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6" r:id="rId3"/>
    <p:sldId id="272" r:id="rId4"/>
    <p:sldId id="273" r:id="rId5"/>
    <p:sldId id="267" r:id="rId6"/>
    <p:sldId id="268" r:id="rId7"/>
    <p:sldId id="275" r:id="rId8"/>
    <p:sldId id="276" r:id="rId9"/>
    <p:sldId id="277" r:id="rId10"/>
    <p:sldId id="274" r:id="rId11"/>
    <p:sldId id="258" r:id="rId12"/>
    <p:sldId id="263" r:id="rId13"/>
    <p:sldId id="265" r:id="rId14"/>
    <p:sldId id="259" r:id="rId15"/>
    <p:sldId id="257" r:id="rId16"/>
    <p:sldId id="261" r:id="rId17"/>
    <p:sldId id="264" r:id="rId18"/>
    <p:sldId id="260" r:id="rId19"/>
    <p:sldId id="262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4" userDrawn="1">
          <p15:clr>
            <a:srgbClr val="A4A3A4"/>
          </p15:clr>
        </p15:guide>
        <p15:guide id="4" pos="7176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5DC"/>
    <a:srgbClr val="184F95"/>
    <a:srgbClr val="60B9E7"/>
    <a:srgbClr val="D0EBF8"/>
    <a:srgbClr val="0D2B53"/>
    <a:srgbClr val="EFC31A"/>
    <a:srgbClr val="31282E"/>
    <a:srgbClr val="221D20"/>
    <a:srgbClr val="7F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2025" autoAdjust="0"/>
  </p:normalViewPr>
  <p:slideViewPr>
    <p:cSldViewPr snapToGrid="0" showGuides="1">
      <p:cViewPr varScale="1">
        <p:scale>
          <a:sx n="101" d="100"/>
          <a:sy n="101" d="100"/>
        </p:scale>
        <p:origin x="150" y="396"/>
      </p:cViewPr>
      <p:guideLst>
        <p:guide orient="horz" pos="2160"/>
        <p:guide pos="3840"/>
        <p:guide pos="504"/>
        <p:guide pos="7176"/>
        <p:guide orient="horz" pos="4056"/>
        <p:guide orient="horz" pos="72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06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F80ED-754E-4CF0-BDD0-178613AC95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5B8FF-1712-4B23-9D30-671E4D98D5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EDE1E-DBFC-4934-A4BD-46B434A10CF7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9B2E1-46C0-45F4-86C1-79AE53FE31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194D-C950-4B2A-894A-550C9AFF7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2EA5A-69A2-4982-9246-239F3A6C7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8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D19B0-B3F9-4101-81FA-97E2F7049791}" type="datetimeFigureOut">
              <a:rPr lang="en-US" smtClean="0"/>
              <a:t>14-Jul-21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122D-13D6-44DB-B753-022947A6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9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80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5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02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37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90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54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330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2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00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F3F6C-3D74-4EF5-AB85-974AAB73FB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719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='https://www.freepik.com/vectors/data'&gt;Data vector created by stories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F3F6C-3D74-4EF5-AB85-974AAB73FB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49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0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E7E4-DCB1-4FE1-9D3F-F1405B072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E9F0E-C0FE-4468-B9B0-68016E6A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E3119-DB25-4DDD-81BD-F5DBA0D7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C910-AA1F-4373-AA76-54181B5DC93D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167D4-4329-42EC-9DCB-A2FB6CFC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4817-7672-4638-B2D8-6F277F79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B0B4-EE69-4E73-9D5F-59BCB9FE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9D5AB-7526-43ED-9113-9D075FB2E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5A89A-2D36-4E5D-B546-B37613C5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D555-3063-45F6-86A9-771256A1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4564-5C66-4784-88F7-B36FD33C9C3C}" type="datetime1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1BE13-FB13-4468-A457-43D08A9D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16FAB-B9C3-4AF0-BFA4-B1967DA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AD37-A10B-4C13-BEEA-0350D9B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B2429-B8FD-4922-884F-4C9DCE3DD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98C4-ADA0-4CA4-9F20-B96ED5E5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47C9-9200-4F7A-9BC3-01D07C0D4673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1096-8A1C-45D6-AEB6-CBBC86AB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0CE8-C254-4834-90A5-B9586668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2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B7447-B119-481A-9855-7621BC311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BAB74-E3AF-4E2E-9294-4FC2BB804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4DEA-616C-44BF-AF13-8198F838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D8252-D6DE-412E-A24C-F985D46F3161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093D-C278-4200-8EC3-C20E1010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50AC1-E1D7-42BB-A920-592448FC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9F80C3-D4CC-4E0C-9C74-0B96F441E5AA}"/>
              </a:ext>
            </a:extLst>
          </p:cNvPr>
          <p:cNvSpPr/>
          <p:nvPr userDrawn="1"/>
        </p:nvSpPr>
        <p:spPr>
          <a:xfrm>
            <a:off x="1" y="0"/>
            <a:ext cx="8549605" cy="6362700"/>
          </a:xfrm>
          <a:custGeom>
            <a:avLst/>
            <a:gdLst>
              <a:gd name="connsiteX0" fmla="*/ 0 w 8549605"/>
              <a:gd name="connsiteY0" fmla="*/ 0 h 6362700"/>
              <a:gd name="connsiteX1" fmla="*/ 8270072 w 8549605"/>
              <a:gd name="connsiteY1" fmla="*/ 0 h 6362700"/>
              <a:gd name="connsiteX2" fmla="*/ 8335854 w 8549605"/>
              <a:gd name="connsiteY2" fmla="*/ 194416 h 6362700"/>
              <a:gd name="connsiteX3" fmla="*/ 8549605 w 8549605"/>
              <a:gd name="connsiteY3" fmla="*/ 1608245 h 6362700"/>
              <a:gd name="connsiteX4" fmla="*/ 3795150 w 8549605"/>
              <a:gd name="connsiteY4" fmla="*/ 6362700 h 6362700"/>
              <a:gd name="connsiteX5" fmla="*/ 126382 w 8549605"/>
              <a:gd name="connsiteY5" fmla="*/ 4632520 h 6362700"/>
              <a:gd name="connsiteX6" fmla="*/ 0 w 8549605"/>
              <a:gd name="connsiteY6" fmla="*/ 446351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9605" h="6362700">
                <a:moveTo>
                  <a:pt x="0" y="0"/>
                </a:moveTo>
                <a:lnTo>
                  <a:pt x="8270072" y="0"/>
                </a:lnTo>
                <a:lnTo>
                  <a:pt x="8335854" y="194416"/>
                </a:lnTo>
                <a:cubicBezTo>
                  <a:pt x="8474770" y="641044"/>
                  <a:pt x="8549605" y="1115905"/>
                  <a:pt x="8549605" y="1608245"/>
                </a:cubicBezTo>
                <a:cubicBezTo>
                  <a:pt x="8549605" y="4234058"/>
                  <a:pt x="6420963" y="6362700"/>
                  <a:pt x="3795150" y="6362700"/>
                </a:cubicBezTo>
                <a:cubicBezTo>
                  <a:pt x="2318130" y="6362700"/>
                  <a:pt x="998419" y="5689185"/>
                  <a:pt x="126382" y="4632520"/>
                </a:cubicBezTo>
                <a:lnTo>
                  <a:pt x="0" y="4463513"/>
                </a:lnTo>
                <a:close/>
              </a:path>
            </a:pathLst>
          </a:custGeom>
          <a:solidFill>
            <a:schemeClr val="bg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C4EA0-FF17-4E98-85A1-C912EEC1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62F-E225-4851-8465-499D8573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27E8-4529-4860-98DE-7C916A9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E391-78C4-4329-A34E-A2D3830B6E0E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9F27-9DE2-4B81-918D-35F47AC3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536E0-1C7A-4AB5-AAC6-852B680ED87D}"/>
              </a:ext>
            </a:extLst>
          </p:cNvPr>
          <p:cNvGrpSpPr/>
          <p:nvPr userDrawn="1"/>
        </p:nvGrpSpPr>
        <p:grpSpPr>
          <a:xfrm flipV="1">
            <a:off x="11468100" y="0"/>
            <a:ext cx="723900" cy="748862"/>
            <a:chOff x="11087100" y="5715000"/>
            <a:chExt cx="1104900" cy="1143000"/>
          </a:xfr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AA7C40-9D61-4694-8D15-6653B1C2F559}"/>
                </a:ext>
              </a:extLst>
            </p:cNvPr>
            <p:cNvSpPr/>
            <p:nvPr userDrawn="1"/>
          </p:nvSpPr>
          <p:spPr>
            <a:xfrm flipH="1">
              <a:off x="11134725" y="5800725"/>
              <a:ext cx="1057275" cy="1057275"/>
            </a:xfrm>
            <a:custGeom>
              <a:avLst/>
              <a:gdLst>
                <a:gd name="connsiteX0" fmla="*/ 0 w 1057275"/>
                <a:gd name="connsiteY0" fmla="*/ 0 h 1057275"/>
                <a:gd name="connsiteX1" fmla="*/ 0 w 1057275"/>
                <a:gd name="connsiteY1" fmla="*/ 1057275 h 1057275"/>
                <a:gd name="connsiteX2" fmla="*/ 1057275 w 1057275"/>
                <a:gd name="connsiteY2" fmla="*/ 1057275 h 1057275"/>
                <a:gd name="connsiteX3" fmla="*/ 905166 w 1057275"/>
                <a:gd name="connsiteY3" fmla="*/ 905166 h 1057275"/>
                <a:gd name="connsiteX4" fmla="*/ 886811 w 1057275"/>
                <a:gd name="connsiteY4" fmla="*/ 910864 h 1057275"/>
                <a:gd name="connsiteX5" fmla="*/ 757237 w 1057275"/>
                <a:gd name="connsiteY5" fmla="*/ 923926 h 1057275"/>
                <a:gd name="connsiteX6" fmla="*/ 114299 w 1057275"/>
                <a:gd name="connsiteY6" fmla="*/ 280988 h 1057275"/>
                <a:gd name="connsiteX7" fmla="*/ 127361 w 1057275"/>
                <a:gd name="connsiteY7" fmla="*/ 151414 h 1057275"/>
                <a:gd name="connsiteX8" fmla="*/ 133059 w 1057275"/>
                <a:gd name="connsiteY8" fmla="*/ 133059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5" h="1057275">
                  <a:moveTo>
                    <a:pt x="0" y="0"/>
                  </a:moveTo>
                  <a:lnTo>
                    <a:pt x="0" y="1057275"/>
                  </a:lnTo>
                  <a:lnTo>
                    <a:pt x="1057275" y="1057275"/>
                  </a:lnTo>
                  <a:lnTo>
                    <a:pt x="905166" y="905166"/>
                  </a:lnTo>
                  <a:lnTo>
                    <a:pt x="886811" y="910864"/>
                  </a:lnTo>
                  <a:cubicBezTo>
                    <a:pt x="844958" y="919429"/>
                    <a:pt x="801623" y="923926"/>
                    <a:pt x="757237" y="923926"/>
                  </a:cubicBezTo>
                  <a:cubicBezTo>
                    <a:pt x="402152" y="923926"/>
                    <a:pt x="114299" y="636073"/>
                    <a:pt x="114299" y="280988"/>
                  </a:cubicBezTo>
                  <a:cubicBezTo>
                    <a:pt x="114299" y="236603"/>
                    <a:pt x="118797" y="193268"/>
                    <a:pt x="127361" y="151414"/>
                  </a:cubicBezTo>
                  <a:lnTo>
                    <a:pt x="133059" y="1330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68801C-B56E-4417-8262-B865B903171E}"/>
                </a:ext>
              </a:extLst>
            </p:cNvPr>
            <p:cNvSpPr/>
            <p:nvPr userDrawn="1"/>
          </p:nvSpPr>
          <p:spPr>
            <a:xfrm>
              <a:off x="11087100" y="5715000"/>
              <a:ext cx="830263" cy="83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77C8-6A46-41CC-A0C6-8439CAC1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306" y="289280"/>
            <a:ext cx="377551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1B85E8E-6586-47E0-9B47-631BD14D40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4EA0-FF17-4E98-85A1-C912EEC1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62F-E225-4851-8465-499D8573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27E8-4529-4860-98DE-7C916A9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E391-78C4-4329-A34E-A2D3830B6E0E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9F27-9DE2-4B81-918D-35F47AC3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536E0-1C7A-4AB5-AAC6-852B680ED87D}"/>
              </a:ext>
            </a:extLst>
          </p:cNvPr>
          <p:cNvGrpSpPr/>
          <p:nvPr userDrawn="1"/>
        </p:nvGrpSpPr>
        <p:grpSpPr>
          <a:xfrm flipV="1">
            <a:off x="11468100" y="0"/>
            <a:ext cx="723900" cy="748862"/>
            <a:chOff x="11087100" y="5715000"/>
            <a:chExt cx="1104900" cy="1143000"/>
          </a:xfr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AA7C40-9D61-4694-8D15-6653B1C2F559}"/>
                </a:ext>
              </a:extLst>
            </p:cNvPr>
            <p:cNvSpPr/>
            <p:nvPr userDrawn="1"/>
          </p:nvSpPr>
          <p:spPr>
            <a:xfrm flipH="1">
              <a:off x="11134725" y="5800725"/>
              <a:ext cx="1057275" cy="1057275"/>
            </a:xfrm>
            <a:custGeom>
              <a:avLst/>
              <a:gdLst>
                <a:gd name="connsiteX0" fmla="*/ 0 w 1057275"/>
                <a:gd name="connsiteY0" fmla="*/ 0 h 1057275"/>
                <a:gd name="connsiteX1" fmla="*/ 0 w 1057275"/>
                <a:gd name="connsiteY1" fmla="*/ 1057275 h 1057275"/>
                <a:gd name="connsiteX2" fmla="*/ 1057275 w 1057275"/>
                <a:gd name="connsiteY2" fmla="*/ 1057275 h 1057275"/>
                <a:gd name="connsiteX3" fmla="*/ 905166 w 1057275"/>
                <a:gd name="connsiteY3" fmla="*/ 905166 h 1057275"/>
                <a:gd name="connsiteX4" fmla="*/ 886811 w 1057275"/>
                <a:gd name="connsiteY4" fmla="*/ 910864 h 1057275"/>
                <a:gd name="connsiteX5" fmla="*/ 757237 w 1057275"/>
                <a:gd name="connsiteY5" fmla="*/ 923926 h 1057275"/>
                <a:gd name="connsiteX6" fmla="*/ 114299 w 1057275"/>
                <a:gd name="connsiteY6" fmla="*/ 280988 h 1057275"/>
                <a:gd name="connsiteX7" fmla="*/ 127361 w 1057275"/>
                <a:gd name="connsiteY7" fmla="*/ 151414 h 1057275"/>
                <a:gd name="connsiteX8" fmla="*/ 133059 w 1057275"/>
                <a:gd name="connsiteY8" fmla="*/ 133059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5" h="1057275">
                  <a:moveTo>
                    <a:pt x="0" y="0"/>
                  </a:moveTo>
                  <a:lnTo>
                    <a:pt x="0" y="1057275"/>
                  </a:lnTo>
                  <a:lnTo>
                    <a:pt x="1057275" y="1057275"/>
                  </a:lnTo>
                  <a:lnTo>
                    <a:pt x="905166" y="905166"/>
                  </a:lnTo>
                  <a:lnTo>
                    <a:pt x="886811" y="910864"/>
                  </a:lnTo>
                  <a:cubicBezTo>
                    <a:pt x="844958" y="919429"/>
                    <a:pt x="801623" y="923926"/>
                    <a:pt x="757237" y="923926"/>
                  </a:cubicBezTo>
                  <a:cubicBezTo>
                    <a:pt x="402152" y="923926"/>
                    <a:pt x="114299" y="636073"/>
                    <a:pt x="114299" y="280988"/>
                  </a:cubicBezTo>
                  <a:cubicBezTo>
                    <a:pt x="114299" y="236603"/>
                    <a:pt x="118797" y="193268"/>
                    <a:pt x="127361" y="151414"/>
                  </a:cubicBezTo>
                  <a:lnTo>
                    <a:pt x="133059" y="1330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68801C-B56E-4417-8262-B865B903171E}"/>
                </a:ext>
              </a:extLst>
            </p:cNvPr>
            <p:cNvSpPr/>
            <p:nvPr userDrawn="1"/>
          </p:nvSpPr>
          <p:spPr>
            <a:xfrm>
              <a:off x="11087100" y="5715000"/>
              <a:ext cx="830263" cy="83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77C8-6A46-41CC-A0C6-8439CAC1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306" y="289280"/>
            <a:ext cx="377551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1B85E8E-6586-47E0-9B47-631BD14D40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7F76-69D1-43C1-BF90-2B93DB61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6A1AC-C367-4207-B8EE-174490F90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F111A-3E6C-4F27-9DEE-936177A3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CEB4-5DCB-4CF3-815E-ACA80FE18530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D525-E0F3-429E-9B48-226BE71F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D66CD-C737-4236-B180-42E41275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5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EDB0-AFA9-451A-A231-B8C42E88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6796B-36D8-4FA0-B4A4-204F4651B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7A978-02E5-4552-B305-4644C06BF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B0B81-EFD3-4A45-8843-BF3F168D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6B65B-DBC8-4928-AF84-3B7CC8CBD03A}" type="datetime1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018F-F038-4D0E-A8EA-497A4CCE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A4B8-64C8-4EFA-8B96-4C91F7AB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0B58-FD3D-4EDD-9C45-6731C9D3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0B68-FA7C-4694-BFCC-07CD501B1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64589-AB97-4563-818F-A78130C7C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A6677-C57E-4825-B2E4-F90C2BAF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AF5F-1227-46B7-88E6-5FCD90E9E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51407-8D32-4268-9985-5054B88D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B546-2CEB-4E53-A02A-E5394DCD744D}" type="datetime1">
              <a:rPr lang="en-US" smtClean="0"/>
              <a:t>14-Jul-21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82481-6711-444A-B9D8-F7D6D262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C1BDF-F0F4-4332-9580-20E14CA5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673-195A-4BAD-AE1A-5F85C825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349C-5E3E-4A33-9BF8-1BFE02E3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DBF1-9F1B-4990-AB01-7559FE54808D}" type="datetime1">
              <a:rPr lang="en-US" smtClean="0"/>
              <a:t>14-Jul-21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6691-54BE-4A89-A714-6F0B6A96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5BE43-48F1-4087-8D8C-F02E5397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C8763-BC06-427C-BAD8-43869FA9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74AB-297C-4D5D-A0C6-004E393CAC49}" type="datetime1">
              <a:rPr lang="en-US" smtClean="0"/>
              <a:t>14-Jul-21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C6231-E7C6-4A04-A2C8-B77402E0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3B599-15F7-433D-96EE-6AA2F4DE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FC74-9A18-49CA-8BBB-5DA7FA4E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B79E9-7E0B-444B-89AD-00E7ADF1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72585-7544-4CD9-BDAF-CC15D933E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B8542-91EB-4FFA-AD9D-D16A9EE7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8E33-7325-4DE6-8DEA-BB5FF670D4BC}" type="datetime1">
              <a:rPr lang="en-US" smtClean="0"/>
              <a:t>14-Jul-21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C7A5-BD1D-4F82-B863-DADAC002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5F510-4560-48B1-966B-6FDEB327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424E19-A285-4FD8-B047-21D598D5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EA99F-E90A-4BE4-96C8-E14CF0B6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862A8-3315-43EF-8A60-350397335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B0114-5CC3-4B64-B09B-771CFC6193C7}" type="datetime1">
              <a:rPr lang="en-US" smtClean="0"/>
              <a:t>14-Jul-21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0BBC7-0C3C-4E49-8550-D64B43313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B443-257F-45B7-BBC5-A84D546F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Freeform: Shape 740">
            <a:extLst>
              <a:ext uri="{FF2B5EF4-FFF2-40B4-BE49-F238E27FC236}">
                <a16:creationId xmlns:a16="http://schemas.microsoft.com/office/drawing/2014/main" id="{5EEC4BE9-5631-4C2B-820D-0E828C21FCF5}"/>
              </a:ext>
            </a:extLst>
          </p:cNvPr>
          <p:cNvSpPr/>
          <p:nvPr/>
        </p:nvSpPr>
        <p:spPr>
          <a:xfrm>
            <a:off x="0" y="0"/>
            <a:ext cx="8153400" cy="6718300"/>
          </a:xfrm>
          <a:custGeom>
            <a:avLst/>
            <a:gdLst>
              <a:gd name="connsiteX0" fmla="*/ 0 w 8153400"/>
              <a:gd name="connsiteY0" fmla="*/ 0 h 6718300"/>
              <a:gd name="connsiteX1" fmla="*/ 7722492 w 8153400"/>
              <a:gd name="connsiteY1" fmla="*/ 0 h 6718300"/>
              <a:gd name="connsiteX2" fmla="*/ 7780137 w 8153400"/>
              <a:gd name="connsiteY2" fmla="*/ 119664 h 6718300"/>
              <a:gd name="connsiteX3" fmla="*/ 8153400 w 8153400"/>
              <a:gd name="connsiteY3" fmla="*/ 1968500 h 6718300"/>
              <a:gd name="connsiteX4" fmla="*/ 3403600 w 8153400"/>
              <a:gd name="connsiteY4" fmla="*/ 6718300 h 6718300"/>
              <a:gd name="connsiteX5" fmla="*/ 44984 w 8153400"/>
              <a:gd name="connsiteY5" fmla="*/ 5327116 h 6718300"/>
              <a:gd name="connsiteX6" fmla="*/ 0 w 8153400"/>
              <a:gd name="connsiteY6" fmla="*/ 5279934 h 671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3400" h="6718300">
                <a:moveTo>
                  <a:pt x="0" y="0"/>
                </a:moveTo>
                <a:lnTo>
                  <a:pt x="7722492" y="0"/>
                </a:lnTo>
                <a:lnTo>
                  <a:pt x="7780137" y="119664"/>
                </a:lnTo>
                <a:cubicBezTo>
                  <a:pt x="8020490" y="687922"/>
                  <a:pt x="8153400" y="1312690"/>
                  <a:pt x="8153400" y="1968500"/>
                </a:cubicBezTo>
                <a:cubicBezTo>
                  <a:pt x="8153400" y="4591742"/>
                  <a:pt x="6026842" y="6718300"/>
                  <a:pt x="3403600" y="6718300"/>
                </a:cubicBezTo>
                <a:cubicBezTo>
                  <a:pt x="2091979" y="6718300"/>
                  <a:pt x="904529" y="6186661"/>
                  <a:pt x="44984" y="5327116"/>
                </a:cubicBezTo>
                <a:lnTo>
                  <a:pt x="0" y="5279934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: Shape 736">
            <a:extLst>
              <a:ext uri="{FF2B5EF4-FFF2-40B4-BE49-F238E27FC236}">
                <a16:creationId xmlns:a16="http://schemas.microsoft.com/office/drawing/2014/main" id="{BBD4E83C-0974-4260-A315-112B57C4A059}"/>
              </a:ext>
            </a:extLst>
          </p:cNvPr>
          <p:cNvSpPr/>
          <p:nvPr/>
        </p:nvSpPr>
        <p:spPr>
          <a:xfrm>
            <a:off x="0" y="0"/>
            <a:ext cx="7871827" cy="4140200"/>
          </a:xfrm>
          <a:custGeom>
            <a:avLst/>
            <a:gdLst>
              <a:gd name="connsiteX0" fmla="*/ 0 w 7871827"/>
              <a:gd name="connsiteY0" fmla="*/ 0 h 4140200"/>
              <a:gd name="connsiteX1" fmla="*/ 7871827 w 7871827"/>
              <a:gd name="connsiteY1" fmla="*/ 0 h 4140200"/>
              <a:gd name="connsiteX2" fmla="*/ 7857373 w 7871827"/>
              <a:gd name="connsiteY2" fmla="*/ 113748 h 4140200"/>
              <a:gd name="connsiteX3" fmla="*/ 3162301 w 7871827"/>
              <a:gd name="connsiteY3" fmla="*/ 4140200 h 4140200"/>
              <a:gd name="connsiteX4" fmla="*/ 53911 w 7871827"/>
              <a:gd name="connsiteY4" fmla="*/ 2981949 h 4140200"/>
              <a:gd name="connsiteX5" fmla="*/ 0 w 7871827"/>
              <a:gd name="connsiteY5" fmla="*/ 2931009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1827" h="4140200">
                <a:moveTo>
                  <a:pt x="0" y="0"/>
                </a:moveTo>
                <a:lnTo>
                  <a:pt x="7871827" y="0"/>
                </a:lnTo>
                <a:lnTo>
                  <a:pt x="7857373" y="113748"/>
                </a:lnTo>
                <a:cubicBezTo>
                  <a:pt x="7509006" y="2393681"/>
                  <a:pt x="5539614" y="4140200"/>
                  <a:pt x="3162301" y="4140200"/>
                </a:cubicBezTo>
                <a:cubicBezTo>
                  <a:pt x="1973645" y="4140200"/>
                  <a:pt x="886968" y="3703570"/>
                  <a:pt x="53911" y="2981949"/>
                </a:cubicBezTo>
                <a:lnTo>
                  <a:pt x="0" y="2931009"/>
                </a:lnTo>
                <a:close/>
              </a:path>
            </a:pathLst>
          </a:cu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05" name="Picture 2204">
            <a:extLst>
              <a:ext uri="{FF2B5EF4-FFF2-40B4-BE49-F238E27FC236}">
                <a16:creationId xmlns:a16="http://schemas.microsoft.com/office/drawing/2014/main" id="{CE2C4DAE-0A47-4527-B74D-E2A7CF0A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9" y="977482"/>
            <a:ext cx="5313865" cy="5003800"/>
          </a:xfrm>
          <a:prstGeom prst="rect">
            <a:avLst/>
          </a:prstGeom>
        </p:spPr>
      </p:pic>
      <p:grpSp>
        <p:nvGrpSpPr>
          <p:cNvPr id="2211" name="Group 2210">
            <a:extLst>
              <a:ext uri="{FF2B5EF4-FFF2-40B4-BE49-F238E27FC236}">
                <a16:creationId xmlns:a16="http://schemas.microsoft.com/office/drawing/2014/main" id="{9FBCFC06-F583-4A6D-9316-BFA120417360}"/>
              </a:ext>
            </a:extLst>
          </p:cNvPr>
          <p:cNvGrpSpPr/>
          <p:nvPr/>
        </p:nvGrpSpPr>
        <p:grpSpPr>
          <a:xfrm>
            <a:off x="6410143" y="1628156"/>
            <a:ext cx="5038907" cy="3093858"/>
            <a:chOff x="6410143" y="1677333"/>
            <a:chExt cx="5038907" cy="3093858"/>
          </a:xfrm>
        </p:grpSpPr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58E09E7E-526A-4261-A85C-DA3E8AF505AE}"/>
                </a:ext>
              </a:extLst>
            </p:cNvPr>
            <p:cNvSpPr txBox="1"/>
            <p:nvPr/>
          </p:nvSpPr>
          <p:spPr>
            <a:xfrm>
              <a:off x="6410143" y="1677333"/>
              <a:ext cx="5038905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b="1" dirty="0">
                  <a:latin typeface="Century Gothic" panose="020B0502020202020204" pitchFamily="34" charset="0"/>
                </a:rPr>
                <a:t>Understanding and Predicting Customer Churn</a:t>
              </a:r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B4821276-D4A1-4B75-90BA-6E5013123DB7}"/>
                </a:ext>
              </a:extLst>
            </p:cNvPr>
            <p:cNvSpPr/>
            <p:nvPr/>
          </p:nvSpPr>
          <p:spPr>
            <a:xfrm>
              <a:off x="6410144" y="4278748"/>
              <a:ext cx="5038906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latin typeface="+mj-lt"/>
                </a:rPr>
                <a:t>A case study in prescriptive analytics</a:t>
              </a:r>
              <a:r>
                <a:rPr lang="en-ID" sz="1600" dirty="0">
                  <a:latin typeface="+mj-lt"/>
                </a:rPr>
                <a:t> and end-to-end ML project lifecycle</a:t>
              </a:r>
            </a:p>
          </p:txBody>
        </p:sp>
      </p:grpSp>
      <p:sp>
        <p:nvSpPr>
          <p:cNvPr id="753" name="Freeform: Shape 752">
            <a:extLst>
              <a:ext uri="{FF2B5EF4-FFF2-40B4-BE49-F238E27FC236}">
                <a16:creationId xmlns:a16="http://schemas.microsoft.com/office/drawing/2014/main" id="{B1455DD7-4ABB-4282-8773-5685C2C278C7}"/>
              </a:ext>
            </a:extLst>
          </p:cNvPr>
          <p:cNvSpPr/>
          <p:nvPr/>
        </p:nvSpPr>
        <p:spPr>
          <a:xfrm>
            <a:off x="11010900" y="5638800"/>
            <a:ext cx="1181100" cy="1219200"/>
          </a:xfrm>
          <a:custGeom>
            <a:avLst/>
            <a:gdLst>
              <a:gd name="connsiteX0" fmla="*/ 996741 w 1181100"/>
              <a:gd name="connsiteY0" fmla="*/ 0 h 1219200"/>
              <a:gd name="connsiteX1" fmla="*/ 1098652 w 1181100"/>
              <a:gd name="connsiteY1" fmla="*/ 5146 h 1219200"/>
              <a:gd name="connsiteX2" fmla="*/ 1181100 w 1181100"/>
              <a:gd name="connsiteY2" fmla="*/ 17729 h 1219200"/>
              <a:gd name="connsiteX3" fmla="*/ 1181100 w 1181100"/>
              <a:gd name="connsiteY3" fmla="*/ 1219200 h 1219200"/>
              <a:gd name="connsiteX4" fmla="*/ 26949 w 1181100"/>
              <a:gd name="connsiteY4" fmla="*/ 1219200 h 1219200"/>
              <a:gd name="connsiteX5" fmla="*/ 20250 w 1181100"/>
              <a:gd name="connsiteY5" fmla="*/ 1197619 h 1219200"/>
              <a:gd name="connsiteX6" fmla="*/ 0 w 1181100"/>
              <a:gd name="connsiteY6" fmla="*/ 996741 h 1219200"/>
              <a:gd name="connsiteX7" fmla="*/ 996741 w 1181100"/>
              <a:gd name="connsiteY7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1100" h="1219200">
                <a:moveTo>
                  <a:pt x="996741" y="0"/>
                </a:moveTo>
                <a:cubicBezTo>
                  <a:pt x="1031146" y="0"/>
                  <a:pt x="1065145" y="1743"/>
                  <a:pt x="1098652" y="5146"/>
                </a:cubicBezTo>
                <a:lnTo>
                  <a:pt x="1181100" y="17729"/>
                </a:lnTo>
                <a:lnTo>
                  <a:pt x="1181100" y="1219200"/>
                </a:lnTo>
                <a:lnTo>
                  <a:pt x="26949" y="1219200"/>
                </a:lnTo>
                <a:lnTo>
                  <a:pt x="20250" y="1197619"/>
                </a:lnTo>
                <a:cubicBezTo>
                  <a:pt x="6973" y="1132734"/>
                  <a:pt x="0" y="1065552"/>
                  <a:pt x="0" y="996741"/>
                </a:cubicBezTo>
                <a:cubicBezTo>
                  <a:pt x="0" y="446256"/>
                  <a:pt x="446256" y="0"/>
                  <a:pt x="996741" y="0"/>
                </a:cubicBezTo>
                <a:close/>
              </a:path>
            </a:pathLst>
          </a:cu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79091D3-6042-46DC-970D-B32924B930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79091D3-6042-46DC-970D-B32924B930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E1BCED88-CAC5-4015-9DDF-96FF8402627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2A350CB-AA5C-498E-A098-D4BB4D00E7F3}"/>
              </a:ext>
            </a:extLst>
          </p:cNvPr>
          <p:cNvSpPr/>
          <p:nvPr/>
        </p:nvSpPr>
        <p:spPr>
          <a:xfrm>
            <a:off x="0" y="0"/>
            <a:ext cx="2043183" cy="1316128"/>
          </a:xfrm>
          <a:custGeom>
            <a:avLst/>
            <a:gdLst>
              <a:gd name="connsiteX0" fmla="*/ 0 w 2043183"/>
              <a:gd name="connsiteY0" fmla="*/ 0 h 1316128"/>
              <a:gd name="connsiteX1" fmla="*/ 2043183 w 2043183"/>
              <a:gd name="connsiteY1" fmla="*/ 0 h 1316128"/>
              <a:gd name="connsiteX2" fmla="*/ 2022760 w 2043183"/>
              <a:gd name="connsiteY2" fmla="*/ 29465 h 1316128"/>
              <a:gd name="connsiteX3" fmla="*/ 508000 w 2043183"/>
              <a:gd name="connsiteY3" fmla="*/ 1155700 h 1316128"/>
              <a:gd name="connsiteX4" fmla="*/ 12700 w 2043183"/>
              <a:gd name="connsiteY4" fmla="*/ 1130300 h 1316128"/>
              <a:gd name="connsiteX5" fmla="*/ 0 w 2043183"/>
              <a:gd name="connsiteY5" fmla="*/ 1103457 h 131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43183" h="1316128">
                <a:moveTo>
                  <a:pt x="0" y="0"/>
                </a:moveTo>
                <a:lnTo>
                  <a:pt x="2043183" y="0"/>
                </a:lnTo>
                <a:lnTo>
                  <a:pt x="2022760" y="29465"/>
                </a:lnTo>
                <a:cubicBezTo>
                  <a:pt x="1740016" y="380074"/>
                  <a:pt x="790046" y="980281"/>
                  <a:pt x="508000" y="1155700"/>
                </a:cubicBezTo>
                <a:cubicBezTo>
                  <a:pt x="160867" y="1371600"/>
                  <a:pt x="131233" y="1375833"/>
                  <a:pt x="12700" y="1130300"/>
                </a:cubicBezTo>
                <a:lnTo>
                  <a:pt x="0" y="1103457"/>
                </a:lnTo>
                <a:close/>
              </a:path>
            </a:pathLst>
          </a:cu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242C1-ABD1-4C50-A33F-EC8287F08DB6}"/>
              </a:ext>
            </a:extLst>
          </p:cNvPr>
          <p:cNvSpPr/>
          <p:nvPr/>
        </p:nvSpPr>
        <p:spPr>
          <a:xfrm>
            <a:off x="6429828" y="0"/>
            <a:ext cx="5762171" cy="6858000"/>
          </a:xfrm>
          <a:prstGeom prst="rect">
            <a:avLst/>
          </a:prstGeom>
          <a:solidFill>
            <a:srgbClr val="44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75E205B-4160-4514-A4C6-0B926FC73A70}"/>
              </a:ext>
            </a:extLst>
          </p:cNvPr>
          <p:cNvSpPr>
            <a:spLocks/>
          </p:cNvSpPr>
          <p:nvPr/>
        </p:nvSpPr>
        <p:spPr bwMode="auto">
          <a:xfrm>
            <a:off x="6429828" y="1781580"/>
            <a:ext cx="5762172" cy="4872368"/>
          </a:xfrm>
          <a:custGeom>
            <a:avLst/>
            <a:gdLst>
              <a:gd name="connsiteX0" fmla="*/ 5262430 w 5762172"/>
              <a:gd name="connsiteY0" fmla="*/ 652 h 4872368"/>
              <a:gd name="connsiteX1" fmla="*/ 5686299 w 5762172"/>
              <a:gd name="connsiteY1" fmla="*/ 129783 h 4872368"/>
              <a:gd name="connsiteX2" fmla="*/ 5762172 w 5762172"/>
              <a:gd name="connsiteY2" fmla="*/ 189074 h 4872368"/>
              <a:gd name="connsiteX3" fmla="*/ 5762172 w 5762172"/>
              <a:gd name="connsiteY3" fmla="*/ 4872368 h 4872368"/>
              <a:gd name="connsiteX4" fmla="*/ 5711856 w 5762172"/>
              <a:gd name="connsiteY4" fmla="*/ 4872368 h 4872368"/>
              <a:gd name="connsiteX5" fmla="*/ 2880066 w 5762172"/>
              <a:gd name="connsiteY5" fmla="*/ 4872368 h 4872368"/>
              <a:gd name="connsiteX6" fmla="*/ 252768 w 5762172"/>
              <a:gd name="connsiteY6" fmla="*/ 4872368 h 4872368"/>
              <a:gd name="connsiteX7" fmla="*/ 0 w 5762172"/>
              <a:gd name="connsiteY7" fmla="*/ 4872368 h 4872368"/>
              <a:gd name="connsiteX8" fmla="*/ 0 w 5762172"/>
              <a:gd name="connsiteY8" fmla="*/ 187481 h 4872368"/>
              <a:gd name="connsiteX9" fmla="*/ 73835 w 5762172"/>
              <a:gd name="connsiteY9" fmla="*/ 129783 h 4872368"/>
              <a:gd name="connsiteX10" fmla="*/ 1273447 w 5762172"/>
              <a:gd name="connsiteY10" fmla="*/ 925709 h 4872368"/>
              <a:gd name="connsiteX11" fmla="*/ 1680000 w 5762172"/>
              <a:gd name="connsiteY11" fmla="*/ 1332632 h 4872368"/>
              <a:gd name="connsiteX12" fmla="*/ 2635155 w 5762172"/>
              <a:gd name="connsiteY12" fmla="*/ 1303215 h 4872368"/>
              <a:gd name="connsiteX13" fmla="*/ 2816390 w 5762172"/>
              <a:gd name="connsiteY13" fmla="*/ 533494 h 4872368"/>
              <a:gd name="connsiteX14" fmla="*/ 2880066 w 5762172"/>
              <a:gd name="connsiteY14" fmla="*/ 533494 h 4872368"/>
              <a:gd name="connsiteX15" fmla="*/ 2943744 w 5762172"/>
              <a:gd name="connsiteY15" fmla="*/ 533494 h 4872368"/>
              <a:gd name="connsiteX16" fmla="*/ 3124978 w 5762172"/>
              <a:gd name="connsiteY16" fmla="*/ 1303215 h 4872368"/>
              <a:gd name="connsiteX17" fmla="*/ 4080133 w 5762172"/>
              <a:gd name="connsiteY17" fmla="*/ 1332632 h 4872368"/>
              <a:gd name="connsiteX18" fmla="*/ 4486686 w 5762172"/>
              <a:gd name="connsiteY18" fmla="*/ 925709 h 4872368"/>
              <a:gd name="connsiteX19" fmla="*/ 5262430 w 5762172"/>
              <a:gd name="connsiteY19" fmla="*/ 652 h 487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2172" h="4872368">
                <a:moveTo>
                  <a:pt x="5262430" y="652"/>
                </a:moveTo>
                <a:cubicBezTo>
                  <a:pt x="5416092" y="6460"/>
                  <a:pt x="5566464" y="51010"/>
                  <a:pt x="5686299" y="129783"/>
                </a:cubicBezTo>
                <a:lnTo>
                  <a:pt x="5762172" y="189074"/>
                </a:lnTo>
                <a:lnTo>
                  <a:pt x="5762172" y="4872368"/>
                </a:lnTo>
                <a:lnTo>
                  <a:pt x="5711856" y="4872368"/>
                </a:lnTo>
                <a:cubicBezTo>
                  <a:pt x="5023043" y="4872368"/>
                  <a:pt x="4104624" y="4872368"/>
                  <a:pt x="2880066" y="4872368"/>
                </a:cubicBezTo>
                <a:cubicBezTo>
                  <a:pt x="2880066" y="4872368"/>
                  <a:pt x="2880066" y="4872368"/>
                  <a:pt x="252768" y="4872368"/>
                </a:cubicBezTo>
                <a:lnTo>
                  <a:pt x="0" y="4872368"/>
                </a:lnTo>
                <a:lnTo>
                  <a:pt x="0" y="187481"/>
                </a:lnTo>
                <a:lnTo>
                  <a:pt x="73835" y="129783"/>
                </a:lnTo>
                <a:cubicBezTo>
                  <a:pt x="523214" y="-165617"/>
                  <a:pt x="1402026" y="20245"/>
                  <a:pt x="1273447" y="925709"/>
                </a:cubicBezTo>
                <a:cubicBezTo>
                  <a:pt x="1591832" y="744310"/>
                  <a:pt x="1836743" y="1087498"/>
                  <a:pt x="1680000" y="1332632"/>
                </a:cubicBezTo>
                <a:cubicBezTo>
                  <a:pt x="1993486" y="1087498"/>
                  <a:pt x="2375548" y="1616987"/>
                  <a:pt x="2635155" y="1303215"/>
                </a:cubicBezTo>
                <a:cubicBezTo>
                  <a:pt x="2894761" y="994346"/>
                  <a:pt x="2816390" y="768823"/>
                  <a:pt x="2816390" y="533494"/>
                </a:cubicBezTo>
                <a:cubicBezTo>
                  <a:pt x="2816390" y="533494"/>
                  <a:pt x="2816390" y="533494"/>
                  <a:pt x="2880066" y="533494"/>
                </a:cubicBezTo>
                <a:cubicBezTo>
                  <a:pt x="2880066" y="533494"/>
                  <a:pt x="2880066" y="533494"/>
                  <a:pt x="2943744" y="533494"/>
                </a:cubicBezTo>
                <a:cubicBezTo>
                  <a:pt x="2943744" y="768823"/>
                  <a:pt x="2865372" y="994346"/>
                  <a:pt x="3124978" y="1303215"/>
                </a:cubicBezTo>
                <a:cubicBezTo>
                  <a:pt x="3384584" y="1616987"/>
                  <a:pt x="3766646" y="1087498"/>
                  <a:pt x="4080133" y="1332632"/>
                </a:cubicBezTo>
                <a:cubicBezTo>
                  <a:pt x="3923390" y="1087498"/>
                  <a:pt x="4168302" y="744310"/>
                  <a:pt x="4486686" y="925709"/>
                </a:cubicBezTo>
                <a:cubicBezTo>
                  <a:pt x="4392395" y="261702"/>
                  <a:pt x="4839857" y="-15319"/>
                  <a:pt x="5262430" y="652"/>
                </a:cubicBezTo>
                <a:close/>
              </a:path>
            </a:pathLst>
          </a:custGeom>
          <a:solidFill>
            <a:srgbClr val="605E8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ACE8EA7-6F20-4D93-86DC-6853EC8E5197}"/>
              </a:ext>
            </a:extLst>
          </p:cNvPr>
          <p:cNvSpPr>
            <a:spLocks/>
          </p:cNvSpPr>
          <p:nvPr/>
        </p:nvSpPr>
        <p:spPr bwMode="auto">
          <a:xfrm>
            <a:off x="6429828" y="2324525"/>
            <a:ext cx="7778298" cy="4329424"/>
          </a:xfrm>
          <a:custGeom>
            <a:avLst/>
            <a:gdLst>
              <a:gd name="connsiteX0" fmla="*/ 2703730 w 7778298"/>
              <a:gd name="connsiteY0" fmla="*/ 0 h 4329424"/>
              <a:gd name="connsiteX1" fmla="*/ 2880066 w 7778298"/>
              <a:gd name="connsiteY1" fmla="*/ 137287 h 4329424"/>
              <a:gd name="connsiteX2" fmla="*/ 3056403 w 7778298"/>
              <a:gd name="connsiteY2" fmla="*/ 0 h 4329424"/>
              <a:gd name="connsiteX3" fmla="*/ 3291518 w 7778298"/>
              <a:gd name="connsiteY3" fmla="*/ 877653 h 4329424"/>
              <a:gd name="connsiteX4" fmla="*/ 3756850 w 7778298"/>
              <a:gd name="connsiteY4" fmla="*/ 1103195 h 4329424"/>
              <a:gd name="connsiteX5" fmla="*/ 4158505 w 7778298"/>
              <a:gd name="connsiteY5" fmla="*/ 1485635 h 4329424"/>
              <a:gd name="connsiteX6" fmla="*/ 4501381 w 7778298"/>
              <a:gd name="connsiteY6" fmla="*/ 1519957 h 4329424"/>
              <a:gd name="connsiteX7" fmla="*/ 5466332 w 7778298"/>
              <a:gd name="connsiteY7" fmla="*/ 951199 h 4329424"/>
              <a:gd name="connsiteX8" fmla="*/ 5706346 w 7778298"/>
              <a:gd name="connsiteY8" fmla="*/ 887459 h 4329424"/>
              <a:gd name="connsiteX9" fmla="*/ 5745350 w 7778298"/>
              <a:gd name="connsiteY9" fmla="*/ 452096 h 4329424"/>
              <a:gd name="connsiteX10" fmla="*/ 5762172 w 7778298"/>
              <a:gd name="connsiteY10" fmla="*/ 415679 h 4329424"/>
              <a:gd name="connsiteX11" fmla="*/ 5762172 w 7778298"/>
              <a:gd name="connsiteY11" fmla="*/ 4329423 h 4329424"/>
              <a:gd name="connsiteX12" fmla="*/ 7778298 w 7778298"/>
              <a:gd name="connsiteY12" fmla="*/ 4329423 h 4329424"/>
              <a:gd name="connsiteX13" fmla="*/ 7778298 w 7778298"/>
              <a:gd name="connsiteY13" fmla="*/ 4329424 h 4329424"/>
              <a:gd name="connsiteX14" fmla="*/ 486857 w 7778298"/>
              <a:gd name="connsiteY14" fmla="*/ 4329424 h 4329424"/>
              <a:gd name="connsiteX15" fmla="*/ 0 w 7778298"/>
              <a:gd name="connsiteY15" fmla="*/ 4329424 h 4329424"/>
              <a:gd name="connsiteX16" fmla="*/ 0 w 7778298"/>
              <a:gd name="connsiteY16" fmla="*/ 420093 h 4329424"/>
              <a:gd name="connsiteX17" fmla="*/ 14783 w 7778298"/>
              <a:gd name="connsiteY17" fmla="*/ 452096 h 4329424"/>
              <a:gd name="connsiteX18" fmla="*/ 53787 w 7778298"/>
              <a:gd name="connsiteY18" fmla="*/ 887459 h 4329424"/>
              <a:gd name="connsiteX19" fmla="*/ 293800 w 7778298"/>
              <a:gd name="connsiteY19" fmla="*/ 951199 h 4329424"/>
              <a:gd name="connsiteX20" fmla="*/ 1258752 w 7778298"/>
              <a:gd name="connsiteY20" fmla="*/ 1519957 h 4329424"/>
              <a:gd name="connsiteX21" fmla="*/ 1601628 w 7778298"/>
              <a:gd name="connsiteY21" fmla="*/ 1485635 h 4329424"/>
              <a:gd name="connsiteX22" fmla="*/ 2003283 w 7778298"/>
              <a:gd name="connsiteY22" fmla="*/ 1103195 h 4329424"/>
              <a:gd name="connsiteX23" fmla="*/ 2468615 w 7778298"/>
              <a:gd name="connsiteY23" fmla="*/ 877653 h 4329424"/>
              <a:gd name="connsiteX24" fmla="*/ 2703730 w 7778298"/>
              <a:gd name="connsiteY24" fmla="*/ 0 h 4329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8298" h="4329424">
                <a:moveTo>
                  <a:pt x="2703730" y="0"/>
                </a:moveTo>
                <a:cubicBezTo>
                  <a:pt x="2703730" y="0"/>
                  <a:pt x="2703730" y="0"/>
                  <a:pt x="2880066" y="137287"/>
                </a:cubicBezTo>
                <a:cubicBezTo>
                  <a:pt x="2880066" y="137287"/>
                  <a:pt x="2880066" y="137287"/>
                  <a:pt x="3056403" y="0"/>
                </a:cubicBezTo>
                <a:cubicBezTo>
                  <a:pt x="3056403" y="382441"/>
                  <a:pt x="3169062" y="671723"/>
                  <a:pt x="3291518" y="877653"/>
                </a:cubicBezTo>
                <a:cubicBezTo>
                  <a:pt x="3389482" y="1039454"/>
                  <a:pt x="3575616" y="1127710"/>
                  <a:pt x="3756850" y="1103195"/>
                </a:cubicBezTo>
                <a:cubicBezTo>
                  <a:pt x="3938084" y="1078679"/>
                  <a:pt x="4173200" y="1206159"/>
                  <a:pt x="4158505" y="1485635"/>
                </a:cubicBezTo>
                <a:cubicBezTo>
                  <a:pt x="4222182" y="1328736"/>
                  <a:pt x="4423010" y="1333640"/>
                  <a:pt x="4501381" y="1519957"/>
                </a:cubicBezTo>
                <a:cubicBezTo>
                  <a:pt x="4393620" y="1049261"/>
                  <a:pt x="4888342" y="593274"/>
                  <a:pt x="5466332" y="951199"/>
                </a:cubicBezTo>
                <a:cubicBezTo>
                  <a:pt x="5441842" y="789397"/>
                  <a:pt x="5662262" y="701142"/>
                  <a:pt x="5706346" y="887459"/>
                </a:cubicBezTo>
                <a:cubicBezTo>
                  <a:pt x="5681549" y="729335"/>
                  <a:pt x="5698080" y="581897"/>
                  <a:pt x="5745350" y="452096"/>
                </a:cubicBezTo>
                <a:lnTo>
                  <a:pt x="5762172" y="415679"/>
                </a:lnTo>
                <a:lnTo>
                  <a:pt x="5762172" y="4329423"/>
                </a:lnTo>
                <a:lnTo>
                  <a:pt x="7778298" y="4329423"/>
                </a:lnTo>
                <a:lnTo>
                  <a:pt x="7778298" y="4329424"/>
                </a:lnTo>
                <a:cubicBezTo>
                  <a:pt x="7778298" y="4329424"/>
                  <a:pt x="7778298" y="4329424"/>
                  <a:pt x="486857" y="4329424"/>
                </a:cubicBezTo>
                <a:lnTo>
                  <a:pt x="0" y="4329424"/>
                </a:lnTo>
                <a:lnTo>
                  <a:pt x="0" y="420093"/>
                </a:lnTo>
                <a:lnTo>
                  <a:pt x="14783" y="452096"/>
                </a:lnTo>
                <a:cubicBezTo>
                  <a:pt x="62053" y="581897"/>
                  <a:pt x="78585" y="729334"/>
                  <a:pt x="53787" y="887459"/>
                </a:cubicBezTo>
                <a:cubicBezTo>
                  <a:pt x="97871" y="701142"/>
                  <a:pt x="318292" y="789397"/>
                  <a:pt x="293800" y="951199"/>
                </a:cubicBezTo>
                <a:cubicBezTo>
                  <a:pt x="871792" y="593274"/>
                  <a:pt x="1366513" y="1049261"/>
                  <a:pt x="1258752" y="1519957"/>
                </a:cubicBezTo>
                <a:cubicBezTo>
                  <a:pt x="1337124" y="1333640"/>
                  <a:pt x="1537951" y="1328736"/>
                  <a:pt x="1601628" y="1485635"/>
                </a:cubicBezTo>
                <a:cubicBezTo>
                  <a:pt x="1586934" y="1206159"/>
                  <a:pt x="1822049" y="1078679"/>
                  <a:pt x="2003283" y="1103195"/>
                </a:cubicBezTo>
                <a:cubicBezTo>
                  <a:pt x="2184518" y="1127710"/>
                  <a:pt x="2370650" y="1039454"/>
                  <a:pt x="2468615" y="877653"/>
                </a:cubicBezTo>
                <a:cubicBezTo>
                  <a:pt x="2591071" y="671723"/>
                  <a:pt x="2703730" y="382441"/>
                  <a:pt x="2703730" y="0"/>
                </a:cubicBezTo>
                <a:close/>
              </a:path>
            </a:pathLst>
          </a:custGeom>
          <a:solidFill>
            <a:srgbClr val="8A89A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F798E71-8368-4C87-866F-DE13D0112126}"/>
              </a:ext>
            </a:extLst>
          </p:cNvPr>
          <p:cNvSpPr>
            <a:spLocks/>
          </p:cNvSpPr>
          <p:nvPr/>
        </p:nvSpPr>
        <p:spPr bwMode="auto">
          <a:xfrm>
            <a:off x="6429828" y="2210172"/>
            <a:ext cx="5762172" cy="4441825"/>
          </a:xfrm>
          <a:custGeom>
            <a:avLst/>
            <a:gdLst>
              <a:gd name="connsiteX0" fmla="*/ 2880066 w 5762172"/>
              <a:gd name="connsiteY0" fmla="*/ 0 h 4441825"/>
              <a:gd name="connsiteX1" fmla="*/ 2943744 w 5762172"/>
              <a:gd name="connsiteY1" fmla="*/ 102956 h 4441825"/>
              <a:gd name="connsiteX2" fmla="*/ 3335602 w 5762172"/>
              <a:gd name="connsiteY2" fmla="*/ 1554149 h 4441825"/>
              <a:gd name="connsiteX3" fmla="*/ 3781341 w 5762172"/>
              <a:gd name="connsiteY3" fmla="*/ 1838504 h 4441825"/>
              <a:gd name="connsiteX4" fmla="*/ 4276062 w 5762172"/>
              <a:gd name="connsiteY4" fmla="*/ 2338577 h 4441825"/>
              <a:gd name="connsiteX5" fmla="*/ 4721802 w 5762172"/>
              <a:gd name="connsiteY5" fmla="*/ 2436630 h 4441825"/>
              <a:gd name="connsiteX6" fmla="*/ 5728931 w 5762172"/>
              <a:gd name="connsiteY6" fmla="*/ 2200347 h 4441825"/>
              <a:gd name="connsiteX7" fmla="*/ 5762172 w 5762172"/>
              <a:gd name="connsiteY7" fmla="*/ 2219938 h 4441825"/>
              <a:gd name="connsiteX8" fmla="*/ 5762172 w 5762172"/>
              <a:gd name="connsiteY8" fmla="*/ 4441825 h 4441825"/>
              <a:gd name="connsiteX9" fmla="*/ 5717567 w 5762172"/>
              <a:gd name="connsiteY9" fmla="*/ 4441825 h 4441825"/>
              <a:gd name="connsiteX10" fmla="*/ 486857 w 5762172"/>
              <a:gd name="connsiteY10" fmla="*/ 4441825 h 4441825"/>
              <a:gd name="connsiteX11" fmla="*/ 0 w 5762172"/>
              <a:gd name="connsiteY11" fmla="*/ 4441825 h 4441825"/>
              <a:gd name="connsiteX12" fmla="*/ 0 w 5762172"/>
              <a:gd name="connsiteY12" fmla="*/ 2218736 h 4441825"/>
              <a:gd name="connsiteX13" fmla="*/ 31202 w 5762172"/>
              <a:gd name="connsiteY13" fmla="*/ 2200347 h 4441825"/>
              <a:gd name="connsiteX14" fmla="*/ 1038332 w 5762172"/>
              <a:gd name="connsiteY14" fmla="*/ 2436630 h 4441825"/>
              <a:gd name="connsiteX15" fmla="*/ 1484071 w 5762172"/>
              <a:gd name="connsiteY15" fmla="*/ 2338577 h 4441825"/>
              <a:gd name="connsiteX16" fmla="*/ 1978792 w 5762172"/>
              <a:gd name="connsiteY16" fmla="*/ 1838504 h 4441825"/>
              <a:gd name="connsiteX17" fmla="*/ 2424531 w 5762172"/>
              <a:gd name="connsiteY17" fmla="*/ 1554149 h 4441825"/>
              <a:gd name="connsiteX18" fmla="*/ 2816390 w 5762172"/>
              <a:gd name="connsiteY18" fmla="*/ 102956 h 4441825"/>
              <a:gd name="connsiteX19" fmla="*/ 2880066 w 5762172"/>
              <a:gd name="connsiteY19" fmla="*/ 0 h 444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2172" h="4441825">
                <a:moveTo>
                  <a:pt x="2880066" y="0"/>
                </a:moveTo>
                <a:cubicBezTo>
                  <a:pt x="2880066" y="0"/>
                  <a:pt x="2880066" y="0"/>
                  <a:pt x="2943744" y="102956"/>
                </a:cubicBezTo>
                <a:cubicBezTo>
                  <a:pt x="2943744" y="823650"/>
                  <a:pt x="3159266" y="1259988"/>
                  <a:pt x="3335602" y="1554149"/>
                </a:cubicBezTo>
                <a:cubicBezTo>
                  <a:pt x="3428668" y="1711034"/>
                  <a:pt x="3595208" y="1823796"/>
                  <a:pt x="3781341" y="1838504"/>
                </a:cubicBezTo>
                <a:cubicBezTo>
                  <a:pt x="4045846" y="1858115"/>
                  <a:pt x="4290757" y="2024806"/>
                  <a:pt x="4276062" y="2338577"/>
                </a:cubicBezTo>
                <a:cubicBezTo>
                  <a:pt x="4398518" y="2157178"/>
                  <a:pt x="4677718" y="2216010"/>
                  <a:pt x="4721802" y="2436630"/>
                </a:cubicBezTo>
                <a:cubicBezTo>
                  <a:pt x="4866606" y="2092830"/>
                  <a:pt x="5354057" y="2010883"/>
                  <a:pt x="5728931" y="2200347"/>
                </a:cubicBezTo>
                <a:lnTo>
                  <a:pt x="5762172" y="2219938"/>
                </a:lnTo>
                <a:lnTo>
                  <a:pt x="5762172" y="4441825"/>
                </a:lnTo>
                <a:lnTo>
                  <a:pt x="5717567" y="4441825"/>
                </a:lnTo>
                <a:cubicBezTo>
                  <a:pt x="4638136" y="4441825"/>
                  <a:pt x="2993290" y="4441825"/>
                  <a:pt x="486857" y="4441825"/>
                </a:cubicBezTo>
                <a:lnTo>
                  <a:pt x="0" y="4441825"/>
                </a:lnTo>
                <a:lnTo>
                  <a:pt x="0" y="2218736"/>
                </a:lnTo>
                <a:lnTo>
                  <a:pt x="31202" y="2200347"/>
                </a:lnTo>
                <a:cubicBezTo>
                  <a:pt x="406077" y="2010883"/>
                  <a:pt x="893528" y="2092830"/>
                  <a:pt x="1038332" y="2436630"/>
                </a:cubicBezTo>
                <a:cubicBezTo>
                  <a:pt x="1082416" y="2216010"/>
                  <a:pt x="1361615" y="2157178"/>
                  <a:pt x="1484071" y="2338577"/>
                </a:cubicBezTo>
                <a:cubicBezTo>
                  <a:pt x="1469376" y="2024806"/>
                  <a:pt x="1714288" y="1858115"/>
                  <a:pt x="1978792" y="1838504"/>
                </a:cubicBezTo>
                <a:cubicBezTo>
                  <a:pt x="2164925" y="1823796"/>
                  <a:pt x="2331464" y="1711034"/>
                  <a:pt x="2424531" y="1554149"/>
                </a:cubicBezTo>
                <a:cubicBezTo>
                  <a:pt x="2600868" y="1259988"/>
                  <a:pt x="2816390" y="823650"/>
                  <a:pt x="2816390" y="102956"/>
                </a:cubicBezTo>
                <a:cubicBezTo>
                  <a:pt x="2816390" y="102956"/>
                  <a:pt x="2816390" y="102956"/>
                  <a:pt x="2880066" y="0"/>
                </a:cubicBezTo>
                <a:close/>
              </a:path>
            </a:pathLst>
          </a:custGeom>
          <a:solidFill>
            <a:srgbClr val="B2B1C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A310F4-206F-4708-A536-B680E0669682}"/>
              </a:ext>
            </a:extLst>
          </p:cNvPr>
          <p:cNvSpPr/>
          <p:nvPr/>
        </p:nvSpPr>
        <p:spPr>
          <a:xfrm>
            <a:off x="9244726" y="2406652"/>
            <a:ext cx="132373" cy="3709189"/>
          </a:xfrm>
          <a:prstGeom prst="roundRect">
            <a:avLst>
              <a:gd name="adj" fmla="val 50000"/>
            </a:avLst>
          </a:prstGeom>
          <a:solidFill>
            <a:srgbClr val="D9D9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241E79-F751-4081-9F26-C58F7774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551923"/>
            <a:ext cx="5486401" cy="840545"/>
          </a:xfrm>
        </p:spPr>
        <p:txBody>
          <a:bodyPr lIns="0" rIns="0">
            <a:normAutofit/>
          </a:bodyPr>
          <a:lstStyle/>
          <a:p>
            <a:r>
              <a:rPr lang="en-US" dirty="0"/>
              <a:t>Vertical Timeline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990752-B1F5-4DC4-B781-6A3A909594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71" y="327797"/>
            <a:ext cx="1387884" cy="2292111"/>
          </a:xfrm>
          <a:prstGeom prst="rect">
            <a:avLst/>
          </a:prstGeom>
          <a:effectLst>
            <a:outerShdw dist="635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4AC8756D-38DE-445E-A187-5E4EAB2AD43D}"/>
              </a:ext>
            </a:extLst>
          </p:cNvPr>
          <p:cNvGrpSpPr/>
          <p:nvPr/>
        </p:nvGrpSpPr>
        <p:grpSpPr>
          <a:xfrm>
            <a:off x="9035077" y="5736999"/>
            <a:ext cx="551670" cy="551670"/>
            <a:chOff x="6503025" y="1498600"/>
            <a:chExt cx="807700" cy="8077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1CF85E0-3702-4AAC-AC1C-829EEEFB9D76}"/>
                </a:ext>
              </a:extLst>
            </p:cNvPr>
            <p:cNvSpPr/>
            <p:nvPr/>
          </p:nvSpPr>
          <p:spPr>
            <a:xfrm>
              <a:off x="6503025" y="1498600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A50BA59-939A-491F-B600-5A730523783A}"/>
                </a:ext>
              </a:extLst>
            </p:cNvPr>
            <p:cNvSpPr/>
            <p:nvPr/>
          </p:nvSpPr>
          <p:spPr>
            <a:xfrm>
              <a:off x="6656116" y="1651691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467098-7B20-4230-A728-F44A4D05EEE8}"/>
              </a:ext>
            </a:extLst>
          </p:cNvPr>
          <p:cNvGrpSpPr/>
          <p:nvPr/>
        </p:nvGrpSpPr>
        <p:grpSpPr>
          <a:xfrm>
            <a:off x="9035077" y="4799893"/>
            <a:ext cx="551670" cy="551670"/>
            <a:chOff x="6503025" y="1498600"/>
            <a:chExt cx="807700" cy="8077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262EA79-F141-44C5-B4B1-0995E8E5D6E3}"/>
                </a:ext>
              </a:extLst>
            </p:cNvPr>
            <p:cNvSpPr/>
            <p:nvPr/>
          </p:nvSpPr>
          <p:spPr>
            <a:xfrm>
              <a:off x="6503025" y="1498600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4CCB743-8160-4711-A3FE-B1B441D7A695}"/>
                </a:ext>
              </a:extLst>
            </p:cNvPr>
            <p:cNvSpPr/>
            <p:nvPr/>
          </p:nvSpPr>
          <p:spPr>
            <a:xfrm>
              <a:off x="6656116" y="1651691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0CFE402-7B24-4F26-A4E9-FCC957F0E975}"/>
              </a:ext>
            </a:extLst>
          </p:cNvPr>
          <p:cNvGrpSpPr/>
          <p:nvPr/>
        </p:nvGrpSpPr>
        <p:grpSpPr>
          <a:xfrm>
            <a:off x="9035077" y="3862786"/>
            <a:ext cx="551670" cy="551670"/>
            <a:chOff x="6503025" y="1498600"/>
            <a:chExt cx="807700" cy="8077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5B82F5A-8A51-4125-9953-D9D392BD2C25}"/>
                </a:ext>
              </a:extLst>
            </p:cNvPr>
            <p:cNvSpPr/>
            <p:nvPr/>
          </p:nvSpPr>
          <p:spPr>
            <a:xfrm>
              <a:off x="6503025" y="1498600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7E2452A-959F-4DA8-834B-D9F927C33D59}"/>
                </a:ext>
              </a:extLst>
            </p:cNvPr>
            <p:cNvSpPr/>
            <p:nvPr/>
          </p:nvSpPr>
          <p:spPr>
            <a:xfrm>
              <a:off x="6656116" y="1651691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CFD88AD-99B0-4E62-830E-7DA038072EA7}"/>
              </a:ext>
            </a:extLst>
          </p:cNvPr>
          <p:cNvGrpSpPr/>
          <p:nvPr/>
        </p:nvGrpSpPr>
        <p:grpSpPr>
          <a:xfrm>
            <a:off x="9035077" y="2925679"/>
            <a:ext cx="551670" cy="551670"/>
            <a:chOff x="6503025" y="1498600"/>
            <a:chExt cx="807700" cy="8077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2F6C5F-AAF7-4384-9394-5F463D506B6D}"/>
                </a:ext>
              </a:extLst>
            </p:cNvPr>
            <p:cNvSpPr/>
            <p:nvPr/>
          </p:nvSpPr>
          <p:spPr>
            <a:xfrm>
              <a:off x="6503025" y="1498600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4812CFF-A617-4C1B-A849-69B101641A2F}"/>
                </a:ext>
              </a:extLst>
            </p:cNvPr>
            <p:cNvSpPr/>
            <p:nvPr/>
          </p:nvSpPr>
          <p:spPr>
            <a:xfrm>
              <a:off x="6656116" y="1651691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ounded Rectangle 23">
            <a:extLst>
              <a:ext uri="{FF2B5EF4-FFF2-40B4-BE49-F238E27FC236}">
                <a16:creationId xmlns:a16="http://schemas.microsoft.com/office/drawing/2014/main" id="{FCC63948-72BC-46D0-A9AF-E6191AD2F9BF}"/>
              </a:ext>
            </a:extLst>
          </p:cNvPr>
          <p:cNvSpPr/>
          <p:nvPr/>
        </p:nvSpPr>
        <p:spPr>
          <a:xfrm>
            <a:off x="6727000" y="2759061"/>
            <a:ext cx="2102675" cy="82766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23">
            <a:extLst>
              <a:ext uri="{FF2B5EF4-FFF2-40B4-BE49-F238E27FC236}">
                <a16:creationId xmlns:a16="http://schemas.microsoft.com/office/drawing/2014/main" id="{AC6EA3FD-96E9-411E-B5B6-2DAA2BFD8859}"/>
              </a:ext>
            </a:extLst>
          </p:cNvPr>
          <p:cNvSpPr/>
          <p:nvPr/>
        </p:nvSpPr>
        <p:spPr>
          <a:xfrm>
            <a:off x="9764396" y="3728353"/>
            <a:ext cx="2102675" cy="82766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23">
            <a:extLst>
              <a:ext uri="{FF2B5EF4-FFF2-40B4-BE49-F238E27FC236}">
                <a16:creationId xmlns:a16="http://schemas.microsoft.com/office/drawing/2014/main" id="{520054BC-DB58-4FAD-B002-E954F2599E5E}"/>
              </a:ext>
            </a:extLst>
          </p:cNvPr>
          <p:cNvSpPr/>
          <p:nvPr/>
        </p:nvSpPr>
        <p:spPr>
          <a:xfrm>
            <a:off x="6727000" y="4702814"/>
            <a:ext cx="2102675" cy="82766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23">
            <a:extLst>
              <a:ext uri="{FF2B5EF4-FFF2-40B4-BE49-F238E27FC236}">
                <a16:creationId xmlns:a16="http://schemas.microsoft.com/office/drawing/2014/main" id="{4F61BF7B-4586-474A-9FF0-EF6AD343FDC7}"/>
              </a:ext>
            </a:extLst>
          </p:cNvPr>
          <p:cNvSpPr/>
          <p:nvPr/>
        </p:nvSpPr>
        <p:spPr>
          <a:xfrm>
            <a:off x="9764396" y="5672106"/>
            <a:ext cx="2102675" cy="827668"/>
          </a:xfrm>
          <a:prstGeom prst="roundRect">
            <a:avLst>
              <a:gd name="adj" fmla="val 815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Subtitle 176">
            <a:extLst>
              <a:ext uri="{FF2B5EF4-FFF2-40B4-BE49-F238E27FC236}">
                <a16:creationId xmlns:a16="http://schemas.microsoft.com/office/drawing/2014/main" id="{37F02C49-6E3C-4C84-9B7F-8ECB30722107}"/>
              </a:ext>
            </a:extLst>
          </p:cNvPr>
          <p:cNvSpPr txBox="1">
            <a:spLocks/>
          </p:cNvSpPr>
          <p:nvPr/>
        </p:nvSpPr>
        <p:spPr>
          <a:xfrm>
            <a:off x="6920122" y="2882046"/>
            <a:ext cx="1716430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</a:p>
        </p:txBody>
      </p:sp>
      <p:sp>
        <p:nvSpPr>
          <p:cNvPr id="57" name="Subtitle 176">
            <a:extLst>
              <a:ext uri="{FF2B5EF4-FFF2-40B4-BE49-F238E27FC236}">
                <a16:creationId xmlns:a16="http://schemas.microsoft.com/office/drawing/2014/main" id="{FF50EB5C-533C-4F19-BE83-B851D2DDAFF9}"/>
              </a:ext>
            </a:extLst>
          </p:cNvPr>
          <p:cNvSpPr txBox="1">
            <a:spLocks/>
          </p:cNvSpPr>
          <p:nvPr/>
        </p:nvSpPr>
        <p:spPr>
          <a:xfrm>
            <a:off x="6920122" y="4825799"/>
            <a:ext cx="1716430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</a:p>
        </p:txBody>
      </p:sp>
      <p:sp>
        <p:nvSpPr>
          <p:cNvPr id="58" name="Subtitle 176">
            <a:extLst>
              <a:ext uri="{FF2B5EF4-FFF2-40B4-BE49-F238E27FC236}">
                <a16:creationId xmlns:a16="http://schemas.microsoft.com/office/drawing/2014/main" id="{27343F83-F4E7-4397-9C89-88664369B0E4}"/>
              </a:ext>
            </a:extLst>
          </p:cNvPr>
          <p:cNvSpPr txBox="1">
            <a:spLocks/>
          </p:cNvSpPr>
          <p:nvPr/>
        </p:nvSpPr>
        <p:spPr>
          <a:xfrm>
            <a:off x="9957518" y="3851338"/>
            <a:ext cx="1716430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</a:p>
        </p:txBody>
      </p:sp>
      <p:sp>
        <p:nvSpPr>
          <p:cNvPr id="59" name="Subtitle 176">
            <a:extLst>
              <a:ext uri="{FF2B5EF4-FFF2-40B4-BE49-F238E27FC236}">
                <a16:creationId xmlns:a16="http://schemas.microsoft.com/office/drawing/2014/main" id="{6F284938-0383-496C-A155-0634556196AE}"/>
              </a:ext>
            </a:extLst>
          </p:cNvPr>
          <p:cNvSpPr txBox="1">
            <a:spLocks/>
          </p:cNvSpPr>
          <p:nvPr/>
        </p:nvSpPr>
        <p:spPr>
          <a:xfrm>
            <a:off x="9957518" y="5795091"/>
            <a:ext cx="1716430" cy="5816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1696D7B-34F6-4D3B-A252-9BA55417430B}"/>
              </a:ext>
            </a:extLst>
          </p:cNvPr>
          <p:cNvSpPr/>
          <p:nvPr/>
        </p:nvSpPr>
        <p:spPr>
          <a:xfrm>
            <a:off x="8774909" y="3113364"/>
            <a:ext cx="119062" cy="119062"/>
          </a:xfrm>
          <a:prstGeom prst="ellipse">
            <a:avLst/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6DBCA23-4493-45A9-B7DB-E753A39F8220}"/>
              </a:ext>
            </a:extLst>
          </p:cNvPr>
          <p:cNvSpPr/>
          <p:nvPr/>
        </p:nvSpPr>
        <p:spPr>
          <a:xfrm>
            <a:off x="8774909" y="5057117"/>
            <a:ext cx="119062" cy="119062"/>
          </a:xfrm>
          <a:prstGeom prst="ellipse">
            <a:avLst/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8FE6FFA-780E-45E5-A32E-1E42A7EE4479}"/>
              </a:ext>
            </a:extLst>
          </p:cNvPr>
          <p:cNvSpPr/>
          <p:nvPr/>
        </p:nvSpPr>
        <p:spPr>
          <a:xfrm>
            <a:off x="9699175" y="4082656"/>
            <a:ext cx="119062" cy="119062"/>
          </a:xfrm>
          <a:prstGeom prst="ellipse">
            <a:avLst/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609244C-E224-42A7-B778-3E2FA92F453A}"/>
              </a:ext>
            </a:extLst>
          </p:cNvPr>
          <p:cNvSpPr/>
          <p:nvPr/>
        </p:nvSpPr>
        <p:spPr>
          <a:xfrm>
            <a:off x="9699175" y="6026409"/>
            <a:ext cx="119062" cy="119062"/>
          </a:xfrm>
          <a:prstGeom prst="ellipse">
            <a:avLst/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140D1B-2902-4E3B-BD49-BD13459A5C8E}"/>
              </a:ext>
            </a:extLst>
          </p:cNvPr>
          <p:cNvCxnSpPr>
            <a:cxnSpLocks/>
          </p:cNvCxnSpPr>
          <p:nvPr/>
        </p:nvCxnSpPr>
        <p:spPr>
          <a:xfrm>
            <a:off x="8858250" y="3172895"/>
            <a:ext cx="204788" cy="0"/>
          </a:xfrm>
          <a:prstGeom prst="line">
            <a:avLst/>
          </a:prstGeom>
          <a:ln w="12700">
            <a:solidFill>
              <a:srgbClr val="FED67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6CBFB12-5BFB-4FEB-B432-06359501BC0E}"/>
              </a:ext>
            </a:extLst>
          </p:cNvPr>
          <p:cNvCxnSpPr>
            <a:cxnSpLocks/>
          </p:cNvCxnSpPr>
          <p:nvPr/>
        </p:nvCxnSpPr>
        <p:spPr>
          <a:xfrm>
            <a:off x="8858250" y="5116648"/>
            <a:ext cx="204788" cy="0"/>
          </a:xfrm>
          <a:prstGeom prst="line">
            <a:avLst/>
          </a:prstGeom>
          <a:ln w="12700">
            <a:solidFill>
              <a:srgbClr val="FED67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287BAB6-16B9-402E-A765-A162B9CE7489}"/>
              </a:ext>
            </a:extLst>
          </p:cNvPr>
          <p:cNvCxnSpPr>
            <a:cxnSpLocks/>
          </p:cNvCxnSpPr>
          <p:nvPr/>
        </p:nvCxnSpPr>
        <p:spPr>
          <a:xfrm>
            <a:off x="9551670" y="4142187"/>
            <a:ext cx="204788" cy="0"/>
          </a:xfrm>
          <a:prstGeom prst="line">
            <a:avLst/>
          </a:prstGeom>
          <a:ln w="12700">
            <a:solidFill>
              <a:srgbClr val="FED67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B972DFB-7445-4643-A90C-6B1D720DAA80}"/>
              </a:ext>
            </a:extLst>
          </p:cNvPr>
          <p:cNvCxnSpPr>
            <a:cxnSpLocks/>
          </p:cNvCxnSpPr>
          <p:nvPr/>
        </p:nvCxnSpPr>
        <p:spPr>
          <a:xfrm>
            <a:off x="9551670" y="6085940"/>
            <a:ext cx="204788" cy="0"/>
          </a:xfrm>
          <a:prstGeom prst="line">
            <a:avLst/>
          </a:prstGeom>
          <a:ln w="12700">
            <a:solidFill>
              <a:srgbClr val="FED67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6C2754E-E5D5-4D9F-9641-A4F73E792315}"/>
              </a:ext>
            </a:extLst>
          </p:cNvPr>
          <p:cNvSpPr/>
          <p:nvPr/>
        </p:nvSpPr>
        <p:spPr>
          <a:xfrm>
            <a:off x="6429828" y="6559304"/>
            <a:ext cx="5762171" cy="298695"/>
          </a:xfrm>
          <a:prstGeom prst="rect">
            <a:avLst/>
          </a:prstGeom>
          <a:solidFill>
            <a:srgbClr val="B2B1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btitle 176">
            <a:extLst>
              <a:ext uri="{FF2B5EF4-FFF2-40B4-BE49-F238E27FC236}">
                <a16:creationId xmlns:a16="http://schemas.microsoft.com/office/drawing/2014/main" id="{C1B190D8-A708-4F13-9C65-61D271B7E598}"/>
              </a:ext>
            </a:extLst>
          </p:cNvPr>
          <p:cNvSpPr txBox="1">
            <a:spLocks/>
          </p:cNvSpPr>
          <p:nvPr/>
        </p:nvSpPr>
        <p:spPr>
          <a:xfrm>
            <a:off x="609600" y="2194410"/>
            <a:ext cx="5372099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Aenean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varius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augue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cursus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mollis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nisl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ipsum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felis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Donec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sodales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interdum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ipsum, at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rhoncus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metus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efficitur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condimentum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Vestibulum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viverra</a:t>
            </a:r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magna. </a:t>
            </a:r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BD830A83-C8B2-4786-B03F-3450D2E4CD1D}"/>
              </a:ext>
            </a:extLst>
          </p:cNvPr>
          <p:cNvSpPr/>
          <p:nvPr/>
        </p:nvSpPr>
        <p:spPr>
          <a:xfrm>
            <a:off x="495299" y="1560683"/>
            <a:ext cx="5486400" cy="40193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8EDE35F-6E76-4C27-8ED9-181E9392D20D}"/>
              </a:ext>
            </a:extLst>
          </p:cNvPr>
          <p:cNvSpPr/>
          <p:nvPr/>
        </p:nvSpPr>
        <p:spPr>
          <a:xfrm>
            <a:off x="737615" y="3592122"/>
            <a:ext cx="551670" cy="5516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EA36AF6-8D3C-436D-BFAC-23B29C69DEDA}"/>
              </a:ext>
            </a:extLst>
          </p:cNvPr>
          <p:cNvSpPr/>
          <p:nvPr/>
        </p:nvSpPr>
        <p:spPr>
          <a:xfrm>
            <a:off x="737615" y="4635598"/>
            <a:ext cx="551670" cy="5516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2C614FE-7C72-41E0-91ED-2DE28611DE41}"/>
              </a:ext>
            </a:extLst>
          </p:cNvPr>
          <p:cNvSpPr/>
          <p:nvPr/>
        </p:nvSpPr>
        <p:spPr>
          <a:xfrm>
            <a:off x="737615" y="5679073"/>
            <a:ext cx="551670" cy="55167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ubtitle 176">
            <a:extLst>
              <a:ext uri="{FF2B5EF4-FFF2-40B4-BE49-F238E27FC236}">
                <a16:creationId xmlns:a16="http://schemas.microsoft.com/office/drawing/2014/main" id="{A070C3EE-23EE-4687-97C3-B8DC90CE1021}"/>
              </a:ext>
            </a:extLst>
          </p:cNvPr>
          <p:cNvSpPr txBox="1">
            <a:spLocks/>
          </p:cNvSpPr>
          <p:nvPr/>
        </p:nvSpPr>
        <p:spPr>
          <a:xfrm>
            <a:off x="1556859" y="3534196"/>
            <a:ext cx="4424839" cy="6675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Aenean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varius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</a:t>
            </a:r>
          </a:p>
        </p:txBody>
      </p:sp>
      <p:sp>
        <p:nvSpPr>
          <p:cNvPr id="82" name="Subtitle 176">
            <a:extLst>
              <a:ext uri="{FF2B5EF4-FFF2-40B4-BE49-F238E27FC236}">
                <a16:creationId xmlns:a16="http://schemas.microsoft.com/office/drawing/2014/main" id="{7B0E863C-60AA-4FCE-9C35-DD5EC3CE1B95}"/>
              </a:ext>
            </a:extLst>
          </p:cNvPr>
          <p:cNvSpPr txBox="1">
            <a:spLocks/>
          </p:cNvSpPr>
          <p:nvPr/>
        </p:nvSpPr>
        <p:spPr>
          <a:xfrm>
            <a:off x="1556859" y="4577673"/>
            <a:ext cx="4424839" cy="6675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Aenean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varius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</a:t>
            </a:r>
          </a:p>
        </p:txBody>
      </p:sp>
      <p:sp>
        <p:nvSpPr>
          <p:cNvPr id="83" name="Subtitle 176">
            <a:extLst>
              <a:ext uri="{FF2B5EF4-FFF2-40B4-BE49-F238E27FC236}">
                <a16:creationId xmlns:a16="http://schemas.microsoft.com/office/drawing/2014/main" id="{6C3253A4-8B0E-4F5C-ADF8-77E410BD10A1}"/>
              </a:ext>
            </a:extLst>
          </p:cNvPr>
          <p:cNvSpPr txBox="1">
            <a:spLocks/>
          </p:cNvSpPr>
          <p:nvPr/>
        </p:nvSpPr>
        <p:spPr>
          <a:xfrm>
            <a:off x="1556859" y="5621148"/>
            <a:ext cx="4424839" cy="6675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eget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semper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sapien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Aenean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volutpat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feugiat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bibendum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varius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dui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BFB63AE-9154-4CD3-B062-3BB5D5625FBA}"/>
              </a:ext>
            </a:extLst>
          </p:cNvPr>
          <p:cNvCxnSpPr/>
          <p:nvPr/>
        </p:nvCxnSpPr>
        <p:spPr>
          <a:xfrm>
            <a:off x="704850" y="4389695"/>
            <a:ext cx="525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52B76D-8AD6-4E69-B0EE-5F7D1578C3D3}"/>
              </a:ext>
            </a:extLst>
          </p:cNvPr>
          <p:cNvCxnSpPr/>
          <p:nvPr/>
        </p:nvCxnSpPr>
        <p:spPr>
          <a:xfrm>
            <a:off x="704850" y="5433171"/>
            <a:ext cx="525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743CC2B-1936-4D9D-830D-F78FFA283B28}"/>
              </a:ext>
            </a:extLst>
          </p:cNvPr>
          <p:cNvGrpSpPr/>
          <p:nvPr/>
        </p:nvGrpSpPr>
        <p:grpSpPr>
          <a:xfrm>
            <a:off x="890384" y="3744349"/>
            <a:ext cx="246133" cy="247217"/>
            <a:chOff x="7718425" y="3248025"/>
            <a:chExt cx="360363" cy="361951"/>
          </a:xfrm>
          <a:solidFill>
            <a:srgbClr val="FF4D67"/>
          </a:solidFill>
        </p:grpSpPr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C6F1B94D-85C6-456A-86B9-FCBB53FF0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259699D5-4875-485D-9362-82B8EBBD5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D6F108C6-0601-40DC-BF88-FCF392C3A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F17257A-21D1-4379-B613-2DB376824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4B4D36B-41D6-49B9-88A2-BD7E47C692FB}"/>
              </a:ext>
            </a:extLst>
          </p:cNvPr>
          <p:cNvGrpSpPr/>
          <p:nvPr/>
        </p:nvGrpSpPr>
        <p:grpSpPr>
          <a:xfrm>
            <a:off x="901769" y="5831842"/>
            <a:ext cx="223362" cy="246133"/>
            <a:chOff x="6291263" y="5054601"/>
            <a:chExt cx="327025" cy="360363"/>
          </a:xfrm>
          <a:solidFill>
            <a:srgbClr val="FF4D67"/>
          </a:solidFill>
        </p:grpSpPr>
        <p:sp>
          <p:nvSpPr>
            <p:cNvPr id="95" name="Freeform 179">
              <a:extLst>
                <a:ext uri="{FF2B5EF4-FFF2-40B4-BE49-F238E27FC236}">
                  <a16:creationId xmlns:a16="http://schemas.microsoft.com/office/drawing/2014/main" id="{C4882C28-C7B0-4062-801B-4256A82AB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180">
              <a:extLst>
                <a:ext uri="{FF2B5EF4-FFF2-40B4-BE49-F238E27FC236}">
                  <a16:creationId xmlns:a16="http://schemas.microsoft.com/office/drawing/2014/main" id="{E094FD4E-FA47-4B5A-BEBD-D99C26694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181">
              <a:extLst>
                <a:ext uri="{FF2B5EF4-FFF2-40B4-BE49-F238E27FC236}">
                  <a16:creationId xmlns:a16="http://schemas.microsoft.com/office/drawing/2014/main" id="{46D3B6D3-96DB-452E-8B5F-7208B0290C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82">
              <a:extLst>
                <a:ext uri="{FF2B5EF4-FFF2-40B4-BE49-F238E27FC236}">
                  <a16:creationId xmlns:a16="http://schemas.microsoft.com/office/drawing/2014/main" id="{577CBA92-0EF9-4FF5-9620-06652281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83">
              <a:extLst>
                <a:ext uri="{FF2B5EF4-FFF2-40B4-BE49-F238E27FC236}">
                  <a16:creationId xmlns:a16="http://schemas.microsoft.com/office/drawing/2014/main" id="{0731F6B0-2A52-4CA1-A742-66D415C9A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85955A9-CCC8-40CF-86C4-CD532F0FFD67}"/>
              </a:ext>
            </a:extLst>
          </p:cNvPr>
          <p:cNvGrpSpPr/>
          <p:nvPr/>
        </p:nvGrpSpPr>
        <p:grpSpPr>
          <a:xfrm>
            <a:off x="911743" y="4809278"/>
            <a:ext cx="203415" cy="204311"/>
            <a:chOff x="5554663" y="3248025"/>
            <a:chExt cx="360363" cy="361950"/>
          </a:xfrm>
          <a:solidFill>
            <a:srgbClr val="FF4D67"/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D7DB674-2305-4254-9666-F55D3356D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5CF2E1A-5EDE-4E6D-A3DE-5D9538ED9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EED8DB6-5101-4FF4-9CBE-C59973B09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BE5E64-B5C4-4B90-B5CD-6EA3A7FFE2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33">
              <a:extLst>
                <a:ext uri="{FF2B5EF4-FFF2-40B4-BE49-F238E27FC236}">
                  <a16:creationId xmlns:a16="http://schemas.microsoft.com/office/drawing/2014/main" id="{D5414210-8B2A-4751-9BBD-965E4F340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AD9CA8A6-93E6-4511-A170-38656673DD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C7F4256-5CC0-4818-B0BF-766872DECD9C}"/>
              </a:ext>
            </a:extLst>
          </p:cNvPr>
          <p:cNvGrpSpPr/>
          <p:nvPr/>
        </p:nvGrpSpPr>
        <p:grpSpPr>
          <a:xfrm>
            <a:off x="9209205" y="3141923"/>
            <a:ext cx="203415" cy="119183"/>
            <a:chOff x="4113213" y="4046538"/>
            <a:chExt cx="360363" cy="211138"/>
          </a:xfrm>
          <a:solidFill>
            <a:srgbClr val="FED677"/>
          </a:solidFill>
          <a:effectLst/>
        </p:grpSpPr>
        <p:sp>
          <p:nvSpPr>
            <p:cNvPr id="108" name="Freeform 84">
              <a:extLst>
                <a:ext uri="{FF2B5EF4-FFF2-40B4-BE49-F238E27FC236}">
                  <a16:creationId xmlns:a16="http://schemas.microsoft.com/office/drawing/2014/main" id="{67A1A7CC-6C3E-4E38-BDF2-548B3974D2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85">
              <a:extLst>
                <a:ext uri="{FF2B5EF4-FFF2-40B4-BE49-F238E27FC236}">
                  <a16:creationId xmlns:a16="http://schemas.microsoft.com/office/drawing/2014/main" id="{EC11399B-5402-4323-BE77-9B9CA91D5A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10" name="Freeform 104">
            <a:extLst>
              <a:ext uri="{FF2B5EF4-FFF2-40B4-BE49-F238E27FC236}">
                <a16:creationId xmlns:a16="http://schemas.microsoft.com/office/drawing/2014/main" id="{B4EABB24-0DD0-4F3C-845E-21BB0E1102B2}"/>
              </a:ext>
            </a:extLst>
          </p:cNvPr>
          <p:cNvSpPr>
            <a:spLocks noEditPoints="1"/>
          </p:cNvSpPr>
          <p:nvPr/>
        </p:nvSpPr>
        <p:spPr bwMode="auto">
          <a:xfrm>
            <a:off x="9226856" y="5928408"/>
            <a:ext cx="168112" cy="168852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8">
            <a:extLst>
              <a:ext uri="{FF2B5EF4-FFF2-40B4-BE49-F238E27FC236}">
                <a16:creationId xmlns:a16="http://schemas.microsoft.com/office/drawing/2014/main" id="{944E12EC-897A-4364-BA1E-3AC301BA22E7}"/>
              </a:ext>
            </a:extLst>
          </p:cNvPr>
          <p:cNvSpPr>
            <a:spLocks noEditPoints="1"/>
          </p:cNvSpPr>
          <p:nvPr/>
        </p:nvSpPr>
        <p:spPr bwMode="auto">
          <a:xfrm>
            <a:off x="9234498" y="4061533"/>
            <a:ext cx="152829" cy="154176"/>
          </a:xfrm>
          <a:custGeom>
            <a:avLst/>
            <a:gdLst>
              <a:gd name="T0" fmla="*/ 94 w 96"/>
              <a:gd name="T1" fmla="*/ 0 h 96"/>
              <a:gd name="T2" fmla="*/ 2 w 96"/>
              <a:gd name="T3" fmla="*/ 0 h 96"/>
              <a:gd name="T4" fmla="*/ 0 w 96"/>
              <a:gd name="T5" fmla="*/ 2 h 96"/>
              <a:gd name="T6" fmla="*/ 0 w 96"/>
              <a:gd name="T7" fmla="*/ 94 h 96"/>
              <a:gd name="T8" fmla="*/ 2 w 96"/>
              <a:gd name="T9" fmla="*/ 96 h 96"/>
              <a:gd name="T10" fmla="*/ 94 w 96"/>
              <a:gd name="T11" fmla="*/ 96 h 96"/>
              <a:gd name="T12" fmla="*/ 96 w 96"/>
              <a:gd name="T13" fmla="*/ 94 h 96"/>
              <a:gd name="T14" fmla="*/ 96 w 96"/>
              <a:gd name="T15" fmla="*/ 2 h 96"/>
              <a:gd name="T16" fmla="*/ 94 w 96"/>
              <a:gd name="T17" fmla="*/ 0 h 96"/>
              <a:gd name="T18" fmla="*/ 43 w 96"/>
              <a:gd name="T19" fmla="*/ 55 h 96"/>
              <a:gd name="T20" fmla="*/ 23 w 96"/>
              <a:gd name="T21" fmla="*/ 75 h 96"/>
              <a:gd name="T22" fmla="*/ 22 w 96"/>
              <a:gd name="T23" fmla="*/ 76 h 96"/>
              <a:gd name="T24" fmla="*/ 21 w 96"/>
              <a:gd name="T25" fmla="*/ 75 h 96"/>
              <a:gd name="T26" fmla="*/ 13 w 96"/>
              <a:gd name="T27" fmla="*/ 67 h 96"/>
              <a:gd name="T28" fmla="*/ 13 w 96"/>
              <a:gd name="T29" fmla="*/ 65 h 96"/>
              <a:gd name="T30" fmla="*/ 15 w 96"/>
              <a:gd name="T31" fmla="*/ 65 h 96"/>
              <a:gd name="T32" fmla="*/ 22 w 96"/>
              <a:gd name="T33" fmla="*/ 71 h 96"/>
              <a:gd name="T34" fmla="*/ 41 w 96"/>
              <a:gd name="T35" fmla="*/ 53 h 96"/>
              <a:gd name="T36" fmla="*/ 43 w 96"/>
              <a:gd name="T37" fmla="*/ 53 h 96"/>
              <a:gd name="T38" fmla="*/ 43 w 96"/>
              <a:gd name="T39" fmla="*/ 55 h 96"/>
              <a:gd name="T40" fmla="*/ 43 w 96"/>
              <a:gd name="T41" fmla="*/ 17 h 96"/>
              <a:gd name="T42" fmla="*/ 23 w 96"/>
              <a:gd name="T43" fmla="*/ 37 h 96"/>
              <a:gd name="T44" fmla="*/ 22 w 96"/>
              <a:gd name="T45" fmla="*/ 38 h 96"/>
              <a:gd name="T46" fmla="*/ 21 w 96"/>
              <a:gd name="T47" fmla="*/ 37 h 96"/>
              <a:gd name="T48" fmla="*/ 13 w 96"/>
              <a:gd name="T49" fmla="*/ 29 h 96"/>
              <a:gd name="T50" fmla="*/ 13 w 96"/>
              <a:gd name="T51" fmla="*/ 27 h 96"/>
              <a:gd name="T52" fmla="*/ 15 w 96"/>
              <a:gd name="T53" fmla="*/ 27 h 96"/>
              <a:gd name="T54" fmla="*/ 22 w 96"/>
              <a:gd name="T55" fmla="*/ 33 h 96"/>
              <a:gd name="T56" fmla="*/ 41 w 96"/>
              <a:gd name="T57" fmla="*/ 15 h 96"/>
              <a:gd name="T58" fmla="*/ 43 w 96"/>
              <a:gd name="T59" fmla="*/ 15 h 96"/>
              <a:gd name="T60" fmla="*/ 43 w 96"/>
              <a:gd name="T61" fmla="*/ 17 h 96"/>
              <a:gd name="T62" fmla="*/ 82 w 96"/>
              <a:gd name="T63" fmla="*/ 72 h 96"/>
              <a:gd name="T64" fmla="*/ 50 w 96"/>
              <a:gd name="T65" fmla="*/ 72 h 96"/>
              <a:gd name="T66" fmla="*/ 48 w 96"/>
              <a:gd name="T67" fmla="*/ 70 h 96"/>
              <a:gd name="T68" fmla="*/ 50 w 96"/>
              <a:gd name="T69" fmla="*/ 68 h 96"/>
              <a:gd name="T70" fmla="*/ 82 w 96"/>
              <a:gd name="T71" fmla="*/ 68 h 96"/>
              <a:gd name="T72" fmla="*/ 84 w 96"/>
              <a:gd name="T73" fmla="*/ 70 h 96"/>
              <a:gd name="T74" fmla="*/ 82 w 96"/>
              <a:gd name="T75" fmla="*/ 72 h 96"/>
              <a:gd name="T76" fmla="*/ 82 w 96"/>
              <a:gd name="T77" fmla="*/ 36 h 96"/>
              <a:gd name="T78" fmla="*/ 50 w 96"/>
              <a:gd name="T79" fmla="*/ 36 h 96"/>
              <a:gd name="T80" fmla="*/ 48 w 96"/>
              <a:gd name="T81" fmla="*/ 34 h 96"/>
              <a:gd name="T82" fmla="*/ 50 w 96"/>
              <a:gd name="T83" fmla="*/ 32 h 96"/>
              <a:gd name="T84" fmla="*/ 82 w 96"/>
              <a:gd name="T85" fmla="*/ 32 h 96"/>
              <a:gd name="T86" fmla="*/ 84 w 96"/>
              <a:gd name="T87" fmla="*/ 34 h 96"/>
              <a:gd name="T88" fmla="*/ 82 w 96"/>
              <a:gd name="T89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" h="96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43" y="55"/>
                </a:moveTo>
                <a:cubicBezTo>
                  <a:pt x="23" y="75"/>
                  <a:pt x="23" y="75"/>
                  <a:pt x="23" y="75"/>
                </a:cubicBezTo>
                <a:cubicBezTo>
                  <a:pt x="23" y="76"/>
                  <a:pt x="23" y="76"/>
                  <a:pt x="22" y="76"/>
                </a:cubicBezTo>
                <a:cubicBezTo>
                  <a:pt x="21" y="76"/>
                  <a:pt x="21" y="76"/>
                  <a:pt x="21" y="75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2" y="65"/>
                  <a:pt x="13" y="65"/>
                </a:cubicBezTo>
                <a:cubicBezTo>
                  <a:pt x="13" y="64"/>
                  <a:pt x="15" y="64"/>
                  <a:pt x="15" y="65"/>
                </a:cubicBezTo>
                <a:cubicBezTo>
                  <a:pt x="22" y="71"/>
                  <a:pt x="22" y="71"/>
                  <a:pt x="22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3" y="52"/>
                  <a:pt x="43" y="53"/>
                </a:cubicBezTo>
                <a:cubicBezTo>
                  <a:pt x="44" y="53"/>
                  <a:pt x="44" y="55"/>
                  <a:pt x="43" y="55"/>
                </a:cubicBezTo>
                <a:close/>
                <a:moveTo>
                  <a:pt x="43" y="1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21" y="38"/>
                  <a:pt x="21" y="38"/>
                  <a:pt x="21" y="37"/>
                </a:cubicBezTo>
                <a:cubicBezTo>
                  <a:pt x="13" y="29"/>
                  <a:pt x="13" y="29"/>
                  <a:pt x="13" y="29"/>
                </a:cubicBezTo>
                <a:cubicBezTo>
                  <a:pt x="12" y="29"/>
                  <a:pt x="12" y="27"/>
                  <a:pt x="13" y="27"/>
                </a:cubicBezTo>
                <a:cubicBezTo>
                  <a:pt x="13" y="26"/>
                  <a:pt x="15" y="26"/>
                  <a:pt x="15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4"/>
                  <a:pt x="43" y="14"/>
                  <a:pt x="43" y="15"/>
                </a:cubicBezTo>
                <a:cubicBezTo>
                  <a:pt x="44" y="15"/>
                  <a:pt x="44" y="17"/>
                  <a:pt x="43" y="17"/>
                </a:cubicBezTo>
                <a:close/>
                <a:moveTo>
                  <a:pt x="82" y="72"/>
                </a:moveTo>
                <a:cubicBezTo>
                  <a:pt x="50" y="72"/>
                  <a:pt x="50" y="72"/>
                  <a:pt x="50" y="72"/>
                </a:cubicBezTo>
                <a:cubicBezTo>
                  <a:pt x="49" y="72"/>
                  <a:pt x="48" y="71"/>
                  <a:pt x="48" y="70"/>
                </a:cubicBezTo>
                <a:cubicBezTo>
                  <a:pt x="48" y="69"/>
                  <a:pt x="49" y="68"/>
                  <a:pt x="50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3" y="68"/>
                  <a:pt x="84" y="69"/>
                  <a:pt x="84" y="70"/>
                </a:cubicBezTo>
                <a:cubicBezTo>
                  <a:pt x="84" y="71"/>
                  <a:pt x="83" y="72"/>
                  <a:pt x="82" y="72"/>
                </a:cubicBezTo>
                <a:close/>
                <a:moveTo>
                  <a:pt x="82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8" y="35"/>
                  <a:pt x="48" y="34"/>
                </a:cubicBezTo>
                <a:cubicBezTo>
                  <a:pt x="48" y="33"/>
                  <a:pt x="49" y="32"/>
                  <a:pt x="50" y="32"/>
                </a:cubicBezTo>
                <a:cubicBezTo>
                  <a:pt x="82" y="32"/>
                  <a:pt x="82" y="32"/>
                  <a:pt x="82" y="32"/>
                </a:cubicBezTo>
                <a:cubicBezTo>
                  <a:pt x="83" y="32"/>
                  <a:pt x="84" y="33"/>
                  <a:pt x="84" y="34"/>
                </a:cubicBezTo>
                <a:cubicBezTo>
                  <a:pt x="84" y="35"/>
                  <a:pt x="83" y="36"/>
                  <a:pt x="82" y="36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22EC5F87-9D15-48E9-99D3-923D99B6404A}"/>
              </a:ext>
            </a:extLst>
          </p:cNvPr>
          <p:cNvSpPr>
            <a:spLocks noEditPoints="1"/>
          </p:cNvSpPr>
          <p:nvPr/>
        </p:nvSpPr>
        <p:spPr bwMode="auto">
          <a:xfrm>
            <a:off x="9198541" y="4963357"/>
            <a:ext cx="224742" cy="224742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352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53970E99-F4E7-48E5-8F6B-992BFFC2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82E569-E0DF-4935-A35E-0E8933D9990B}"/>
              </a:ext>
            </a:extLst>
          </p:cNvPr>
          <p:cNvGrpSpPr/>
          <p:nvPr/>
        </p:nvGrpSpPr>
        <p:grpSpPr>
          <a:xfrm>
            <a:off x="8134520" y="1753064"/>
            <a:ext cx="2525518" cy="4475478"/>
            <a:chOff x="8828282" y="1301798"/>
            <a:chExt cx="2525518" cy="447547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75BCD0-2550-495B-A0A7-25CAC4476A0A}"/>
                </a:ext>
              </a:extLst>
            </p:cNvPr>
            <p:cNvGrpSpPr/>
            <p:nvPr/>
          </p:nvGrpSpPr>
          <p:grpSpPr>
            <a:xfrm>
              <a:off x="8938232" y="1301798"/>
              <a:ext cx="2415568" cy="1046785"/>
              <a:chOff x="8938232" y="1421537"/>
              <a:chExt cx="2415568" cy="104678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FB802C2-0FC9-4A48-A256-EFA6D9504327}"/>
                  </a:ext>
                </a:extLst>
              </p:cNvPr>
              <p:cNvSpPr/>
              <p:nvPr/>
            </p:nvSpPr>
            <p:spPr>
              <a:xfrm>
                <a:off x="8938232" y="1606548"/>
                <a:ext cx="2415568" cy="86177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en-ID" sz="1400" dirty="0">
                    <a:latin typeface="+mj-lt"/>
                  </a:rPr>
                  <a:t>Lorem ipsum </a:t>
                </a:r>
                <a:r>
                  <a:rPr lang="en-ID" sz="1400" dirty="0" err="1">
                    <a:latin typeface="+mj-lt"/>
                  </a:rPr>
                  <a:t>dolor</a:t>
                </a:r>
                <a:r>
                  <a:rPr lang="en-ID" sz="1400" dirty="0">
                    <a:latin typeface="+mj-lt"/>
                  </a:rPr>
                  <a:t> sit </a:t>
                </a:r>
                <a:r>
                  <a:rPr lang="en-ID" sz="1400" dirty="0" err="1">
                    <a:latin typeface="+mj-lt"/>
                  </a:rPr>
                  <a:t>amet</a:t>
                </a:r>
                <a:r>
                  <a:rPr lang="en-ID" sz="1400" dirty="0">
                    <a:latin typeface="+mj-lt"/>
                  </a:rPr>
                  <a:t>, </a:t>
                </a:r>
                <a:r>
                  <a:rPr lang="en-ID" sz="1400" dirty="0" err="1">
                    <a:latin typeface="+mj-lt"/>
                  </a:rPr>
                  <a:t>consectetur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adipiscing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elit</a:t>
                </a:r>
                <a:r>
                  <a:rPr lang="en-ID" sz="1400" dirty="0">
                    <a:latin typeface="+mj-lt"/>
                  </a:rPr>
                  <a:t>. </a:t>
                </a:r>
                <a:r>
                  <a:rPr lang="en-ID" sz="1400" dirty="0" err="1">
                    <a:latin typeface="+mj-lt"/>
                  </a:rPr>
                  <a:t>Quisque</a:t>
                </a:r>
                <a:r>
                  <a:rPr lang="en-ID" sz="1400" dirty="0">
                    <a:latin typeface="+mj-lt"/>
                  </a:rPr>
                  <a:t> dictum </a:t>
                </a:r>
                <a:r>
                  <a:rPr lang="en-ID" sz="1400" dirty="0" err="1">
                    <a:latin typeface="+mj-lt"/>
                  </a:rPr>
                  <a:t>augue</a:t>
                </a:r>
                <a:r>
                  <a:rPr lang="en-ID" sz="1400" dirty="0">
                    <a:latin typeface="+mj-lt"/>
                  </a:rPr>
                  <a:t> dui, </a:t>
                </a:r>
                <a:r>
                  <a:rPr lang="en-ID" sz="1400" dirty="0" err="1">
                    <a:latin typeface="+mj-lt"/>
                  </a:rPr>
                  <a:t>sed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euismod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tortor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molestie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rhoncus</a:t>
                </a:r>
                <a:r>
                  <a:rPr lang="en-ID" sz="1400" dirty="0">
                    <a:latin typeface="+mj-lt"/>
                  </a:rPr>
                  <a:t>. 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9C042DF1-B666-4600-89DC-18609E182D9A}"/>
                  </a:ext>
                </a:extLst>
              </p:cNvPr>
              <p:cNvGrpSpPr/>
              <p:nvPr/>
            </p:nvGrpSpPr>
            <p:grpSpPr>
              <a:xfrm>
                <a:off x="8938232" y="1421537"/>
                <a:ext cx="677255" cy="85724"/>
                <a:chOff x="8938232" y="1143001"/>
                <a:chExt cx="677255" cy="85724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BC80A22E-9091-4A20-999F-73AA5E5D2041}"/>
                    </a:ext>
                  </a:extLst>
                </p:cNvPr>
                <p:cNvSpPr/>
                <p:nvPr/>
              </p:nvSpPr>
              <p:spPr>
                <a:xfrm>
                  <a:off x="8938232" y="1143001"/>
                  <a:ext cx="515331" cy="8572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D2B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B876066C-0E44-43A7-9AA4-03D9E6650849}"/>
                    </a:ext>
                  </a:extLst>
                </p:cNvPr>
                <p:cNvSpPr/>
                <p:nvPr/>
              </p:nvSpPr>
              <p:spPr>
                <a:xfrm>
                  <a:off x="9529763" y="1143001"/>
                  <a:ext cx="85724" cy="85724"/>
                </a:xfrm>
                <a:prstGeom prst="ellipse">
                  <a:avLst/>
                </a:prstGeom>
                <a:solidFill>
                  <a:srgbClr val="0D2B5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831EF1-C14B-4AA1-9C84-6F1FEC419FB9}"/>
                </a:ext>
              </a:extLst>
            </p:cNvPr>
            <p:cNvGrpSpPr/>
            <p:nvPr/>
          </p:nvGrpSpPr>
          <p:grpSpPr>
            <a:xfrm>
              <a:off x="8938232" y="3016145"/>
              <a:ext cx="2415568" cy="1046785"/>
              <a:chOff x="8938232" y="2905607"/>
              <a:chExt cx="2415568" cy="104678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18041F-689A-4A69-B701-75F8F794340C}"/>
                  </a:ext>
                </a:extLst>
              </p:cNvPr>
              <p:cNvSpPr/>
              <p:nvPr/>
            </p:nvSpPr>
            <p:spPr>
              <a:xfrm>
                <a:off x="8938232" y="3090618"/>
                <a:ext cx="2415568" cy="86177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en-ID" sz="1400" dirty="0">
                    <a:latin typeface="+mj-lt"/>
                  </a:rPr>
                  <a:t>Lorem ipsum </a:t>
                </a:r>
                <a:r>
                  <a:rPr lang="en-ID" sz="1400" dirty="0" err="1">
                    <a:latin typeface="+mj-lt"/>
                  </a:rPr>
                  <a:t>dolor</a:t>
                </a:r>
                <a:r>
                  <a:rPr lang="en-ID" sz="1400" dirty="0">
                    <a:latin typeface="+mj-lt"/>
                  </a:rPr>
                  <a:t> sit </a:t>
                </a:r>
                <a:r>
                  <a:rPr lang="en-ID" sz="1400" dirty="0" err="1">
                    <a:latin typeface="+mj-lt"/>
                  </a:rPr>
                  <a:t>amet</a:t>
                </a:r>
                <a:r>
                  <a:rPr lang="en-ID" sz="1400" dirty="0">
                    <a:latin typeface="+mj-lt"/>
                  </a:rPr>
                  <a:t>, </a:t>
                </a:r>
                <a:r>
                  <a:rPr lang="en-ID" sz="1400" dirty="0" err="1">
                    <a:latin typeface="+mj-lt"/>
                  </a:rPr>
                  <a:t>consectetur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adipiscing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elit</a:t>
                </a:r>
                <a:r>
                  <a:rPr lang="en-ID" sz="1400" dirty="0">
                    <a:latin typeface="+mj-lt"/>
                  </a:rPr>
                  <a:t>. </a:t>
                </a:r>
                <a:r>
                  <a:rPr lang="en-ID" sz="1400" dirty="0" err="1">
                    <a:latin typeface="+mj-lt"/>
                  </a:rPr>
                  <a:t>Quisque</a:t>
                </a:r>
                <a:r>
                  <a:rPr lang="en-ID" sz="1400" dirty="0">
                    <a:latin typeface="+mj-lt"/>
                  </a:rPr>
                  <a:t> dictum </a:t>
                </a:r>
                <a:r>
                  <a:rPr lang="en-ID" sz="1400" dirty="0" err="1">
                    <a:latin typeface="+mj-lt"/>
                  </a:rPr>
                  <a:t>augue</a:t>
                </a:r>
                <a:r>
                  <a:rPr lang="en-ID" sz="1400" dirty="0">
                    <a:latin typeface="+mj-lt"/>
                  </a:rPr>
                  <a:t> dui, </a:t>
                </a:r>
                <a:r>
                  <a:rPr lang="en-ID" sz="1400" dirty="0" err="1">
                    <a:latin typeface="+mj-lt"/>
                  </a:rPr>
                  <a:t>sed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euismod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tortor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molestie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rhoncus</a:t>
                </a:r>
                <a:r>
                  <a:rPr lang="en-ID" sz="1400" dirty="0">
                    <a:latin typeface="+mj-lt"/>
                  </a:rPr>
                  <a:t>. 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71CECAB-FE17-4208-8306-DDADDA0B722D}"/>
                  </a:ext>
                </a:extLst>
              </p:cNvPr>
              <p:cNvGrpSpPr/>
              <p:nvPr/>
            </p:nvGrpSpPr>
            <p:grpSpPr>
              <a:xfrm>
                <a:off x="8938232" y="2905607"/>
                <a:ext cx="677255" cy="85724"/>
                <a:chOff x="8938232" y="1143001"/>
                <a:chExt cx="677255" cy="85724"/>
              </a:xfrm>
              <a:solidFill>
                <a:srgbClr val="2875DC"/>
              </a:solidFill>
            </p:grpSpPr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A5A1B26F-FD3C-4CC8-B0F2-A92FCA430318}"/>
                    </a:ext>
                  </a:extLst>
                </p:cNvPr>
                <p:cNvSpPr/>
                <p:nvPr/>
              </p:nvSpPr>
              <p:spPr>
                <a:xfrm>
                  <a:off x="8938232" y="1143001"/>
                  <a:ext cx="515331" cy="8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F2E8620-7253-4CEB-B0B5-3CE0CEB55F58}"/>
                    </a:ext>
                  </a:extLst>
                </p:cNvPr>
                <p:cNvSpPr/>
                <p:nvPr/>
              </p:nvSpPr>
              <p:spPr>
                <a:xfrm>
                  <a:off x="9529763" y="1143001"/>
                  <a:ext cx="85724" cy="857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1C2C96C-6F0F-4650-949F-05CE05174A16}"/>
                </a:ext>
              </a:extLst>
            </p:cNvPr>
            <p:cNvGrpSpPr/>
            <p:nvPr/>
          </p:nvGrpSpPr>
          <p:grpSpPr>
            <a:xfrm>
              <a:off x="8938232" y="4730490"/>
              <a:ext cx="2415568" cy="1046786"/>
              <a:chOff x="8938232" y="4389677"/>
              <a:chExt cx="2415568" cy="104678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CB07C3-19AB-40E8-ACA7-CBABA7C7C5A1}"/>
                  </a:ext>
                </a:extLst>
              </p:cNvPr>
              <p:cNvSpPr/>
              <p:nvPr/>
            </p:nvSpPr>
            <p:spPr>
              <a:xfrm>
                <a:off x="8938232" y="4574689"/>
                <a:ext cx="2415568" cy="861774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r>
                  <a:rPr lang="en-ID" sz="1400" dirty="0">
                    <a:latin typeface="+mj-lt"/>
                  </a:rPr>
                  <a:t>Lorem ipsum </a:t>
                </a:r>
                <a:r>
                  <a:rPr lang="en-ID" sz="1400" dirty="0" err="1">
                    <a:latin typeface="+mj-lt"/>
                  </a:rPr>
                  <a:t>dolor</a:t>
                </a:r>
                <a:r>
                  <a:rPr lang="en-ID" sz="1400" dirty="0">
                    <a:latin typeface="+mj-lt"/>
                  </a:rPr>
                  <a:t> sit </a:t>
                </a:r>
                <a:r>
                  <a:rPr lang="en-ID" sz="1400" dirty="0" err="1">
                    <a:latin typeface="+mj-lt"/>
                  </a:rPr>
                  <a:t>amet</a:t>
                </a:r>
                <a:r>
                  <a:rPr lang="en-ID" sz="1400" dirty="0">
                    <a:latin typeface="+mj-lt"/>
                  </a:rPr>
                  <a:t>, </a:t>
                </a:r>
                <a:r>
                  <a:rPr lang="en-ID" sz="1400" dirty="0" err="1">
                    <a:latin typeface="+mj-lt"/>
                  </a:rPr>
                  <a:t>consectetur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adipiscing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elit</a:t>
                </a:r>
                <a:r>
                  <a:rPr lang="en-ID" sz="1400" dirty="0">
                    <a:latin typeface="+mj-lt"/>
                  </a:rPr>
                  <a:t>. </a:t>
                </a:r>
                <a:r>
                  <a:rPr lang="en-ID" sz="1400" dirty="0" err="1">
                    <a:latin typeface="+mj-lt"/>
                  </a:rPr>
                  <a:t>Quisque</a:t>
                </a:r>
                <a:r>
                  <a:rPr lang="en-ID" sz="1400" dirty="0">
                    <a:latin typeface="+mj-lt"/>
                  </a:rPr>
                  <a:t> dictum </a:t>
                </a:r>
                <a:r>
                  <a:rPr lang="en-ID" sz="1400" dirty="0" err="1">
                    <a:latin typeface="+mj-lt"/>
                  </a:rPr>
                  <a:t>augue</a:t>
                </a:r>
                <a:r>
                  <a:rPr lang="en-ID" sz="1400" dirty="0">
                    <a:latin typeface="+mj-lt"/>
                  </a:rPr>
                  <a:t> dui, </a:t>
                </a:r>
                <a:r>
                  <a:rPr lang="en-ID" sz="1400" dirty="0" err="1">
                    <a:latin typeface="+mj-lt"/>
                  </a:rPr>
                  <a:t>sed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euismod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tortor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molestie</a:t>
                </a:r>
                <a:r>
                  <a:rPr lang="en-ID" sz="1400" dirty="0">
                    <a:latin typeface="+mj-lt"/>
                  </a:rPr>
                  <a:t> </a:t>
                </a:r>
                <a:r>
                  <a:rPr lang="en-ID" sz="1400" dirty="0" err="1">
                    <a:latin typeface="+mj-lt"/>
                  </a:rPr>
                  <a:t>rhoncus</a:t>
                </a:r>
                <a:r>
                  <a:rPr lang="en-ID" sz="1400" dirty="0">
                    <a:latin typeface="+mj-lt"/>
                  </a:rPr>
                  <a:t>. 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F459160-13F8-469B-B5FB-7B9397BCF39D}"/>
                  </a:ext>
                </a:extLst>
              </p:cNvPr>
              <p:cNvGrpSpPr/>
              <p:nvPr/>
            </p:nvGrpSpPr>
            <p:grpSpPr>
              <a:xfrm>
                <a:off x="8938232" y="4389677"/>
                <a:ext cx="677255" cy="85724"/>
                <a:chOff x="8938232" y="1143001"/>
                <a:chExt cx="677255" cy="85724"/>
              </a:xfrm>
              <a:solidFill>
                <a:srgbClr val="184F95"/>
              </a:solidFill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9E6233F5-E044-4D8D-9671-F3F80FFC64C5}"/>
                    </a:ext>
                  </a:extLst>
                </p:cNvPr>
                <p:cNvSpPr/>
                <p:nvPr/>
              </p:nvSpPr>
              <p:spPr>
                <a:xfrm>
                  <a:off x="8938232" y="1143001"/>
                  <a:ext cx="515331" cy="8572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C9DE6CB-2567-407C-80A0-FF84C5714290}"/>
                    </a:ext>
                  </a:extLst>
                </p:cNvPr>
                <p:cNvSpPr/>
                <p:nvPr/>
              </p:nvSpPr>
              <p:spPr>
                <a:xfrm>
                  <a:off x="9529763" y="1143001"/>
                  <a:ext cx="85724" cy="857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3AA5026-D011-49D0-82B2-F29BBAAE423F}"/>
                </a:ext>
              </a:extLst>
            </p:cNvPr>
            <p:cNvCxnSpPr>
              <a:cxnSpLocks/>
            </p:cNvCxnSpPr>
            <p:nvPr/>
          </p:nvCxnSpPr>
          <p:spPr>
            <a:xfrm>
              <a:off x="8828282" y="2682364"/>
              <a:ext cx="25255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6140D1A-54D4-4A95-BB85-D8CC99D1F9E7}"/>
                </a:ext>
              </a:extLst>
            </p:cNvPr>
            <p:cNvCxnSpPr>
              <a:cxnSpLocks/>
            </p:cNvCxnSpPr>
            <p:nvPr/>
          </p:nvCxnSpPr>
          <p:spPr>
            <a:xfrm>
              <a:off x="8828282" y="4396711"/>
              <a:ext cx="252551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B0FCDA-13C9-4194-8069-2E7D58948F1E}"/>
              </a:ext>
            </a:extLst>
          </p:cNvPr>
          <p:cNvGrpSpPr/>
          <p:nvPr/>
        </p:nvGrpSpPr>
        <p:grpSpPr>
          <a:xfrm>
            <a:off x="1912030" y="1396225"/>
            <a:ext cx="5364074" cy="5189156"/>
            <a:chOff x="3183894" y="1142999"/>
            <a:chExt cx="5364074" cy="518915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2B4007F-5CC9-47E3-BCF0-4300F2F11B41}"/>
                </a:ext>
              </a:extLst>
            </p:cNvPr>
            <p:cNvGrpSpPr/>
            <p:nvPr/>
          </p:nvGrpSpPr>
          <p:grpSpPr>
            <a:xfrm>
              <a:off x="3183894" y="1142999"/>
              <a:ext cx="5364074" cy="5189156"/>
              <a:chOff x="838200" y="1385293"/>
              <a:chExt cx="4630918" cy="4479908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C107200-EC0D-45A9-821E-3B6E48DC8C7A}"/>
                  </a:ext>
                </a:extLst>
              </p:cNvPr>
              <p:cNvSpPr/>
              <p:nvPr/>
            </p:nvSpPr>
            <p:spPr>
              <a:xfrm>
                <a:off x="1784954" y="3046384"/>
                <a:ext cx="1368706" cy="1078429"/>
              </a:xfrm>
              <a:custGeom>
                <a:avLst/>
                <a:gdLst>
                  <a:gd name="connsiteX0" fmla="*/ 350191 w 1035991"/>
                  <a:gd name="connsiteY0" fmla="*/ 0 h 816277"/>
                  <a:gd name="connsiteX1" fmla="*/ 1028775 w 1035991"/>
                  <a:gd name="connsiteY1" fmla="*/ 243605 h 816277"/>
                  <a:gd name="connsiteX2" fmla="*/ 1035991 w 1035991"/>
                  <a:gd name="connsiteY2" fmla="*/ 250164 h 816277"/>
                  <a:gd name="connsiteX3" fmla="*/ 967450 w 1035991"/>
                  <a:gd name="connsiteY3" fmla="*/ 312459 h 816277"/>
                  <a:gd name="connsiteX4" fmla="*/ 702952 w 1035991"/>
                  <a:gd name="connsiteY4" fmla="*/ 749566 h 816277"/>
                  <a:gd name="connsiteX5" fmla="*/ 685800 w 1035991"/>
                  <a:gd name="connsiteY5" fmla="*/ 816277 h 816277"/>
                  <a:gd name="connsiteX6" fmla="*/ 620744 w 1035991"/>
                  <a:gd name="connsiteY6" fmla="*/ 792466 h 816277"/>
                  <a:gd name="connsiteX7" fmla="*/ 17152 w 1035991"/>
                  <a:gd name="connsiteY7" fmla="*/ 126734 h 816277"/>
                  <a:gd name="connsiteX8" fmla="*/ 0 w 1035991"/>
                  <a:gd name="connsiteY8" fmla="*/ 60024 h 816277"/>
                  <a:gd name="connsiteX9" fmla="*/ 32957 w 1035991"/>
                  <a:gd name="connsiteY9" fmla="*/ 47961 h 816277"/>
                  <a:gd name="connsiteX10" fmla="*/ 350191 w 1035991"/>
                  <a:gd name="connsiteY10" fmla="*/ 0 h 81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5991" h="816277">
                    <a:moveTo>
                      <a:pt x="350191" y="0"/>
                    </a:moveTo>
                    <a:cubicBezTo>
                      <a:pt x="607956" y="0"/>
                      <a:pt x="844369" y="91420"/>
                      <a:pt x="1028775" y="243605"/>
                    </a:cubicBezTo>
                    <a:lnTo>
                      <a:pt x="1035991" y="250164"/>
                    </a:lnTo>
                    <a:lnTo>
                      <a:pt x="967450" y="312459"/>
                    </a:lnTo>
                    <a:cubicBezTo>
                      <a:pt x="846792" y="433117"/>
                      <a:pt x="754902" y="582543"/>
                      <a:pt x="702952" y="749566"/>
                    </a:cubicBezTo>
                    <a:lnTo>
                      <a:pt x="685800" y="816277"/>
                    </a:lnTo>
                    <a:lnTo>
                      <a:pt x="620744" y="792466"/>
                    </a:lnTo>
                    <a:cubicBezTo>
                      <a:pt x="333577" y="671004"/>
                      <a:pt x="110662" y="427376"/>
                      <a:pt x="17152" y="126734"/>
                    </a:cubicBezTo>
                    <a:lnTo>
                      <a:pt x="0" y="60024"/>
                    </a:lnTo>
                    <a:lnTo>
                      <a:pt x="32957" y="47961"/>
                    </a:lnTo>
                    <a:cubicBezTo>
                      <a:pt x="133172" y="16792"/>
                      <a:pt x="239721" y="0"/>
                      <a:pt x="35019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11ACAEE-F31D-4C95-BCBA-409E60B020BB}"/>
                  </a:ext>
                </a:extLst>
              </p:cNvPr>
              <p:cNvSpPr/>
              <p:nvPr/>
            </p:nvSpPr>
            <p:spPr>
              <a:xfrm>
                <a:off x="3153659" y="3046384"/>
                <a:ext cx="1368708" cy="1078429"/>
              </a:xfrm>
              <a:custGeom>
                <a:avLst/>
                <a:gdLst>
                  <a:gd name="connsiteX0" fmla="*/ 685800 w 1035992"/>
                  <a:gd name="connsiteY0" fmla="*/ 0 h 816277"/>
                  <a:gd name="connsiteX1" fmla="*/ 1003034 w 1035992"/>
                  <a:gd name="connsiteY1" fmla="*/ 47961 h 816277"/>
                  <a:gd name="connsiteX2" fmla="*/ 1035992 w 1035992"/>
                  <a:gd name="connsiteY2" fmla="*/ 60024 h 816277"/>
                  <a:gd name="connsiteX3" fmla="*/ 1018839 w 1035992"/>
                  <a:gd name="connsiteY3" fmla="*/ 126734 h 816277"/>
                  <a:gd name="connsiteX4" fmla="*/ 415247 w 1035992"/>
                  <a:gd name="connsiteY4" fmla="*/ 792466 h 816277"/>
                  <a:gd name="connsiteX5" fmla="*/ 350192 w 1035992"/>
                  <a:gd name="connsiteY5" fmla="*/ 816277 h 816277"/>
                  <a:gd name="connsiteX6" fmla="*/ 333039 w 1035992"/>
                  <a:gd name="connsiteY6" fmla="*/ 749566 h 816277"/>
                  <a:gd name="connsiteX7" fmla="*/ 68541 w 1035992"/>
                  <a:gd name="connsiteY7" fmla="*/ 312459 h 816277"/>
                  <a:gd name="connsiteX8" fmla="*/ 0 w 1035992"/>
                  <a:gd name="connsiteY8" fmla="*/ 250164 h 816277"/>
                  <a:gd name="connsiteX9" fmla="*/ 7216 w 1035992"/>
                  <a:gd name="connsiteY9" fmla="*/ 243605 h 816277"/>
                  <a:gd name="connsiteX10" fmla="*/ 685800 w 1035992"/>
                  <a:gd name="connsiteY10" fmla="*/ 0 h 816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35992" h="816277">
                    <a:moveTo>
                      <a:pt x="685800" y="0"/>
                    </a:moveTo>
                    <a:cubicBezTo>
                      <a:pt x="796271" y="0"/>
                      <a:pt x="902820" y="16792"/>
                      <a:pt x="1003034" y="47961"/>
                    </a:cubicBezTo>
                    <a:lnTo>
                      <a:pt x="1035992" y="60024"/>
                    </a:lnTo>
                    <a:lnTo>
                      <a:pt x="1018839" y="126734"/>
                    </a:lnTo>
                    <a:cubicBezTo>
                      <a:pt x="925330" y="427376"/>
                      <a:pt x="702415" y="671004"/>
                      <a:pt x="415247" y="792466"/>
                    </a:cubicBezTo>
                    <a:lnTo>
                      <a:pt x="350192" y="816277"/>
                    </a:lnTo>
                    <a:lnTo>
                      <a:pt x="333039" y="749566"/>
                    </a:lnTo>
                    <a:cubicBezTo>
                      <a:pt x="281089" y="582543"/>
                      <a:pt x="189200" y="433117"/>
                      <a:pt x="68541" y="312459"/>
                    </a:cubicBezTo>
                    <a:lnTo>
                      <a:pt x="0" y="250164"/>
                    </a:lnTo>
                    <a:lnTo>
                      <a:pt x="7216" y="243605"/>
                    </a:lnTo>
                    <a:cubicBezTo>
                      <a:pt x="191623" y="91420"/>
                      <a:pt x="428035" y="0"/>
                      <a:pt x="6858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8DCEB34-5B08-40BA-A888-1932DF5E30E8}"/>
                  </a:ext>
                </a:extLst>
              </p:cNvPr>
              <p:cNvSpPr/>
              <p:nvPr/>
            </p:nvSpPr>
            <p:spPr>
              <a:xfrm>
                <a:off x="2650298" y="4124812"/>
                <a:ext cx="1006721" cy="1409885"/>
              </a:xfrm>
              <a:custGeom>
                <a:avLst/>
                <a:gdLst>
                  <a:gd name="connsiteX0" fmla="*/ 30809 w 762000"/>
                  <a:gd name="connsiteY0" fmla="*/ 0 h 1067160"/>
                  <a:gd name="connsiteX1" fmla="*/ 63766 w 762000"/>
                  <a:gd name="connsiteY1" fmla="*/ 12062 h 1067160"/>
                  <a:gd name="connsiteX2" fmla="*/ 381000 w 762000"/>
                  <a:gd name="connsiteY2" fmla="*/ 60023 h 1067160"/>
                  <a:gd name="connsiteX3" fmla="*/ 698234 w 762000"/>
                  <a:gd name="connsiteY3" fmla="*/ 12062 h 1067160"/>
                  <a:gd name="connsiteX4" fmla="*/ 731192 w 762000"/>
                  <a:gd name="connsiteY4" fmla="*/ 0 h 1067160"/>
                  <a:gd name="connsiteX5" fmla="*/ 740326 w 762000"/>
                  <a:gd name="connsiteY5" fmla="*/ 35526 h 1067160"/>
                  <a:gd name="connsiteX6" fmla="*/ 762000 w 762000"/>
                  <a:gd name="connsiteY6" fmla="*/ 250523 h 1067160"/>
                  <a:gd name="connsiteX7" fmla="*/ 449541 w 762000"/>
                  <a:gd name="connsiteY7" fmla="*/ 1004864 h 1067160"/>
                  <a:gd name="connsiteX8" fmla="*/ 381000 w 762000"/>
                  <a:gd name="connsiteY8" fmla="*/ 1067160 h 1067160"/>
                  <a:gd name="connsiteX9" fmla="*/ 312459 w 762000"/>
                  <a:gd name="connsiteY9" fmla="*/ 1004864 h 1067160"/>
                  <a:gd name="connsiteX10" fmla="*/ 0 w 762000"/>
                  <a:gd name="connsiteY10" fmla="*/ 250523 h 1067160"/>
                  <a:gd name="connsiteX11" fmla="*/ 21674 w 762000"/>
                  <a:gd name="connsiteY11" fmla="*/ 35526 h 1067160"/>
                  <a:gd name="connsiteX12" fmla="*/ 30809 w 762000"/>
                  <a:gd name="connsiteY12" fmla="*/ 0 h 106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0" h="1067160">
                    <a:moveTo>
                      <a:pt x="30809" y="0"/>
                    </a:moveTo>
                    <a:lnTo>
                      <a:pt x="63766" y="12062"/>
                    </a:lnTo>
                    <a:cubicBezTo>
                      <a:pt x="163981" y="43232"/>
                      <a:pt x="270530" y="60023"/>
                      <a:pt x="381000" y="60023"/>
                    </a:cubicBezTo>
                    <a:cubicBezTo>
                      <a:pt x="491471" y="60023"/>
                      <a:pt x="598020" y="43232"/>
                      <a:pt x="698234" y="12062"/>
                    </a:cubicBezTo>
                    <a:lnTo>
                      <a:pt x="731192" y="0"/>
                    </a:lnTo>
                    <a:lnTo>
                      <a:pt x="740326" y="35526"/>
                    </a:lnTo>
                    <a:cubicBezTo>
                      <a:pt x="754537" y="104972"/>
                      <a:pt x="762000" y="176876"/>
                      <a:pt x="762000" y="250523"/>
                    </a:cubicBezTo>
                    <a:cubicBezTo>
                      <a:pt x="762000" y="545112"/>
                      <a:pt x="642594" y="811812"/>
                      <a:pt x="449541" y="1004864"/>
                    </a:cubicBezTo>
                    <a:lnTo>
                      <a:pt x="381000" y="1067160"/>
                    </a:lnTo>
                    <a:lnTo>
                      <a:pt x="312459" y="1004864"/>
                    </a:lnTo>
                    <a:cubicBezTo>
                      <a:pt x="119406" y="811812"/>
                      <a:pt x="0" y="545112"/>
                      <a:pt x="0" y="250523"/>
                    </a:cubicBezTo>
                    <a:cubicBezTo>
                      <a:pt x="0" y="176876"/>
                      <a:pt x="7463" y="104972"/>
                      <a:pt x="21674" y="35526"/>
                    </a:cubicBezTo>
                    <a:lnTo>
                      <a:pt x="3080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C5300C4-9051-4A8D-BFD1-18CCF965C566}"/>
                  </a:ext>
                </a:extLst>
              </p:cNvPr>
              <p:cNvSpPr/>
              <p:nvPr/>
            </p:nvSpPr>
            <p:spPr>
              <a:xfrm>
                <a:off x="1744249" y="1385293"/>
                <a:ext cx="2818820" cy="1991595"/>
              </a:xfrm>
              <a:custGeom>
                <a:avLst/>
                <a:gdLst>
                  <a:gd name="connsiteX0" fmla="*/ 1066800 w 2133600"/>
                  <a:gd name="connsiteY0" fmla="*/ 0 h 1507464"/>
                  <a:gd name="connsiteX1" fmla="*/ 2133600 w 2133600"/>
                  <a:gd name="connsiteY1" fmla="*/ 1066800 h 1507464"/>
                  <a:gd name="connsiteX2" fmla="*/ 2111926 w 2133600"/>
                  <a:gd name="connsiteY2" fmla="*/ 1281797 h 1507464"/>
                  <a:gd name="connsiteX3" fmla="*/ 2102792 w 2133600"/>
                  <a:gd name="connsiteY3" fmla="*/ 1317324 h 1507464"/>
                  <a:gd name="connsiteX4" fmla="*/ 2069834 w 2133600"/>
                  <a:gd name="connsiteY4" fmla="*/ 1305261 h 1507464"/>
                  <a:gd name="connsiteX5" fmla="*/ 1752600 w 2133600"/>
                  <a:gd name="connsiteY5" fmla="*/ 1257300 h 1507464"/>
                  <a:gd name="connsiteX6" fmla="*/ 1074016 w 2133600"/>
                  <a:gd name="connsiteY6" fmla="*/ 1500905 h 1507464"/>
                  <a:gd name="connsiteX7" fmla="*/ 1066800 w 2133600"/>
                  <a:gd name="connsiteY7" fmla="*/ 1507464 h 1507464"/>
                  <a:gd name="connsiteX8" fmla="*/ 1059584 w 2133600"/>
                  <a:gd name="connsiteY8" fmla="*/ 1500905 h 1507464"/>
                  <a:gd name="connsiteX9" fmla="*/ 381000 w 2133600"/>
                  <a:gd name="connsiteY9" fmla="*/ 1257300 h 1507464"/>
                  <a:gd name="connsiteX10" fmla="*/ 63766 w 2133600"/>
                  <a:gd name="connsiteY10" fmla="*/ 1305261 h 1507464"/>
                  <a:gd name="connsiteX11" fmla="*/ 30809 w 2133600"/>
                  <a:gd name="connsiteY11" fmla="*/ 1317324 h 1507464"/>
                  <a:gd name="connsiteX12" fmla="*/ 21674 w 2133600"/>
                  <a:gd name="connsiteY12" fmla="*/ 1281797 h 1507464"/>
                  <a:gd name="connsiteX13" fmla="*/ 0 w 2133600"/>
                  <a:gd name="connsiteY13" fmla="*/ 1066800 h 1507464"/>
                  <a:gd name="connsiteX14" fmla="*/ 1066800 w 2133600"/>
                  <a:gd name="connsiteY14" fmla="*/ 0 h 1507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3600" h="1507464">
                    <a:moveTo>
                      <a:pt x="1066800" y="0"/>
                    </a:moveTo>
                    <a:cubicBezTo>
                      <a:pt x="1655977" y="0"/>
                      <a:pt x="2133600" y="477623"/>
                      <a:pt x="2133600" y="1066800"/>
                    </a:cubicBezTo>
                    <a:cubicBezTo>
                      <a:pt x="2133600" y="1140447"/>
                      <a:pt x="2126137" y="1212351"/>
                      <a:pt x="2111926" y="1281797"/>
                    </a:cubicBezTo>
                    <a:lnTo>
                      <a:pt x="2102792" y="1317324"/>
                    </a:lnTo>
                    <a:lnTo>
                      <a:pt x="2069834" y="1305261"/>
                    </a:lnTo>
                    <a:cubicBezTo>
                      <a:pt x="1969620" y="1274092"/>
                      <a:pt x="1863071" y="1257300"/>
                      <a:pt x="1752600" y="1257300"/>
                    </a:cubicBezTo>
                    <a:cubicBezTo>
                      <a:pt x="1494835" y="1257300"/>
                      <a:pt x="1258423" y="1348720"/>
                      <a:pt x="1074016" y="1500905"/>
                    </a:cubicBezTo>
                    <a:lnTo>
                      <a:pt x="1066800" y="1507464"/>
                    </a:lnTo>
                    <a:lnTo>
                      <a:pt x="1059584" y="1500905"/>
                    </a:lnTo>
                    <a:cubicBezTo>
                      <a:pt x="875178" y="1348720"/>
                      <a:pt x="638765" y="1257300"/>
                      <a:pt x="381000" y="1257300"/>
                    </a:cubicBezTo>
                    <a:cubicBezTo>
                      <a:pt x="270530" y="1257300"/>
                      <a:pt x="163981" y="1274092"/>
                      <a:pt x="63766" y="1305261"/>
                    </a:cubicBezTo>
                    <a:lnTo>
                      <a:pt x="30809" y="1317324"/>
                    </a:lnTo>
                    <a:lnTo>
                      <a:pt x="21674" y="1281797"/>
                    </a:lnTo>
                    <a:cubicBezTo>
                      <a:pt x="7463" y="1212351"/>
                      <a:pt x="0" y="1140447"/>
                      <a:pt x="0" y="1066800"/>
                    </a:cubicBezTo>
                    <a:cubicBezTo>
                      <a:pt x="0" y="477623"/>
                      <a:pt x="477623" y="0"/>
                      <a:pt x="1066800" y="0"/>
                    </a:cubicBezTo>
                    <a:close/>
                  </a:path>
                </a:pathLst>
              </a:custGeom>
              <a:solidFill>
                <a:srgbClr val="0D2B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64F470B-9A6C-4315-9D8F-3CB66C091031}"/>
                  </a:ext>
                </a:extLst>
              </p:cNvPr>
              <p:cNvSpPr/>
              <p:nvPr/>
            </p:nvSpPr>
            <p:spPr>
              <a:xfrm>
                <a:off x="838200" y="3125684"/>
                <a:ext cx="2315459" cy="2739517"/>
              </a:xfrm>
              <a:custGeom>
                <a:avLst/>
                <a:gdLst>
                  <a:gd name="connsiteX0" fmla="*/ 716609 w 1752600"/>
                  <a:gd name="connsiteY0" fmla="*/ 0 h 2073576"/>
                  <a:gd name="connsiteX1" fmla="*/ 733761 w 1752600"/>
                  <a:gd name="connsiteY1" fmla="*/ 66710 h 2073576"/>
                  <a:gd name="connsiteX2" fmla="*/ 1337353 w 1752600"/>
                  <a:gd name="connsiteY2" fmla="*/ 732442 h 2073576"/>
                  <a:gd name="connsiteX3" fmla="*/ 1402409 w 1752600"/>
                  <a:gd name="connsiteY3" fmla="*/ 756253 h 2073576"/>
                  <a:gd name="connsiteX4" fmla="*/ 1393274 w 1752600"/>
                  <a:gd name="connsiteY4" fmla="*/ 791779 h 2073576"/>
                  <a:gd name="connsiteX5" fmla="*/ 1371600 w 1752600"/>
                  <a:gd name="connsiteY5" fmla="*/ 1006776 h 2073576"/>
                  <a:gd name="connsiteX6" fmla="*/ 1684059 w 1752600"/>
                  <a:gd name="connsiteY6" fmla="*/ 1761117 h 2073576"/>
                  <a:gd name="connsiteX7" fmla="*/ 1752600 w 1752600"/>
                  <a:gd name="connsiteY7" fmla="*/ 1823413 h 2073576"/>
                  <a:gd name="connsiteX8" fmla="*/ 1745384 w 1752600"/>
                  <a:gd name="connsiteY8" fmla="*/ 1829971 h 2073576"/>
                  <a:gd name="connsiteX9" fmla="*/ 1066800 w 1752600"/>
                  <a:gd name="connsiteY9" fmla="*/ 2073576 h 2073576"/>
                  <a:gd name="connsiteX10" fmla="*/ 0 w 1752600"/>
                  <a:gd name="connsiteY10" fmla="*/ 1006776 h 2073576"/>
                  <a:gd name="connsiteX11" fmla="*/ 651553 w 1752600"/>
                  <a:gd name="connsiteY11" fmla="*/ 23810 h 2073576"/>
                  <a:gd name="connsiteX12" fmla="*/ 716609 w 1752600"/>
                  <a:gd name="connsiteY12" fmla="*/ 0 h 207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2600" h="2073576">
                    <a:moveTo>
                      <a:pt x="716609" y="0"/>
                    </a:moveTo>
                    <a:lnTo>
                      <a:pt x="733761" y="66710"/>
                    </a:lnTo>
                    <a:cubicBezTo>
                      <a:pt x="827271" y="367352"/>
                      <a:pt x="1050186" y="610980"/>
                      <a:pt x="1337353" y="732442"/>
                    </a:cubicBezTo>
                    <a:lnTo>
                      <a:pt x="1402409" y="756253"/>
                    </a:lnTo>
                    <a:lnTo>
                      <a:pt x="1393274" y="791779"/>
                    </a:lnTo>
                    <a:cubicBezTo>
                      <a:pt x="1379063" y="861225"/>
                      <a:pt x="1371600" y="933129"/>
                      <a:pt x="1371600" y="1006776"/>
                    </a:cubicBezTo>
                    <a:cubicBezTo>
                      <a:pt x="1371600" y="1301365"/>
                      <a:pt x="1491006" y="1568065"/>
                      <a:pt x="1684059" y="1761117"/>
                    </a:cubicBezTo>
                    <a:lnTo>
                      <a:pt x="1752600" y="1823413"/>
                    </a:lnTo>
                    <a:lnTo>
                      <a:pt x="1745384" y="1829971"/>
                    </a:lnTo>
                    <a:cubicBezTo>
                      <a:pt x="1560978" y="1982156"/>
                      <a:pt x="1324565" y="2073576"/>
                      <a:pt x="1066800" y="2073576"/>
                    </a:cubicBezTo>
                    <a:cubicBezTo>
                      <a:pt x="477623" y="2073576"/>
                      <a:pt x="0" y="1595953"/>
                      <a:pt x="0" y="1006776"/>
                    </a:cubicBezTo>
                    <a:cubicBezTo>
                      <a:pt x="0" y="564893"/>
                      <a:pt x="268663" y="185760"/>
                      <a:pt x="651553" y="23810"/>
                    </a:cubicBezTo>
                    <a:lnTo>
                      <a:pt x="716609" y="0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F0896F6-39CC-4082-88ED-495529FEDA82}"/>
                  </a:ext>
                </a:extLst>
              </p:cNvPr>
              <p:cNvSpPr/>
              <p:nvPr/>
            </p:nvSpPr>
            <p:spPr>
              <a:xfrm>
                <a:off x="3153659" y="3125684"/>
                <a:ext cx="2315459" cy="2739517"/>
              </a:xfrm>
              <a:custGeom>
                <a:avLst/>
                <a:gdLst>
                  <a:gd name="connsiteX0" fmla="*/ 1035992 w 1752600"/>
                  <a:gd name="connsiteY0" fmla="*/ 0 h 2073576"/>
                  <a:gd name="connsiteX1" fmla="*/ 1101047 w 1752600"/>
                  <a:gd name="connsiteY1" fmla="*/ 23810 h 2073576"/>
                  <a:gd name="connsiteX2" fmla="*/ 1752600 w 1752600"/>
                  <a:gd name="connsiteY2" fmla="*/ 1006776 h 2073576"/>
                  <a:gd name="connsiteX3" fmla="*/ 685800 w 1752600"/>
                  <a:gd name="connsiteY3" fmla="*/ 2073576 h 2073576"/>
                  <a:gd name="connsiteX4" fmla="*/ 7216 w 1752600"/>
                  <a:gd name="connsiteY4" fmla="*/ 1829971 h 2073576"/>
                  <a:gd name="connsiteX5" fmla="*/ 0 w 1752600"/>
                  <a:gd name="connsiteY5" fmla="*/ 1823413 h 2073576"/>
                  <a:gd name="connsiteX6" fmla="*/ 68541 w 1752600"/>
                  <a:gd name="connsiteY6" fmla="*/ 1761117 h 2073576"/>
                  <a:gd name="connsiteX7" fmla="*/ 381000 w 1752600"/>
                  <a:gd name="connsiteY7" fmla="*/ 1006776 h 2073576"/>
                  <a:gd name="connsiteX8" fmla="*/ 359326 w 1752600"/>
                  <a:gd name="connsiteY8" fmla="*/ 791779 h 2073576"/>
                  <a:gd name="connsiteX9" fmla="*/ 350192 w 1752600"/>
                  <a:gd name="connsiteY9" fmla="*/ 756253 h 2073576"/>
                  <a:gd name="connsiteX10" fmla="*/ 415247 w 1752600"/>
                  <a:gd name="connsiteY10" fmla="*/ 732442 h 2073576"/>
                  <a:gd name="connsiteX11" fmla="*/ 1018839 w 1752600"/>
                  <a:gd name="connsiteY11" fmla="*/ 66710 h 2073576"/>
                  <a:gd name="connsiteX12" fmla="*/ 1035992 w 1752600"/>
                  <a:gd name="connsiteY12" fmla="*/ 0 h 2073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52600" h="2073576">
                    <a:moveTo>
                      <a:pt x="1035992" y="0"/>
                    </a:moveTo>
                    <a:lnTo>
                      <a:pt x="1101047" y="23810"/>
                    </a:lnTo>
                    <a:cubicBezTo>
                      <a:pt x="1483937" y="185760"/>
                      <a:pt x="1752600" y="564893"/>
                      <a:pt x="1752600" y="1006776"/>
                    </a:cubicBezTo>
                    <a:cubicBezTo>
                      <a:pt x="1752600" y="1595953"/>
                      <a:pt x="1274977" y="2073576"/>
                      <a:pt x="685800" y="2073576"/>
                    </a:cubicBezTo>
                    <a:cubicBezTo>
                      <a:pt x="428035" y="2073576"/>
                      <a:pt x="191623" y="1982156"/>
                      <a:pt x="7216" y="1829971"/>
                    </a:cubicBezTo>
                    <a:lnTo>
                      <a:pt x="0" y="1823413"/>
                    </a:lnTo>
                    <a:lnTo>
                      <a:pt x="68541" y="1761117"/>
                    </a:lnTo>
                    <a:cubicBezTo>
                      <a:pt x="261594" y="1568065"/>
                      <a:pt x="381000" y="1301365"/>
                      <a:pt x="381000" y="1006776"/>
                    </a:cubicBezTo>
                    <a:cubicBezTo>
                      <a:pt x="381000" y="933129"/>
                      <a:pt x="373537" y="861225"/>
                      <a:pt x="359326" y="791779"/>
                    </a:cubicBezTo>
                    <a:lnTo>
                      <a:pt x="350192" y="756253"/>
                    </a:lnTo>
                    <a:lnTo>
                      <a:pt x="415247" y="732442"/>
                    </a:lnTo>
                    <a:cubicBezTo>
                      <a:pt x="702415" y="610980"/>
                      <a:pt x="925330" y="367352"/>
                      <a:pt x="1018839" y="66710"/>
                    </a:cubicBezTo>
                    <a:lnTo>
                      <a:pt x="1035992" y="0"/>
                    </a:lnTo>
                    <a:close/>
                  </a:path>
                </a:pathLst>
              </a:custGeom>
              <a:solidFill>
                <a:srgbClr val="287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B7B0DE9-B964-4BB3-89F9-A4AA146C1DB3}"/>
                  </a:ext>
                </a:extLst>
              </p:cNvPr>
              <p:cNvSpPr/>
              <p:nvPr/>
            </p:nvSpPr>
            <p:spPr>
              <a:xfrm>
                <a:off x="2691003" y="3376888"/>
                <a:ext cx="925316" cy="827223"/>
              </a:xfrm>
              <a:custGeom>
                <a:avLst/>
                <a:gdLst>
                  <a:gd name="connsiteX0" fmla="*/ 350191 w 700383"/>
                  <a:gd name="connsiteY0" fmla="*/ 0 h 626136"/>
                  <a:gd name="connsiteX1" fmla="*/ 418732 w 700383"/>
                  <a:gd name="connsiteY1" fmla="*/ 62295 h 626136"/>
                  <a:gd name="connsiteX2" fmla="*/ 683230 w 700383"/>
                  <a:gd name="connsiteY2" fmla="*/ 499402 h 626136"/>
                  <a:gd name="connsiteX3" fmla="*/ 700383 w 700383"/>
                  <a:gd name="connsiteY3" fmla="*/ 566113 h 626136"/>
                  <a:gd name="connsiteX4" fmla="*/ 667425 w 700383"/>
                  <a:gd name="connsiteY4" fmla="*/ 578175 h 626136"/>
                  <a:gd name="connsiteX5" fmla="*/ 350191 w 700383"/>
                  <a:gd name="connsiteY5" fmla="*/ 626136 h 626136"/>
                  <a:gd name="connsiteX6" fmla="*/ 32957 w 700383"/>
                  <a:gd name="connsiteY6" fmla="*/ 578175 h 626136"/>
                  <a:gd name="connsiteX7" fmla="*/ 0 w 700383"/>
                  <a:gd name="connsiteY7" fmla="*/ 566113 h 626136"/>
                  <a:gd name="connsiteX8" fmla="*/ 17152 w 700383"/>
                  <a:gd name="connsiteY8" fmla="*/ 499402 h 626136"/>
                  <a:gd name="connsiteX9" fmla="*/ 281650 w 700383"/>
                  <a:gd name="connsiteY9" fmla="*/ 62295 h 626136"/>
                  <a:gd name="connsiteX10" fmla="*/ 350191 w 700383"/>
                  <a:gd name="connsiteY10" fmla="*/ 0 h 626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0383" h="626136">
                    <a:moveTo>
                      <a:pt x="350191" y="0"/>
                    </a:moveTo>
                    <a:lnTo>
                      <a:pt x="418732" y="62295"/>
                    </a:lnTo>
                    <a:cubicBezTo>
                      <a:pt x="539391" y="182953"/>
                      <a:pt x="631280" y="332379"/>
                      <a:pt x="683230" y="499402"/>
                    </a:cubicBezTo>
                    <a:lnTo>
                      <a:pt x="700383" y="566113"/>
                    </a:lnTo>
                    <a:lnTo>
                      <a:pt x="667425" y="578175"/>
                    </a:lnTo>
                    <a:cubicBezTo>
                      <a:pt x="567211" y="609345"/>
                      <a:pt x="460662" y="626136"/>
                      <a:pt x="350191" y="626136"/>
                    </a:cubicBezTo>
                    <a:cubicBezTo>
                      <a:pt x="239721" y="626136"/>
                      <a:pt x="133172" y="609345"/>
                      <a:pt x="32957" y="578175"/>
                    </a:cubicBezTo>
                    <a:lnTo>
                      <a:pt x="0" y="566113"/>
                    </a:lnTo>
                    <a:lnTo>
                      <a:pt x="17152" y="499402"/>
                    </a:lnTo>
                    <a:cubicBezTo>
                      <a:pt x="69102" y="332379"/>
                      <a:pt x="160992" y="182953"/>
                      <a:pt x="281650" y="62295"/>
                    </a:cubicBezTo>
                    <a:lnTo>
                      <a:pt x="350191" y="0"/>
                    </a:lnTo>
                    <a:close/>
                  </a:path>
                </a:pathLst>
              </a:custGeom>
              <a:solidFill>
                <a:schemeClr val="accent4">
                  <a:alpha val="9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A2EDAA-FF6C-4785-A2DD-114450102478}"/>
                </a:ext>
              </a:extLst>
            </p:cNvPr>
            <p:cNvSpPr txBox="1"/>
            <p:nvPr/>
          </p:nvSpPr>
          <p:spPr>
            <a:xfrm>
              <a:off x="5317830" y="1979225"/>
              <a:ext cx="109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Lorem ipsum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370CFB-EA17-47CC-ADFD-FB4F202CD890}"/>
                </a:ext>
              </a:extLst>
            </p:cNvPr>
            <p:cNvSpPr txBox="1"/>
            <p:nvPr/>
          </p:nvSpPr>
          <p:spPr>
            <a:xfrm>
              <a:off x="3804972" y="4442996"/>
              <a:ext cx="109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Lorem ipsum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0A6E67-ACEF-47FE-8AC4-09D22ADED6EF}"/>
                </a:ext>
              </a:extLst>
            </p:cNvPr>
            <p:cNvSpPr txBox="1"/>
            <p:nvPr/>
          </p:nvSpPr>
          <p:spPr>
            <a:xfrm>
              <a:off x="6926802" y="4442996"/>
              <a:ext cx="109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Lorem ipsum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0070E9-F83B-4C95-A378-E8CF5CF0A7EF}"/>
                </a:ext>
              </a:extLst>
            </p:cNvPr>
            <p:cNvSpPr txBox="1"/>
            <p:nvPr/>
          </p:nvSpPr>
          <p:spPr>
            <a:xfrm>
              <a:off x="5305632" y="3668004"/>
              <a:ext cx="1096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+mj-lt"/>
                </a:rPr>
                <a:t>Lorem ipsum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4DE78A4-BA57-4A81-B951-AA22B1FAD399}"/>
              </a:ext>
            </a:extLst>
          </p:cNvPr>
          <p:cNvGrpSpPr/>
          <p:nvPr/>
        </p:nvGrpSpPr>
        <p:grpSpPr>
          <a:xfrm>
            <a:off x="3517440" y="3674122"/>
            <a:ext cx="480042" cy="361756"/>
            <a:chOff x="13071475" y="4295864"/>
            <a:chExt cx="773113" cy="582613"/>
          </a:xfrm>
        </p:grpSpPr>
        <p:sp>
          <p:nvSpPr>
            <p:cNvPr id="64" name="Oval 109">
              <a:extLst>
                <a:ext uri="{FF2B5EF4-FFF2-40B4-BE49-F238E27FC236}">
                  <a16:creationId xmlns:a16="http://schemas.microsoft.com/office/drawing/2014/main" id="{6DEDD855-37DD-460A-ADEA-E25A7E5AC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1475" y="4295864"/>
              <a:ext cx="773113" cy="582613"/>
            </a:xfrm>
            <a:prstGeom prst="ellipse">
              <a:avLst/>
            </a:prstGeom>
            <a:solidFill>
              <a:srgbClr val="D0EB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10">
              <a:extLst>
                <a:ext uri="{FF2B5EF4-FFF2-40B4-BE49-F238E27FC236}">
                  <a16:creationId xmlns:a16="http://schemas.microsoft.com/office/drawing/2014/main" id="{69774395-2878-4A8D-915D-0A0203592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11">
              <a:extLst>
                <a:ext uri="{FF2B5EF4-FFF2-40B4-BE49-F238E27FC236}">
                  <a16:creationId xmlns:a16="http://schemas.microsoft.com/office/drawing/2014/main" id="{232513C7-5A64-4413-8999-48B6192A2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07D553F-B29B-492A-B62B-A3CDA74265C7}"/>
              </a:ext>
            </a:extLst>
          </p:cNvPr>
          <p:cNvGrpSpPr/>
          <p:nvPr/>
        </p:nvGrpSpPr>
        <p:grpSpPr>
          <a:xfrm>
            <a:off x="5129970" y="3615472"/>
            <a:ext cx="479056" cy="479056"/>
            <a:chOff x="12599988" y="3929499"/>
            <a:chExt cx="771525" cy="771525"/>
          </a:xfrm>
        </p:grpSpPr>
        <p:sp>
          <p:nvSpPr>
            <p:cNvPr id="68" name="Freeform 134">
              <a:extLst>
                <a:ext uri="{FF2B5EF4-FFF2-40B4-BE49-F238E27FC236}">
                  <a16:creationId xmlns:a16="http://schemas.microsoft.com/office/drawing/2014/main" id="{D51B05E8-DE4B-4493-9A19-09F90635E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4451" y="4556562"/>
              <a:ext cx="98425" cy="98425"/>
            </a:xfrm>
            <a:custGeom>
              <a:avLst/>
              <a:gdLst>
                <a:gd name="T0" fmla="*/ 26 w 26"/>
                <a:gd name="T1" fmla="*/ 26 h 26"/>
                <a:gd name="T2" fmla="*/ 0 w 26"/>
                <a:gd name="T3" fmla="*/ 26 h 26"/>
                <a:gd name="T4" fmla="*/ 0 w 26"/>
                <a:gd name="T5" fmla="*/ 6 h 26"/>
                <a:gd name="T6" fmla="*/ 6 w 26"/>
                <a:gd name="T7" fmla="*/ 0 h 26"/>
                <a:gd name="T8" fmla="*/ 19 w 26"/>
                <a:gd name="T9" fmla="*/ 0 h 26"/>
                <a:gd name="T10" fmla="*/ 26 w 26"/>
                <a:gd name="T11" fmla="*/ 6 h 26"/>
                <a:gd name="T12" fmla="*/ 26 w 26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6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3"/>
                    <a:pt x="26" y="6"/>
                  </a:cubicBezTo>
                  <a:lnTo>
                    <a:pt x="26" y="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35">
              <a:extLst>
                <a:ext uri="{FF2B5EF4-FFF2-40B4-BE49-F238E27FC236}">
                  <a16:creationId xmlns:a16="http://schemas.microsoft.com/office/drawing/2014/main" id="{DC8179B6-F097-489D-9E00-1C887D026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7326" y="4458137"/>
              <a:ext cx="98425" cy="196850"/>
            </a:xfrm>
            <a:custGeom>
              <a:avLst/>
              <a:gdLst>
                <a:gd name="T0" fmla="*/ 26 w 26"/>
                <a:gd name="T1" fmla="*/ 52 h 52"/>
                <a:gd name="T2" fmla="*/ 0 w 26"/>
                <a:gd name="T3" fmla="*/ 52 h 52"/>
                <a:gd name="T4" fmla="*/ 0 w 26"/>
                <a:gd name="T5" fmla="*/ 7 h 52"/>
                <a:gd name="T6" fmla="*/ 7 w 26"/>
                <a:gd name="T7" fmla="*/ 0 h 52"/>
                <a:gd name="T8" fmla="*/ 20 w 26"/>
                <a:gd name="T9" fmla="*/ 0 h 52"/>
                <a:gd name="T10" fmla="*/ 26 w 26"/>
                <a:gd name="T11" fmla="*/ 7 h 52"/>
                <a:gd name="T12" fmla="*/ 26 w 2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2">
                  <a:moveTo>
                    <a:pt x="26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7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36">
              <a:extLst>
                <a:ext uri="{FF2B5EF4-FFF2-40B4-BE49-F238E27FC236}">
                  <a16:creationId xmlns:a16="http://schemas.microsoft.com/office/drawing/2014/main" id="{7A2BC14A-9226-49C5-BC88-217D0205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4963" y="4364474"/>
              <a:ext cx="95250" cy="290513"/>
            </a:xfrm>
            <a:custGeom>
              <a:avLst/>
              <a:gdLst>
                <a:gd name="T0" fmla="*/ 25 w 25"/>
                <a:gd name="T1" fmla="*/ 77 h 77"/>
                <a:gd name="T2" fmla="*/ 0 w 25"/>
                <a:gd name="T3" fmla="*/ 77 h 77"/>
                <a:gd name="T4" fmla="*/ 0 w 25"/>
                <a:gd name="T5" fmla="*/ 6 h 77"/>
                <a:gd name="T6" fmla="*/ 6 w 25"/>
                <a:gd name="T7" fmla="*/ 0 h 77"/>
                <a:gd name="T8" fmla="*/ 19 w 25"/>
                <a:gd name="T9" fmla="*/ 0 h 77"/>
                <a:gd name="T10" fmla="*/ 25 w 25"/>
                <a:gd name="T11" fmla="*/ 6 h 77"/>
                <a:gd name="T12" fmla="*/ 25 w 25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7">
                  <a:moveTo>
                    <a:pt x="25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6"/>
                  </a:cubicBezTo>
                  <a:lnTo>
                    <a:pt x="25" y="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37">
              <a:extLst>
                <a:ext uri="{FF2B5EF4-FFF2-40B4-BE49-F238E27FC236}">
                  <a16:creationId xmlns:a16="http://schemas.microsoft.com/office/drawing/2014/main" id="{27708B14-0828-4AFE-A142-930FF700A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9426" y="4266049"/>
              <a:ext cx="98425" cy="388938"/>
            </a:xfrm>
            <a:custGeom>
              <a:avLst/>
              <a:gdLst>
                <a:gd name="T0" fmla="*/ 26 w 26"/>
                <a:gd name="T1" fmla="*/ 103 h 103"/>
                <a:gd name="T2" fmla="*/ 0 w 26"/>
                <a:gd name="T3" fmla="*/ 103 h 103"/>
                <a:gd name="T4" fmla="*/ 0 w 26"/>
                <a:gd name="T5" fmla="*/ 7 h 103"/>
                <a:gd name="T6" fmla="*/ 7 w 26"/>
                <a:gd name="T7" fmla="*/ 0 h 103"/>
                <a:gd name="T8" fmla="*/ 19 w 26"/>
                <a:gd name="T9" fmla="*/ 0 h 103"/>
                <a:gd name="T10" fmla="*/ 26 w 26"/>
                <a:gd name="T11" fmla="*/ 7 h 103"/>
                <a:gd name="T12" fmla="*/ 26 w 26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3">
                  <a:moveTo>
                    <a:pt x="26" y="103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3"/>
                    <a:pt x="26" y="7"/>
                  </a:cubicBezTo>
                  <a:lnTo>
                    <a:pt x="26" y="1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38">
              <a:extLst>
                <a:ext uri="{FF2B5EF4-FFF2-40B4-BE49-F238E27FC236}">
                  <a16:creationId xmlns:a16="http://schemas.microsoft.com/office/drawing/2014/main" id="{7A046644-0B6A-4784-B57F-4A36A31E3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9988" y="3929499"/>
              <a:ext cx="771525" cy="771525"/>
            </a:xfrm>
            <a:custGeom>
              <a:avLst/>
              <a:gdLst>
                <a:gd name="T0" fmla="*/ 198 w 204"/>
                <a:gd name="T1" fmla="*/ 192 h 204"/>
                <a:gd name="T2" fmla="*/ 12 w 204"/>
                <a:gd name="T3" fmla="*/ 192 h 204"/>
                <a:gd name="T4" fmla="*/ 12 w 204"/>
                <a:gd name="T5" fmla="*/ 6 h 204"/>
                <a:gd name="T6" fmla="*/ 6 w 204"/>
                <a:gd name="T7" fmla="*/ 0 h 204"/>
                <a:gd name="T8" fmla="*/ 0 w 204"/>
                <a:gd name="T9" fmla="*/ 6 h 204"/>
                <a:gd name="T10" fmla="*/ 0 w 204"/>
                <a:gd name="T11" fmla="*/ 204 h 204"/>
                <a:gd name="T12" fmla="*/ 198 w 204"/>
                <a:gd name="T13" fmla="*/ 204 h 204"/>
                <a:gd name="T14" fmla="*/ 204 w 204"/>
                <a:gd name="T15" fmla="*/ 198 h 204"/>
                <a:gd name="T16" fmla="*/ 198 w 204"/>
                <a:gd name="T1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04">
                  <a:moveTo>
                    <a:pt x="19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202" y="204"/>
                    <a:pt x="204" y="202"/>
                    <a:pt x="204" y="198"/>
                  </a:cubicBezTo>
                  <a:cubicBezTo>
                    <a:pt x="204" y="194"/>
                    <a:pt x="202" y="192"/>
                    <a:pt x="198" y="192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39">
              <a:extLst>
                <a:ext uri="{FF2B5EF4-FFF2-40B4-BE49-F238E27FC236}">
                  <a16:creationId xmlns:a16="http://schemas.microsoft.com/office/drawing/2014/main" id="{4E9256B8-7749-4C27-B259-1E4664806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5563" y="3973949"/>
              <a:ext cx="407988" cy="401638"/>
            </a:xfrm>
            <a:custGeom>
              <a:avLst/>
              <a:gdLst>
                <a:gd name="T0" fmla="*/ 240 w 257"/>
                <a:gd name="T1" fmla="*/ 131 h 253"/>
                <a:gd name="T2" fmla="*/ 257 w 257"/>
                <a:gd name="T3" fmla="*/ 0 h 253"/>
                <a:gd name="T4" fmla="*/ 124 w 257"/>
                <a:gd name="T5" fmla="*/ 17 h 253"/>
                <a:gd name="T6" fmla="*/ 162 w 257"/>
                <a:gd name="T7" fmla="*/ 53 h 253"/>
                <a:gd name="T8" fmla="*/ 0 w 257"/>
                <a:gd name="T9" fmla="*/ 241 h 253"/>
                <a:gd name="T10" fmla="*/ 12 w 257"/>
                <a:gd name="T11" fmla="*/ 253 h 253"/>
                <a:gd name="T12" fmla="*/ 202 w 257"/>
                <a:gd name="T13" fmla="*/ 93 h 253"/>
                <a:gd name="T14" fmla="*/ 240 w 257"/>
                <a:gd name="T15" fmla="*/ 13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253">
                  <a:moveTo>
                    <a:pt x="240" y="131"/>
                  </a:moveTo>
                  <a:lnTo>
                    <a:pt x="257" y="0"/>
                  </a:lnTo>
                  <a:lnTo>
                    <a:pt x="124" y="17"/>
                  </a:lnTo>
                  <a:lnTo>
                    <a:pt x="162" y="53"/>
                  </a:lnTo>
                  <a:lnTo>
                    <a:pt x="0" y="241"/>
                  </a:lnTo>
                  <a:lnTo>
                    <a:pt x="12" y="253"/>
                  </a:lnTo>
                  <a:lnTo>
                    <a:pt x="202" y="93"/>
                  </a:lnTo>
                  <a:lnTo>
                    <a:pt x="240" y="131"/>
                  </a:lnTo>
                  <a:close/>
                </a:path>
              </a:pathLst>
            </a:custGeom>
            <a:solidFill>
              <a:srgbClr val="6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6EC282-3124-4910-924B-5232519DE1DA}"/>
              </a:ext>
            </a:extLst>
          </p:cNvPr>
          <p:cNvGrpSpPr/>
          <p:nvPr/>
        </p:nvGrpSpPr>
        <p:grpSpPr>
          <a:xfrm>
            <a:off x="4364436" y="5023004"/>
            <a:ext cx="459263" cy="488951"/>
            <a:chOff x="7582375" y="5224618"/>
            <a:chExt cx="459263" cy="488951"/>
          </a:xfrm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AA6F997E-4909-4381-BD4B-45C8CED7A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4448" y="5306692"/>
              <a:ext cx="295116" cy="406877"/>
            </a:xfrm>
            <a:custGeom>
              <a:avLst/>
              <a:gdLst>
                <a:gd name="T0" fmla="*/ 51 w 102"/>
                <a:gd name="T1" fmla="*/ 0 h 141"/>
                <a:gd name="T2" fmla="*/ 0 w 102"/>
                <a:gd name="T3" fmla="*/ 51 h 141"/>
                <a:gd name="T4" fmla="*/ 35 w 102"/>
                <a:gd name="T5" fmla="*/ 100 h 141"/>
                <a:gd name="T6" fmla="*/ 35 w 102"/>
                <a:gd name="T7" fmla="*/ 131 h 141"/>
                <a:gd name="T8" fmla="*/ 41 w 102"/>
                <a:gd name="T9" fmla="*/ 131 h 141"/>
                <a:gd name="T10" fmla="*/ 41 w 102"/>
                <a:gd name="T11" fmla="*/ 141 h 141"/>
                <a:gd name="T12" fmla="*/ 61 w 102"/>
                <a:gd name="T13" fmla="*/ 141 h 141"/>
                <a:gd name="T14" fmla="*/ 61 w 102"/>
                <a:gd name="T15" fmla="*/ 131 h 141"/>
                <a:gd name="T16" fmla="*/ 67 w 102"/>
                <a:gd name="T17" fmla="*/ 131 h 141"/>
                <a:gd name="T18" fmla="*/ 67 w 102"/>
                <a:gd name="T19" fmla="*/ 100 h 141"/>
                <a:gd name="T20" fmla="*/ 102 w 102"/>
                <a:gd name="T21" fmla="*/ 51 h 141"/>
                <a:gd name="T22" fmla="*/ 51 w 102"/>
                <a:gd name="T23" fmla="*/ 0 h 141"/>
                <a:gd name="T24" fmla="*/ 51 w 102"/>
                <a:gd name="T25" fmla="*/ 0 h 141"/>
                <a:gd name="T26" fmla="*/ 51 w 102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4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4"/>
                    <a:pt x="15" y="93"/>
                    <a:pt x="35" y="10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87" y="93"/>
                    <a:pt x="102" y="74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9112EAB6-072A-45E1-9DE3-63A0879008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48" y="5224618"/>
              <a:ext cx="15716" cy="54134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  <a:gd name="T14" fmla="*/ 3 w 6"/>
                <a:gd name="T15" fmla="*/ 0 h 19"/>
                <a:gd name="T16" fmla="*/ 3 w 6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ubicBezTo>
                    <a:pt x="5" y="19"/>
                    <a:pt x="6" y="18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40774BE1-95D2-4443-B0DB-F597E7760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7505" y="5446392"/>
              <a:ext cx="54133" cy="17462"/>
            </a:xfrm>
            <a:custGeom>
              <a:avLst/>
              <a:gdLst>
                <a:gd name="T0" fmla="*/ 16 w 19"/>
                <a:gd name="T1" fmla="*/ 0 h 6"/>
                <a:gd name="T2" fmla="*/ 3 w 19"/>
                <a:gd name="T3" fmla="*/ 0 h 6"/>
                <a:gd name="T4" fmla="*/ 0 w 19"/>
                <a:gd name="T5" fmla="*/ 3 h 6"/>
                <a:gd name="T6" fmla="*/ 3 w 19"/>
                <a:gd name="T7" fmla="*/ 6 h 6"/>
                <a:gd name="T8" fmla="*/ 16 w 19"/>
                <a:gd name="T9" fmla="*/ 6 h 6"/>
                <a:gd name="T10" fmla="*/ 19 w 19"/>
                <a:gd name="T11" fmla="*/ 3 h 6"/>
                <a:gd name="T12" fmla="*/ 16 w 19"/>
                <a:gd name="T13" fmla="*/ 0 h 6"/>
                <a:gd name="T14" fmla="*/ 16 w 19"/>
                <a:gd name="T15" fmla="*/ 0 h 6"/>
                <a:gd name="T16" fmla="*/ 16 w 1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E528F50-73E8-4DA8-9C99-7AC3182CB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2375" y="5446392"/>
              <a:ext cx="54133" cy="17462"/>
            </a:xfrm>
            <a:custGeom>
              <a:avLst/>
              <a:gdLst>
                <a:gd name="T0" fmla="*/ 16 w 19"/>
                <a:gd name="T1" fmla="*/ 0 h 6"/>
                <a:gd name="T2" fmla="*/ 3 w 19"/>
                <a:gd name="T3" fmla="*/ 0 h 6"/>
                <a:gd name="T4" fmla="*/ 0 w 19"/>
                <a:gd name="T5" fmla="*/ 3 h 6"/>
                <a:gd name="T6" fmla="*/ 3 w 19"/>
                <a:gd name="T7" fmla="*/ 6 h 6"/>
                <a:gd name="T8" fmla="*/ 16 w 19"/>
                <a:gd name="T9" fmla="*/ 6 h 6"/>
                <a:gd name="T10" fmla="*/ 19 w 19"/>
                <a:gd name="T11" fmla="*/ 3 h 6"/>
                <a:gd name="T12" fmla="*/ 16 w 19"/>
                <a:gd name="T13" fmla="*/ 0 h 6"/>
                <a:gd name="T14" fmla="*/ 16 w 19"/>
                <a:gd name="T15" fmla="*/ 0 h 6"/>
                <a:gd name="T16" fmla="*/ 16 w 1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49B71452-3996-438E-A03F-674297920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371" y="5287483"/>
              <a:ext cx="45402" cy="45402"/>
            </a:xfrm>
            <a:custGeom>
              <a:avLst/>
              <a:gdLst>
                <a:gd name="T0" fmla="*/ 10 w 16"/>
                <a:gd name="T1" fmla="*/ 2 h 16"/>
                <a:gd name="T2" fmla="*/ 1 w 16"/>
                <a:gd name="T3" fmla="*/ 11 h 16"/>
                <a:gd name="T4" fmla="*/ 1 w 16"/>
                <a:gd name="T5" fmla="*/ 15 h 16"/>
                <a:gd name="T6" fmla="*/ 3 w 16"/>
                <a:gd name="T7" fmla="*/ 16 h 16"/>
                <a:gd name="T8" fmla="*/ 6 w 16"/>
                <a:gd name="T9" fmla="*/ 15 h 16"/>
                <a:gd name="T10" fmla="*/ 15 w 16"/>
                <a:gd name="T11" fmla="*/ 6 h 16"/>
                <a:gd name="T12" fmla="*/ 15 w 16"/>
                <a:gd name="T13" fmla="*/ 2 h 16"/>
                <a:gd name="T14" fmla="*/ 10 w 16"/>
                <a:gd name="T15" fmla="*/ 2 h 16"/>
                <a:gd name="T16" fmla="*/ 10 w 16"/>
                <a:gd name="T17" fmla="*/ 2 h 16"/>
                <a:gd name="T18" fmla="*/ 10 w 16"/>
                <a:gd name="T1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0" y="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5" y="16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3" y="0"/>
                    <a:pt x="11" y="0"/>
                    <a:pt x="10" y="2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FF46209B-DBDA-4E15-B8D2-9578AD7A4C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240" y="5575615"/>
              <a:ext cx="45402" cy="45402"/>
            </a:xfrm>
            <a:custGeom>
              <a:avLst/>
              <a:gdLst>
                <a:gd name="T0" fmla="*/ 10 w 16"/>
                <a:gd name="T1" fmla="*/ 1 h 16"/>
                <a:gd name="T2" fmla="*/ 1 w 16"/>
                <a:gd name="T3" fmla="*/ 10 h 16"/>
                <a:gd name="T4" fmla="*/ 1 w 16"/>
                <a:gd name="T5" fmla="*/ 15 h 16"/>
                <a:gd name="T6" fmla="*/ 4 w 16"/>
                <a:gd name="T7" fmla="*/ 16 h 16"/>
                <a:gd name="T8" fmla="*/ 6 w 16"/>
                <a:gd name="T9" fmla="*/ 15 h 16"/>
                <a:gd name="T10" fmla="*/ 15 w 16"/>
                <a:gd name="T11" fmla="*/ 6 h 16"/>
                <a:gd name="T12" fmla="*/ 15 w 16"/>
                <a:gd name="T13" fmla="*/ 1 h 16"/>
                <a:gd name="T14" fmla="*/ 10 w 16"/>
                <a:gd name="T15" fmla="*/ 1 h 16"/>
                <a:gd name="T16" fmla="*/ 10 w 16"/>
                <a:gd name="T17" fmla="*/ 1 h 16"/>
                <a:gd name="T18" fmla="*/ 10 w 16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0" y="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5"/>
                    <a:pt x="3" y="16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2"/>
                    <a:pt x="15" y="1"/>
                  </a:cubicBezTo>
                  <a:cubicBezTo>
                    <a:pt x="14" y="0"/>
                    <a:pt x="12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B1B8CA76-F325-4C05-A7FB-FD68A64C8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371" y="5575615"/>
              <a:ext cx="45402" cy="45402"/>
            </a:xfrm>
            <a:custGeom>
              <a:avLst/>
              <a:gdLst>
                <a:gd name="T0" fmla="*/ 6 w 16"/>
                <a:gd name="T1" fmla="*/ 1 h 16"/>
                <a:gd name="T2" fmla="*/ 1 w 16"/>
                <a:gd name="T3" fmla="*/ 1 h 16"/>
                <a:gd name="T4" fmla="*/ 1 w 16"/>
                <a:gd name="T5" fmla="*/ 6 h 16"/>
                <a:gd name="T6" fmla="*/ 10 w 16"/>
                <a:gd name="T7" fmla="*/ 15 h 16"/>
                <a:gd name="T8" fmla="*/ 12 w 16"/>
                <a:gd name="T9" fmla="*/ 16 h 16"/>
                <a:gd name="T10" fmla="*/ 15 w 16"/>
                <a:gd name="T11" fmla="*/ 15 h 16"/>
                <a:gd name="T12" fmla="*/ 15 w 16"/>
                <a:gd name="T13" fmla="*/ 10 h 16"/>
                <a:gd name="T14" fmla="*/ 6 w 16"/>
                <a:gd name="T15" fmla="*/ 1 h 16"/>
                <a:gd name="T16" fmla="*/ 6 w 16"/>
                <a:gd name="T17" fmla="*/ 1 h 16"/>
                <a:gd name="T18" fmla="*/ 6 w 16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6"/>
                    <a:pt x="12" y="16"/>
                  </a:cubicBezTo>
                  <a:cubicBezTo>
                    <a:pt x="13" y="16"/>
                    <a:pt x="14" y="15"/>
                    <a:pt x="15" y="15"/>
                  </a:cubicBezTo>
                  <a:cubicBezTo>
                    <a:pt x="16" y="14"/>
                    <a:pt x="16" y="12"/>
                    <a:pt x="15" y="10"/>
                  </a:cubicBezTo>
                  <a:lnTo>
                    <a:pt x="6" y="1"/>
                  </a:ln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9D9D1F03-8EE0-48EA-9E0B-AF42E83950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240" y="5287483"/>
              <a:ext cx="45402" cy="45402"/>
            </a:xfrm>
            <a:custGeom>
              <a:avLst/>
              <a:gdLst>
                <a:gd name="T0" fmla="*/ 6 w 16"/>
                <a:gd name="T1" fmla="*/ 2 h 16"/>
                <a:gd name="T2" fmla="*/ 1 w 16"/>
                <a:gd name="T3" fmla="*/ 2 h 16"/>
                <a:gd name="T4" fmla="*/ 1 w 16"/>
                <a:gd name="T5" fmla="*/ 6 h 16"/>
                <a:gd name="T6" fmla="*/ 10 w 16"/>
                <a:gd name="T7" fmla="*/ 15 h 16"/>
                <a:gd name="T8" fmla="*/ 13 w 16"/>
                <a:gd name="T9" fmla="*/ 16 h 16"/>
                <a:gd name="T10" fmla="*/ 15 w 16"/>
                <a:gd name="T11" fmla="*/ 15 h 16"/>
                <a:gd name="T12" fmla="*/ 15 w 16"/>
                <a:gd name="T13" fmla="*/ 11 h 16"/>
                <a:gd name="T14" fmla="*/ 6 w 16"/>
                <a:gd name="T15" fmla="*/ 2 h 16"/>
                <a:gd name="T16" fmla="*/ 6 w 16"/>
                <a:gd name="T17" fmla="*/ 2 h 16"/>
                <a:gd name="T18" fmla="*/ 6 w 16"/>
                <a:gd name="T1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2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4" y="16"/>
                    <a:pt x="15" y="15"/>
                  </a:cubicBezTo>
                  <a:cubicBezTo>
                    <a:pt x="16" y="14"/>
                    <a:pt x="16" y="12"/>
                    <a:pt x="15" y="11"/>
                  </a:cubicBezTo>
                  <a:lnTo>
                    <a:pt x="6" y="2"/>
                  </a:ln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01AB7E6C-066D-419F-A345-39DA2DF36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2866" y="5345110"/>
              <a:ext cx="116998" cy="118745"/>
            </a:xfrm>
            <a:custGeom>
              <a:avLst/>
              <a:gdLst>
                <a:gd name="T0" fmla="*/ 3 w 41"/>
                <a:gd name="T1" fmla="*/ 41 h 41"/>
                <a:gd name="T2" fmla="*/ 0 w 41"/>
                <a:gd name="T3" fmla="*/ 38 h 41"/>
                <a:gd name="T4" fmla="*/ 38 w 41"/>
                <a:gd name="T5" fmla="*/ 0 h 41"/>
                <a:gd name="T6" fmla="*/ 41 w 41"/>
                <a:gd name="T7" fmla="*/ 3 h 41"/>
                <a:gd name="T8" fmla="*/ 38 w 41"/>
                <a:gd name="T9" fmla="*/ 6 h 41"/>
                <a:gd name="T10" fmla="*/ 6 w 41"/>
                <a:gd name="T11" fmla="*/ 38 h 41"/>
                <a:gd name="T12" fmla="*/ 3 w 41"/>
                <a:gd name="T13" fmla="*/ 41 h 41"/>
                <a:gd name="T14" fmla="*/ 3 w 41"/>
                <a:gd name="T15" fmla="*/ 41 h 41"/>
                <a:gd name="T16" fmla="*/ 3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" y="41"/>
                  </a:moveTo>
                  <a:cubicBezTo>
                    <a:pt x="1" y="41"/>
                    <a:pt x="0" y="40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20" y="6"/>
                    <a:pt x="6" y="21"/>
                    <a:pt x="6" y="38"/>
                  </a:cubicBezTo>
                  <a:cubicBezTo>
                    <a:pt x="6" y="40"/>
                    <a:pt x="5" y="41"/>
                    <a:pt x="3" y="41"/>
                  </a:cubicBez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AAA2D2F9-210E-440F-8D6C-54D9F427A6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731" y="5621017"/>
              <a:ext cx="92551" cy="92552"/>
            </a:xfrm>
            <a:custGeom>
              <a:avLst/>
              <a:gdLst>
                <a:gd name="T0" fmla="*/ 0 w 53"/>
                <a:gd name="T1" fmla="*/ 0 h 53"/>
                <a:gd name="T2" fmla="*/ 0 w 53"/>
                <a:gd name="T3" fmla="*/ 37 h 53"/>
                <a:gd name="T4" fmla="*/ 10 w 53"/>
                <a:gd name="T5" fmla="*/ 37 h 53"/>
                <a:gd name="T6" fmla="*/ 10 w 53"/>
                <a:gd name="T7" fmla="*/ 53 h 53"/>
                <a:gd name="T8" fmla="*/ 43 w 53"/>
                <a:gd name="T9" fmla="*/ 53 h 53"/>
                <a:gd name="T10" fmla="*/ 43 w 53"/>
                <a:gd name="T11" fmla="*/ 37 h 53"/>
                <a:gd name="T12" fmla="*/ 53 w 53"/>
                <a:gd name="T13" fmla="*/ 37 h 53"/>
                <a:gd name="T14" fmla="*/ 53 w 53"/>
                <a:gd name="T15" fmla="*/ 0 h 53"/>
                <a:gd name="T16" fmla="*/ 0 w 53"/>
                <a:gd name="T17" fmla="*/ 0 h 53"/>
                <a:gd name="T18" fmla="*/ 0 w 53"/>
                <a:gd name="T19" fmla="*/ 0 h 53"/>
                <a:gd name="T20" fmla="*/ 0 w 53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8BDEF66B-D5F4-4E2E-B0E1-A42C7D28FB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731" y="5621017"/>
              <a:ext cx="92551" cy="92552"/>
            </a:xfrm>
            <a:custGeom>
              <a:avLst/>
              <a:gdLst>
                <a:gd name="T0" fmla="*/ 0 w 53"/>
                <a:gd name="T1" fmla="*/ 0 h 53"/>
                <a:gd name="T2" fmla="*/ 0 w 53"/>
                <a:gd name="T3" fmla="*/ 37 h 53"/>
                <a:gd name="T4" fmla="*/ 10 w 53"/>
                <a:gd name="T5" fmla="*/ 37 h 53"/>
                <a:gd name="T6" fmla="*/ 10 w 53"/>
                <a:gd name="T7" fmla="*/ 53 h 53"/>
                <a:gd name="T8" fmla="*/ 43 w 53"/>
                <a:gd name="T9" fmla="*/ 53 h 53"/>
                <a:gd name="T10" fmla="*/ 43 w 53"/>
                <a:gd name="T11" fmla="*/ 37 h 53"/>
                <a:gd name="T12" fmla="*/ 53 w 53"/>
                <a:gd name="T13" fmla="*/ 37 h 53"/>
                <a:gd name="T14" fmla="*/ 53 w 53"/>
                <a:gd name="T15" fmla="*/ 0 h 53"/>
                <a:gd name="T16" fmla="*/ 0 w 53"/>
                <a:gd name="T17" fmla="*/ 0 h 53"/>
                <a:gd name="T18" fmla="*/ 0 w 53"/>
                <a:gd name="T19" fmla="*/ 0 h 53"/>
                <a:gd name="T20" fmla="*/ 0 w 53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184F9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951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3" name="Oval 80">
            <a:extLst>
              <a:ext uri="{FF2B5EF4-FFF2-40B4-BE49-F238E27FC236}">
                <a16:creationId xmlns:a16="http://schemas.microsoft.com/office/drawing/2014/main" id="{46C204E1-6D84-4630-8115-8545DFCB6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744" y="1530086"/>
            <a:ext cx="908630" cy="908630"/>
          </a:xfrm>
          <a:prstGeom prst="ellipse">
            <a:avLst/>
          </a:prstGeom>
          <a:solidFill>
            <a:srgbClr val="2875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+mj-lt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839618A-61FD-4475-95E5-92E5691BD2EA}"/>
              </a:ext>
            </a:extLst>
          </p:cNvPr>
          <p:cNvSpPr/>
          <p:nvPr/>
        </p:nvSpPr>
        <p:spPr>
          <a:xfrm>
            <a:off x="4023276" y="3136664"/>
            <a:ext cx="1465566" cy="5098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26A7F23-2D21-4B1B-B506-447321421019}"/>
              </a:ext>
            </a:extLst>
          </p:cNvPr>
          <p:cNvSpPr/>
          <p:nvPr/>
        </p:nvSpPr>
        <p:spPr>
          <a:xfrm>
            <a:off x="4023276" y="2805381"/>
            <a:ext cx="1465566" cy="586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017CB3D-E590-41D3-AAD4-4364D3EFEB79}"/>
              </a:ext>
            </a:extLst>
          </p:cNvPr>
          <p:cNvSpPr/>
          <p:nvPr/>
        </p:nvSpPr>
        <p:spPr>
          <a:xfrm>
            <a:off x="4023276" y="2550438"/>
            <a:ext cx="1465566" cy="50988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EA4F156-243B-4A72-A655-41F3BE356984}"/>
              </a:ext>
            </a:extLst>
          </p:cNvPr>
          <p:cNvGrpSpPr/>
          <p:nvPr/>
        </p:nvGrpSpPr>
        <p:grpSpPr>
          <a:xfrm>
            <a:off x="3647155" y="3915723"/>
            <a:ext cx="2217808" cy="1244839"/>
            <a:chOff x="3134480" y="4949430"/>
            <a:chExt cx="2217808" cy="1244839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936EC2A-4873-44AE-A8CC-728B384A0E3D}"/>
                </a:ext>
              </a:extLst>
            </p:cNvPr>
            <p:cNvSpPr txBox="1"/>
            <p:nvPr/>
          </p:nvSpPr>
          <p:spPr>
            <a:xfrm flipH="1">
              <a:off x="3381371" y="4949430"/>
              <a:ext cx="17240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Lorem ipsum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3CCB649-DE74-4717-A08F-B92EAD168100}"/>
                </a:ext>
              </a:extLst>
            </p:cNvPr>
            <p:cNvSpPr txBox="1"/>
            <p:nvPr/>
          </p:nvSpPr>
          <p:spPr>
            <a:xfrm>
              <a:off x="3134480" y="5332495"/>
              <a:ext cx="221780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Morbi et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rutrum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felis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eget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tristique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tortor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</a:t>
              </a:r>
            </a:p>
          </p:txBody>
        </p:sp>
      </p:grpSp>
      <p:sp>
        <p:nvSpPr>
          <p:cNvPr id="120" name="Oval 5">
            <a:extLst>
              <a:ext uri="{FF2B5EF4-FFF2-40B4-BE49-F238E27FC236}">
                <a16:creationId xmlns:a16="http://schemas.microsoft.com/office/drawing/2014/main" id="{4C116CEB-5A7E-4B3A-8EF9-37A9AB5C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120" y="2961417"/>
            <a:ext cx="909713" cy="908630"/>
          </a:xfrm>
          <a:prstGeom prst="ellipse">
            <a:avLst/>
          </a:prstGeom>
          <a:solidFill>
            <a:srgbClr val="F9B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+mj-lt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B683B13-6606-4D31-8F10-71D50CD6381F}"/>
              </a:ext>
            </a:extLst>
          </p:cNvPr>
          <p:cNvSpPr/>
          <p:nvPr/>
        </p:nvSpPr>
        <p:spPr>
          <a:xfrm>
            <a:off x="6760193" y="4529794"/>
            <a:ext cx="1465566" cy="509885"/>
          </a:xfrm>
          <a:prstGeom prst="ellipse">
            <a:avLst/>
          </a:prstGeom>
          <a:solidFill>
            <a:srgbClr val="184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3D28647-13F1-47F4-A166-36BA0551C725}"/>
              </a:ext>
            </a:extLst>
          </p:cNvPr>
          <p:cNvSpPr/>
          <p:nvPr/>
        </p:nvSpPr>
        <p:spPr>
          <a:xfrm>
            <a:off x="6760193" y="4198511"/>
            <a:ext cx="1465566" cy="586225"/>
          </a:xfrm>
          <a:prstGeom prst="rect">
            <a:avLst/>
          </a:prstGeom>
          <a:solidFill>
            <a:srgbClr val="184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F56F32B-3CB1-4F36-B4DE-F224AC6E2DC6}"/>
              </a:ext>
            </a:extLst>
          </p:cNvPr>
          <p:cNvSpPr/>
          <p:nvPr/>
        </p:nvSpPr>
        <p:spPr>
          <a:xfrm>
            <a:off x="6760193" y="3943568"/>
            <a:ext cx="1465566" cy="509885"/>
          </a:xfrm>
          <a:prstGeom prst="ellipse">
            <a:avLst/>
          </a:prstGeom>
          <a:solidFill>
            <a:srgbClr val="287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DC9802-DED0-40E7-AF91-F060B020517C}"/>
              </a:ext>
            </a:extLst>
          </p:cNvPr>
          <p:cNvGrpSpPr/>
          <p:nvPr/>
        </p:nvGrpSpPr>
        <p:grpSpPr>
          <a:xfrm>
            <a:off x="6384072" y="5248036"/>
            <a:ext cx="2217808" cy="1244839"/>
            <a:chOff x="3134480" y="4949430"/>
            <a:chExt cx="2217808" cy="124483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E1D448D-C589-45EC-82D9-0DE7921782D6}"/>
                </a:ext>
              </a:extLst>
            </p:cNvPr>
            <p:cNvSpPr txBox="1"/>
            <p:nvPr/>
          </p:nvSpPr>
          <p:spPr>
            <a:xfrm flipH="1">
              <a:off x="3381371" y="4949430"/>
              <a:ext cx="17240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Lorem ipsum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9394081-3632-48D7-A9A6-6D6810BC6EC7}"/>
                </a:ext>
              </a:extLst>
            </p:cNvPr>
            <p:cNvSpPr txBox="1"/>
            <p:nvPr/>
          </p:nvSpPr>
          <p:spPr>
            <a:xfrm>
              <a:off x="3134480" y="5332495"/>
              <a:ext cx="221780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Morbi et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rutrum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felis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eget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tristique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tortor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</a:t>
              </a:r>
            </a:p>
          </p:txBody>
        </p:sp>
      </p:grpSp>
      <p:sp>
        <p:nvSpPr>
          <p:cNvPr id="137" name="Oval 153">
            <a:extLst>
              <a:ext uri="{FF2B5EF4-FFF2-40B4-BE49-F238E27FC236}">
                <a16:creationId xmlns:a16="http://schemas.microsoft.com/office/drawing/2014/main" id="{640AFC81-071A-4A9C-A6D6-87C7BF4BD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578" y="1530086"/>
            <a:ext cx="908630" cy="908630"/>
          </a:xfrm>
          <a:prstGeom prst="ellipse">
            <a:avLst/>
          </a:prstGeom>
          <a:solidFill>
            <a:srgbClr val="2875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+mj-lt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CCCD6DA-A746-4732-9C84-6D119F7A6898}"/>
              </a:ext>
            </a:extLst>
          </p:cNvPr>
          <p:cNvSpPr/>
          <p:nvPr/>
        </p:nvSpPr>
        <p:spPr>
          <a:xfrm>
            <a:off x="9497110" y="3136664"/>
            <a:ext cx="1465566" cy="5098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1CE42F5-F6FE-4287-B08E-E913305A7373}"/>
              </a:ext>
            </a:extLst>
          </p:cNvPr>
          <p:cNvSpPr/>
          <p:nvPr/>
        </p:nvSpPr>
        <p:spPr>
          <a:xfrm>
            <a:off x="9497110" y="2805381"/>
            <a:ext cx="1465566" cy="5862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9C0CE52-ED98-44C6-A634-27E5133C4775}"/>
              </a:ext>
            </a:extLst>
          </p:cNvPr>
          <p:cNvSpPr/>
          <p:nvPr/>
        </p:nvSpPr>
        <p:spPr>
          <a:xfrm>
            <a:off x="9497110" y="2550438"/>
            <a:ext cx="1465566" cy="50988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E21446C-8BDC-4362-A89D-EB338F08885A}"/>
              </a:ext>
            </a:extLst>
          </p:cNvPr>
          <p:cNvGrpSpPr/>
          <p:nvPr/>
        </p:nvGrpSpPr>
        <p:grpSpPr>
          <a:xfrm>
            <a:off x="9120989" y="3915723"/>
            <a:ext cx="2217808" cy="1244839"/>
            <a:chOff x="3134480" y="4949430"/>
            <a:chExt cx="2217808" cy="124483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822712E-A7A8-4FD2-8B14-D217F5D194B8}"/>
                </a:ext>
              </a:extLst>
            </p:cNvPr>
            <p:cNvSpPr txBox="1"/>
            <p:nvPr/>
          </p:nvSpPr>
          <p:spPr>
            <a:xfrm flipH="1">
              <a:off x="3381371" y="4949430"/>
              <a:ext cx="17240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Lorem ipsum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C2383E-1755-4010-ACFE-D1A0D8ADB11B}"/>
                </a:ext>
              </a:extLst>
            </p:cNvPr>
            <p:cNvSpPr txBox="1"/>
            <p:nvPr/>
          </p:nvSpPr>
          <p:spPr>
            <a:xfrm>
              <a:off x="3134480" y="5332495"/>
              <a:ext cx="221780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Morbi et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rutrum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felis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eget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tristique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tortor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</a:t>
              </a:r>
            </a:p>
          </p:txBody>
        </p:sp>
      </p:grpSp>
      <p:sp>
        <p:nvSpPr>
          <p:cNvPr id="124" name="Oval 22">
            <a:extLst>
              <a:ext uri="{FF2B5EF4-FFF2-40B4-BE49-F238E27FC236}">
                <a16:creationId xmlns:a16="http://schemas.microsoft.com/office/drawing/2014/main" id="{D390BD63-87F3-48D3-AADA-67670F8A2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284" y="2961417"/>
            <a:ext cx="909714" cy="908630"/>
          </a:xfrm>
          <a:prstGeom prst="ellipse">
            <a:avLst/>
          </a:prstGeom>
          <a:solidFill>
            <a:srgbClr val="F9B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+mj-lt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24564E5-CFE3-40BE-8A40-6C601F69F731}"/>
              </a:ext>
            </a:extLst>
          </p:cNvPr>
          <p:cNvSpPr/>
          <p:nvPr/>
        </p:nvSpPr>
        <p:spPr>
          <a:xfrm>
            <a:off x="1286359" y="4529794"/>
            <a:ext cx="1465566" cy="509885"/>
          </a:xfrm>
          <a:prstGeom prst="ellipse">
            <a:avLst/>
          </a:prstGeom>
          <a:solidFill>
            <a:srgbClr val="184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9129A8E-CA7D-413D-8DF3-9D0E1A3B17FB}"/>
              </a:ext>
            </a:extLst>
          </p:cNvPr>
          <p:cNvSpPr/>
          <p:nvPr/>
        </p:nvSpPr>
        <p:spPr>
          <a:xfrm>
            <a:off x="1286359" y="4198511"/>
            <a:ext cx="1465566" cy="586225"/>
          </a:xfrm>
          <a:prstGeom prst="rect">
            <a:avLst/>
          </a:prstGeom>
          <a:solidFill>
            <a:srgbClr val="184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0C84C34-6AE9-4E63-828E-4C242F26C97B}"/>
              </a:ext>
            </a:extLst>
          </p:cNvPr>
          <p:cNvSpPr/>
          <p:nvPr/>
        </p:nvSpPr>
        <p:spPr>
          <a:xfrm>
            <a:off x="1286359" y="3943568"/>
            <a:ext cx="1465566" cy="509885"/>
          </a:xfrm>
          <a:prstGeom prst="ellipse">
            <a:avLst/>
          </a:prstGeom>
          <a:solidFill>
            <a:srgbClr val="287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0727C24-B47C-4887-83E4-E614152CCDBA}"/>
              </a:ext>
            </a:extLst>
          </p:cNvPr>
          <p:cNvGrpSpPr/>
          <p:nvPr/>
        </p:nvGrpSpPr>
        <p:grpSpPr>
          <a:xfrm>
            <a:off x="910238" y="5248036"/>
            <a:ext cx="2217808" cy="1244839"/>
            <a:chOff x="3134480" y="4949430"/>
            <a:chExt cx="2217808" cy="124483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79E39A5-FCB8-4BF6-850A-4DFBF3479011}"/>
                </a:ext>
              </a:extLst>
            </p:cNvPr>
            <p:cNvSpPr txBox="1"/>
            <p:nvPr/>
          </p:nvSpPr>
          <p:spPr>
            <a:xfrm flipH="1">
              <a:off x="3381371" y="4949430"/>
              <a:ext cx="1724026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cs typeface="Calibri" panose="020F0502020204030204" pitchFamily="34" charset="0"/>
                </a:rPr>
                <a:t>Lorem ipsum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DD53BB7-E34B-456F-BCBF-4F797552BB74}"/>
                </a:ext>
              </a:extLst>
            </p:cNvPr>
            <p:cNvSpPr txBox="1"/>
            <p:nvPr/>
          </p:nvSpPr>
          <p:spPr>
            <a:xfrm>
              <a:off x="3134480" y="5332495"/>
              <a:ext cx="2217808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Morbi et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rutrum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felis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eget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tristique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tortor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. </a:t>
              </a:r>
            </a:p>
          </p:txBody>
        </p:sp>
      </p:grp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FAC0913-2D3C-4DFA-BE62-393DDFC08ED5}"/>
              </a:ext>
            </a:extLst>
          </p:cNvPr>
          <p:cNvCxnSpPr/>
          <p:nvPr/>
        </p:nvCxnSpPr>
        <p:spPr>
          <a:xfrm flipV="1">
            <a:off x="3120486" y="3415732"/>
            <a:ext cx="534229" cy="263481"/>
          </a:xfrm>
          <a:prstGeom prst="line">
            <a:avLst/>
          </a:prstGeom>
          <a:ln w="508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5E778B6-040A-4525-8EDD-CCABA99D42E3}"/>
              </a:ext>
            </a:extLst>
          </p:cNvPr>
          <p:cNvCxnSpPr/>
          <p:nvPr/>
        </p:nvCxnSpPr>
        <p:spPr>
          <a:xfrm flipV="1">
            <a:off x="8594320" y="3415732"/>
            <a:ext cx="534229" cy="263481"/>
          </a:xfrm>
          <a:prstGeom prst="line">
            <a:avLst/>
          </a:prstGeom>
          <a:ln w="508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26A015A-52C4-4736-9989-CB2760D0BBC4}"/>
              </a:ext>
            </a:extLst>
          </p:cNvPr>
          <p:cNvCxnSpPr>
            <a:cxnSpLocks/>
          </p:cNvCxnSpPr>
          <p:nvPr/>
        </p:nvCxnSpPr>
        <p:spPr>
          <a:xfrm flipH="1" flipV="1">
            <a:off x="5857403" y="3415732"/>
            <a:ext cx="534229" cy="263481"/>
          </a:xfrm>
          <a:prstGeom prst="line">
            <a:avLst/>
          </a:prstGeom>
          <a:ln w="508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76728A4-FF34-44BE-B7EE-472D896C3B3D}"/>
              </a:ext>
            </a:extLst>
          </p:cNvPr>
          <p:cNvGrpSpPr/>
          <p:nvPr/>
        </p:nvGrpSpPr>
        <p:grpSpPr>
          <a:xfrm>
            <a:off x="9966412" y="1719836"/>
            <a:ext cx="526962" cy="529131"/>
            <a:chOff x="13069281" y="4185965"/>
            <a:chExt cx="771525" cy="774700"/>
          </a:xfrm>
        </p:grpSpPr>
        <p:sp>
          <p:nvSpPr>
            <p:cNvPr id="148" name="Freeform 226">
              <a:extLst>
                <a:ext uri="{FF2B5EF4-FFF2-40B4-BE49-F238E27FC236}">
                  <a16:creationId xmlns:a16="http://schemas.microsoft.com/office/drawing/2014/main" id="{27B709D0-707A-4C19-90B0-C01EFC863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281" y="4271690"/>
              <a:ext cx="771525" cy="563563"/>
            </a:xfrm>
            <a:custGeom>
              <a:avLst/>
              <a:gdLst>
                <a:gd name="T0" fmla="*/ 204 w 204"/>
                <a:gd name="T1" fmla="*/ 139 h 149"/>
                <a:gd name="T2" fmla="*/ 195 w 204"/>
                <a:gd name="T3" fmla="*/ 149 h 149"/>
                <a:gd name="T4" fmla="*/ 9 w 204"/>
                <a:gd name="T5" fmla="*/ 149 h 149"/>
                <a:gd name="T6" fmla="*/ 0 w 204"/>
                <a:gd name="T7" fmla="*/ 139 h 149"/>
                <a:gd name="T8" fmla="*/ 0 w 204"/>
                <a:gd name="T9" fmla="*/ 9 h 149"/>
                <a:gd name="T10" fmla="*/ 9 w 204"/>
                <a:gd name="T11" fmla="*/ 0 h 149"/>
                <a:gd name="T12" fmla="*/ 195 w 204"/>
                <a:gd name="T13" fmla="*/ 0 h 149"/>
                <a:gd name="T14" fmla="*/ 204 w 204"/>
                <a:gd name="T15" fmla="*/ 9 h 149"/>
                <a:gd name="T16" fmla="*/ 204 w 204"/>
                <a:gd name="T17" fmla="*/ 13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49">
                  <a:moveTo>
                    <a:pt x="204" y="139"/>
                  </a:moveTo>
                  <a:cubicBezTo>
                    <a:pt x="204" y="145"/>
                    <a:pt x="200" y="149"/>
                    <a:pt x="195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4" y="149"/>
                    <a:pt x="0" y="145"/>
                    <a:pt x="0" y="1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0" y="0"/>
                    <a:pt x="204" y="4"/>
                    <a:pt x="204" y="9"/>
                  </a:cubicBezTo>
                  <a:lnTo>
                    <a:pt x="204" y="139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Rectangle 227">
              <a:extLst>
                <a:ext uri="{FF2B5EF4-FFF2-40B4-BE49-F238E27FC236}">
                  <a16:creationId xmlns:a16="http://schemas.microsoft.com/office/drawing/2014/main" id="{C380359C-8D69-4CF2-9671-0985F476A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0269" y="4835253"/>
              <a:ext cx="211138" cy="90488"/>
            </a:xfrm>
            <a:prstGeom prst="rect">
              <a:avLst/>
            </a:pr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228">
              <a:extLst>
                <a:ext uri="{FF2B5EF4-FFF2-40B4-BE49-F238E27FC236}">
                  <a16:creationId xmlns:a16="http://schemas.microsoft.com/office/drawing/2014/main" id="{B92BAB2C-EC34-4CF0-9284-0507BFB29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7244" y="4925740"/>
              <a:ext cx="355600" cy="34925"/>
            </a:xfrm>
            <a:custGeom>
              <a:avLst/>
              <a:gdLst>
                <a:gd name="T0" fmla="*/ 94 w 94"/>
                <a:gd name="T1" fmla="*/ 4 h 9"/>
                <a:gd name="T2" fmla="*/ 89 w 94"/>
                <a:gd name="T3" fmla="*/ 9 h 9"/>
                <a:gd name="T4" fmla="*/ 5 w 94"/>
                <a:gd name="T5" fmla="*/ 9 h 9"/>
                <a:gd name="T6" fmla="*/ 0 w 94"/>
                <a:gd name="T7" fmla="*/ 4 h 9"/>
                <a:gd name="T8" fmla="*/ 5 w 94"/>
                <a:gd name="T9" fmla="*/ 0 h 9"/>
                <a:gd name="T10" fmla="*/ 89 w 94"/>
                <a:gd name="T11" fmla="*/ 0 h 9"/>
                <a:gd name="T12" fmla="*/ 94 w 9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">
                  <a:moveTo>
                    <a:pt x="94" y="4"/>
                  </a:moveTo>
                  <a:cubicBezTo>
                    <a:pt x="94" y="7"/>
                    <a:pt x="91" y="9"/>
                    <a:pt x="8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4" y="2"/>
                    <a:pt x="94" y="4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229">
              <a:extLst>
                <a:ext uri="{FF2B5EF4-FFF2-40B4-BE49-F238E27FC236}">
                  <a16:creationId xmlns:a16="http://schemas.microsoft.com/office/drawing/2014/main" id="{409DB982-935E-41A1-A801-4142BD0FA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281" y="4695553"/>
              <a:ext cx="771525" cy="139700"/>
            </a:xfrm>
            <a:custGeom>
              <a:avLst/>
              <a:gdLst>
                <a:gd name="T0" fmla="*/ 204 w 204"/>
                <a:gd name="T1" fmla="*/ 27 h 37"/>
                <a:gd name="T2" fmla="*/ 204 w 204"/>
                <a:gd name="T3" fmla="*/ 0 h 37"/>
                <a:gd name="T4" fmla="*/ 0 w 204"/>
                <a:gd name="T5" fmla="*/ 0 h 37"/>
                <a:gd name="T6" fmla="*/ 0 w 204"/>
                <a:gd name="T7" fmla="*/ 27 h 37"/>
                <a:gd name="T8" fmla="*/ 9 w 204"/>
                <a:gd name="T9" fmla="*/ 37 h 37"/>
                <a:gd name="T10" fmla="*/ 195 w 204"/>
                <a:gd name="T11" fmla="*/ 37 h 37"/>
                <a:gd name="T12" fmla="*/ 204 w 204"/>
                <a:gd name="T13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7">
                  <a:moveTo>
                    <a:pt x="204" y="27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3"/>
                    <a:pt x="4" y="37"/>
                    <a:pt x="9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200" y="37"/>
                    <a:pt x="204" y="33"/>
                    <a:pt x="20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230">
              <a:extLst>
                <a:ext uri="{FF2B5EF4-FFF2-40B4-BE49-F238E27FC236}">
                  <a16:creationId xmlns:a16="http://schemas.microsoft.com/office/drawing/2014/main" id="{5F750ED9-A612-4E46-81C0-A56E260AFA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05831" y="4717778"/>
              <a:ext cx="98425" cy="95250"/>
            </a:xfrm>
            <a:custGeom>
              <a:avLst/>
              <a:gdLst>
                <a:gd name="T0" fmla="*/ 13 w 26"/>
                <a:gd name="T1" fmla="*/ 7 h 25"/>
                <a:gd name="T2" fmla="*/ 7 w 26"/>
                <a:gd name="T3" fmla="*/ 13 h 25"/>
                <a:gd name="T4" fmla="*/ 13 w 26"/>
                <a:gd name="T5" fmla="*/ 19 h 25"/>
                <a:gd name="T6" fmla="*/ 19 w 26"/>
                <a:gd name="T7" fmla="*/ 13 h 25"/>
                <a:gd name="T8" fmla="*/ 13 w 26"/>
                <a:gd name="T9" fmla="*/ 7 h 25"/>
                <a:gd name="T10" fmla="*/ 13 w 26"/>
                <a:gd name="T11" fmla="*/ 25 h 25"/>
                <a:gd name="T12" fmla="*/ 0 w 26"/>
                <a:gd name="T13" fmla="*/ 13 h 25"/>
                <a:gd name="T14" fmla="*/ 13 w 26"/>
                <a:gd name="T15" fmla="*/ 0 h 25"/>
                <a:gd name="T16" fmla="*/ 26 w 26"/>
                <a:gd name="T17" fmla="*/ 13 h 25"/>
                <a:gd name="T18" fmla="*/ 13 w 26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13" y="7"/>
                  </a:moveTo>
                  <a:cubicBezTo>
                    <a:pt x="10" y="7"/>
                    <a:pt x="7" y="9"/>
                    <a:pt x="7" y="13"/>
                  </a:cubicBezTo>
                  <a:cubicBezTo>
                    <a:pt x="7" y="16"/>
                    <a:pt x="10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9"/>
                    <a:pt x="16" y="7"/>
                    <a:pt x="13" y="7"/>
                  </a:cubicBezTo>
                  <a:close/>
                  <a:moveTo>
                    <a:pt x="13" y="25"/>
                  </a:move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5"/>
                    <a:pt x="13" y="25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231">
              <a:extLst>
                <a:ext uri="{FF2B5EF4-FFF2-40B4-BE49-F238E27FC236}">
                  <a16:creationId xmlns:a16="http://schemas.microsoft.com/office/drawing/2014/main" id="{B4A485A1-C823-45EF-BD55-BE302B1FF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69281" y="4271690"/>
              <a:ext cx="658813" cy="423863"/>
            </a:xfrm>
            <a:custGeom>
              <a:avLst/>
              <a:gdLst>
                <a:gd name="T0" fmla="*/ 0 w 174"/>
                <a:gd name="T1" fmla="*/ 9 h 112"/>
                <a:gd name="T2" fmla="*/ 0 w 174"/>
                <a:gd name="T3" fmla="*/ 112 h 112"/>
                <a:gd name="T4" fmla="*/ 63 w 174"/>
                <a:gd name="T5" fmla="*/ 112 h 112"/>
                <a:gd name="T6" fmla="*/ 174 w 174"/>
                <a:gd name="T7" fmla="*/ 0 h 112"/>
                <a:gd name="T8" fmla="*/ 9 w 174"/>
                <a:gd name="T9" fmla="*/ 0 h 112"/>
                <a:gd name="T10" fmla="*/ 0 w 174"/>
                <a:gd name="T11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12">
                  <a:moveTo>
                    <a:pt x="0" y="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Oval 232">
              <a:extLst>
                <a:ext uri="{FF2B5EF4-FFF2-40B4-BE49-F238E27FC236}">
                  <a16:creationId xmlns:a16="http://schemas.microsoft.com/office/drawing/2014/main" id="{7F94319F-837F-4602-A946-5A8B08514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62956" y="4185965"/>
              <a:ext cx="385763" cy="388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233">
              <a:extLst>
                <a:ext uri="{FF2B5EF4-FFF2-40B4-BE49-F238E27FC236}">
                  <a16:creationId xmlns:a16="http://schemas.microsoft.com/office/drawing/2014/main" id="{503D0287-33A7-4AA7-BB8E-29E329FA5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34394" y="4257403"/>
              <a:ext cx="241300" cy="257175"/>
            </a:xfrm>
            <a:custGeom>
              <a:avLst/>
              <a:gdLst>
                <a:gd name="T0" fmla="*/ 0 w 64"/>
                <a:gd name="T1" fmla="*/ 31 h 68"/>
                <a:gd name="T2" fmla="*/ 4 w 64"/>
                <a:gd name="T3" fmla="*/ 34 h 68"/>
                <a:gd name="T4" fmla="*/ 15 w 64"/>
                <a:gd name="T5" fmla="*/ 34 h 68"/>
                <a:gd name="T6" fmla="*/ 15 w 64"/>
                <a:gd name="T7" fmla="*/ 63 h 68"/>
                <a:gd name="T8" fmla="*/ 19 w 64"/>
                <a:gd name="T9" fmla="*/ 68 h 68"/>
                <a:gd name="T10" fmla="*/ 45 w 64"/>
                <a:gd name="T11" fmla="*/ 68 h 68"/>
                <a:gd name="T12" fmla="*/ 49 w 64"/>
                <a:gd name="T13" fmla="*/ 63 h 68"/>
                <a:gd name="T14" fmla="*/ 49 w 64"/>
                <a:gd name="T15" fmla="*/ 34 h 68"/>
                <a:gd name="T16" fmla="*/ 60 w 64"/>
                <a:gd name="T17" fmla="*/ 34 h 68"/>
                <a:gd name="T18" fmla="*/ 64 w 64"/>
                <a:gd name="T19" fmla="*/ 31 h 68"/>
                <a:gd name="T20" fmla="*/ 63 w 64"/>
                <a:gd name="T21" fmla="*/ 27 h 68"/>
                <a:gd name="T22" fmla="*/ 35 w 64"/>
                <a:gd name="T23" fmla="*/ 1 h 68"/>
                <a:gd name="T24" fmla="*/ 29 w 64"/>
                <a:gd name="T25" fmla="*/ 1 h 68"/>
                <a:gd name="T26" fmla="*/ 1 w 64"/>
                <a:gd name="T27" fmla="*/ 27 h 68"/>
                <a:gd name="T28" fmla="*/ 0 w 64"/>
                <a:gd name="T29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68">
                  <a:moveTo>
                    <a:pt x="0" y="31"/>
                  </a:moveTo>
                  <a:cubicBezTo>
                    <a:pt x="1" y="33"/>
                    <a:pt x="3" y="34"/>
                    <a:pt x="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6"/>
                    <a:pt x="17" y="68"/>
                    <a:pt x="19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7" y="68"/>
                    <a:pt x="49" y="66"/>
                    <a:pt x="49" y="63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1" y="34"/>
                    <a:pt x="63" y="33"/>
                    <a:pt x="64" y="31"/>
                  </a:cubicBezTo>
                  <a:cubicBezTo>
                    <a:pt x="64" y="30"/>
                    <a:pt x="64" y="28"/>
                    <a:pt x="63" y="2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29" y="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30"/>
                    <a:pt x="0" y="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2ED4F4E-0623-42D8-838A-9629FE39EAAA}"/>
              </a:ext>
            </a:extLst>
          </p:cNvPr>
          <p:cNvGrpSpPr/>
          <p:nvPr/>
        </p:nvGrpSpPr>
        <p:grpSpPr>
          <a:xfrm>
            <a:off x="1779120" y="3234854"/>
            <a:ext cx="480042" cy="361756"/>
            <a:chOff x="13071475" y="4295864"/>
            <a:chExt cx="773113" cy="582613"/>
          </a:xfrm>
        </p:grpSpPr>
        <p:sp>
          <p:nvSpPr>
            <p:cNvPr id="157" name="Oval 109">
              <a:extLst>
                <a:ext uri="{FF2B5EF4-FFF2-40B4-BE49-F238E27FC236}">
                  <a16:creationId xmlns:a16="http://schemas.microsoft.com/office/drawing/2014/main" id="{14213A56-A052-4888-9052-D6257C28F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1475" y="4295864"/>
              <a:ext cx="773113" cy="5826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10">
              <a:extLst>
                <a:ext uri="{FF2B5EF4-FFF2-40B4-BE49-F238E27FC236}">
                  <a16:creationId xmlns:a16="http://schemas.microsoft.com/office/drawing/2014/main" id="{B5E162B2-4B64-464D-85DE-273AD1C9B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11">
              <a:extLst>
                <a:ext uri="{FF2B5EF4-FFF2-40B4-BE49-F238E27FC236}">
                  <a16:creationId xmlns:a16="http://schemas.microsoft.com/office/drawing/2014/main" id="{176DD317-6B5A-4DBC-B4C1-1BDB43220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3C42F5-F7C3-4208-AFA6-DB06FCD91170}"/>
              </a:ext>
            </a:extLst>
          </p:cNvPr>
          <p:cNvGrpSpPr/>
          <p:nvPr/>
        </p:nvGrpSpPr>
        <p:grpSpPr>
          <a:xfrm>
            <a:off x="4492578" y="1815253"/>
            <a:ext cx="526962" cy="338296"/>
            <a:chOff x="10591699" y="5394325"/>
            <a:chExt cx="771525" cy="495300"/>
          </a:xfrm>
        </p:grpSpPr>
        <p:sp>
          <p:nvSpPr>
            <p:cNvPr id="162" name="Freeform 190">
              <a:extLst>
                <a:ext uri="{FF2B5EF4-FFF2-40B4-BE49-F238E27FC236}">
                  <a16:creationId xmlns:a16="http://schemas.microsoft.com/office/drawing/2014/main" id="{0FDE2DD5-3718-459B-831D-955925D22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699" y="5394325"/>
              <a:ext cx="771525" cy="495300"/>
            </a:xfrm>
            <a:custGeom>
              <a:avLst/>
              <a:gdLst>
                <a:gd name="T0" fmla="*/ 204 w 204"/>
                <a:gd name="T1" fmla="*/ 86 h 131"/>
                <a:gd name="T2" fmla="*/ 176 w 204"/>
                <a:gd name="T3" fmla="*/ 44 h 131"/>
                <a:gd name="T4" fmla="*/ 116 w 204"/>
                <a:gd name="T5" fmla="*/ 0 h 131"/>
                <a:gd name="T6" fmla="*/ 61 w 204"/>
                <a:gd name="T7" fmla="*/ 34 h 131"/>
                <a:gd name="T8" fmla="*/ 25 w 204"/>
                <a:gd name="T9" fmla="*/ 56 h 131"/>
                <a:gd name="T10" fmla="*/ 0 w 204"/>
                <a:gd name="T11" fmla="*/ 92 h 131"/>
                <a:gd name="T12" fmla="*/ 38 w 204"/>
                <a:gd name="T13" fmla="*/ 131 h 131"/>
                <a:gd name="T14" fmla="*/ 166 w 204"/>
                <a:gd name="T15" fmla="*/ 131 h 131"/>
                <a:gd name="T16" fmla="*/ 204 w 204"/>
                <a:gd name="T17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31">
                  <a:moveTo>
                    <a:pt x="204" y="86"/>
                  </a:moveTo>
                  <a:cubicBezTo>
                    <a:pt x="204" y="67"/>
                    <a:pt x="193" y="51"/>
                    <a:pt x="176" y="44"/>
                  </a:cubicBezTo>
                  <a:cubicBezTo>
                    <a:pt x="163" y="12"/>
                    <a:pt x="142" y="0"/>
                    <a:pt x="116" y="0"/>
                  </a:cubicBezTo>
                  <a:cubicBezTo>
                    <a:pt x="92" y="0"/>
                    <a:pt x="71" y="13"/>
                    <a:pt x="61" y="34"/>
                  </a:cubicBezTo>
                  <a:cubicBezTo>
                    <a:pt x="44" y="27"/>
                    <a:pt x="26" y="38"/>
                    <a:pt x="25" y="56"/>
                  </a:cubicBezTo>
                  <a:cubicBezTo>
                    <a:pt x="10" y="61"/>
                    <a:pt x="0" y="76"/>
                    <a:pt x="0" y="92"/>
                  </a:cubicBezTo>
                  <a:cubicBezTo>
                    <a:pt x="0" y="114"/>
                    <a:pt x="17" y="131"/>
                    <a:pt x="38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204" y="124"/>
                    <a:pt x="204" y="8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191">
              <a:extLst>
                <a:ext uri="{FF2B5EF4-FFF2-40B4-BE49-F238E27FC236}">
                  <a16:creationId xmlns:a16="http://schemas.microsoft.com/office/drawing/2014/main" id="{F0363D3B-9E77-4FAD-8BE1-BCCCE20D7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699" y="5394325"/>
              <a:ext cx="582613" cy="495300"/>
            </a:xfrm>
            <a:custGeom>
              <a:avLst/>
              <a:gdLst>
                <a:gd name="T0" fmla="*/ 116 w 154"/>
                <a:gd name="T1" fmla="*/ 0 h 131"/>
                <a:gd name="T2" fmla="*/ 61 w 154"/>
                <a:gd name="T3" fmla="*/ 34 h 131"/>
                <a:gd name="T4" fmla="*/ 51 w 154"/>
                <a:gd name="T5" fmla="*/ 32 h 131"/>
                <a:gd name="T6" fmla="*/ 25 w 154"/>
                <a:gd name="T7" fmla="*/ 56 h 131"/>
                <a:gd name="T8" fmla="*/ 0 w 154"/>
                <a:gd name="T9" fmla="*/ 92 h 131"/>
                <a:gd name="T10" fmla="*/ 35 w 154"/>
                <a:gd name="T11" fmla="*/ 131 h 131"/>
                <a:gd name="T12" fmla="*/ 154 w 154"/>
                <a:gd name="T13" fmla="*/ 12 h 131"/>
                <a:gd name="T14" fmla="*/ 116 w 154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31">
                  <a:moveTo>
                    <a:pt x="116" y="0"/>
                  </a:moveTo>
                  <a:cubicBezTo>
                    <a:pt x="92" y="0"/>
                    <a:pt x="71" y="13"/>
                    <a:pt x="61" y="34"/>
                  </a:cubicBezTo>
                  <a:cubicBezTo>
                    <a:pt x="58" y="32"/>
                    <a:pt x="54" y="32"/>
                    <a:pt x="51" y="32"/>
                  </a:cubicBezTo>
                  <a:cubicBezTo>
                    <a:pt x="37" y="32"/>
                    <a:pt x="26" y="42"/>
                    <a:pt x="25" y="56"/>
                  </a:cubicBezTo>
                  <a:cubicBezTo>
                    <a:pt x="10" y="61"/>
                    <a:pt x="0" y="76"/>
                    <a:pt x="0" y="92"/>
                  </a:cubicBezTo>
                  <a:cubicBezTo>
                    <a:pt x="0" y="112"/>
                    <a:pt x="15" y="129"/>
                    <a:pt x="35" y="13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43" y="3"/>
                    <a:pt x="130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192">
              <a:extLst>
                <a:ext uri="{FF2B5EF4-FFF2-40B4-BE49-F238E27FC236}">
                  <a16:creationId xmlns:a16="http://schemas.microsoft.com/office/drawing/2014/main" id="{F8463F78-62C8-44BF-9E7B-2CB1BDF1C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5537" y="5510212"/>
              <a:ext cx="298450" cy="261938"/>
            </a:xfrm>
            <a:custGeom>
              <a:avLst/>
              <a:gdLst>
                <a:gd name="T0" fmla="*/ 30 w 79"/>
                <a:gd name="T1" fmla="*/ 42 h 69"/>
                <a:gd name="T2" fmla="*/ 24 w 79"/>
                <a:gd name="T3" fmla="*/ 42 h 69"/>
                <a:gd name="T4" fmla="*/ 24 w 79"/>
                <a:gd name="T5" fmla="*/ 42 h 69"/>
                <a:gd name="T6" fmla="*/ 53 w 79"/>
                <a:gd name="T7" fmla="*/ 13 h 69"/>
                <a:gd name="T8" fmla="*/ 71 w 79"/>
                <a:gd name="T9" fmla="*/ 20 h 69"/>
                <a:gd name="T10" fmla="*/ 79 w 79"/>
                <a:gd name="T11" fmla="*/ 9 h 69"/>
                <a:gd name="T12" fmla="*/ 53 w 79"/>
                <a:gd name="T13" fmla="*/ 0 h 69"/>
                <a:gd name="T14" fmla="*/ 11 w 79"/>
                <a:gd name="T15" fmla="*/ 42 h 69"/>
                <a:gd name="T16" fmla="*/ 4 w 79"/>
                <a:gd name="T17" fmla="*/ 42 h 69"/>
                <a:gd name="T18" fmla="*/ 2 w 79"/>
                <a:gd name="T19" fmla="*/ 47 h 69"/>
                <a:gd name="T20" fmla="*/ 14 w 79"/>
                <a:gd name="T21" fmla="*/ 67 h 69"/>
                <a:gd name="T22" fmla="*/ 20 w 79"/>
                <a:gd name="T23" fmla="*/ 67 h 69"/>
                <a:gd name="T24" fmla="*/ 33 w 79"/>
                <a:gd name="T25" fmla="*/ 47 h 69"/>
                <a:gd name="T26" fmla="*/ 30 w 79"/>
                <a:gd name="T27" fmla="*/ 4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9">
                  <a:moveTo>
                    <a:pt x="30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26"/>
                    <a:pt x="37" y="13"/>
                    <a:pt x="53" y="13"/>
                  </a:cubicBezTo>
                  <a:cubicBezTo>
                    <a:pt x="60" y="13"/>
                    <a:pt x="66" y="16"/>
                    <a:pt x="71" y="2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2" y="3"/>
                    <a:pt x="63" y="0"/>
                    <a:pt x="53" y="0"/>
                  </a:cubicBezTo>
                  <a:cubicBezTo>
                    <a:pt x="30" y="0"/>
                    <a:pt x="11" y="19"/>
                    <a:pt x="11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1" y="42"/>
                    <a:pt x="0" y="44"/>
                    <a:pt x="2" y="4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6" y="69"/>
                    <a:pt x="18" y="69"/>
                    <a:pt x="20" y="6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5"/>
                    <a:pt x="33" y="43"/>
                    <a:pt x="30" y="42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193">
              <a:extLst>
                <a:ext uri="{FF2B5EF4-FFF2-40B4-BE49-F238E27FC236}">
                  <a16:creationId xmlns:a16="http://schemas.microsoft.com/office/drawing/2014/main" id="{2B1A66E0-348C-4733-8080-EE611F9E0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137" y="5556250"/>
              <a:ext cx="298450" cy="265113"/>
            </a:xfrm>
            <a:custGeom>
              <a:avLst/>
              <a:gdLst>
                <a:gd name="T0" fmla="*/ 77 w 79"/>
                <a:gd name="T1" fmla="*/ 23 h 70"/>
                <a:gd name="T2" fmla="*/ 65 w 79"/>
                <a:gd name="T3" fmla="*/ 3 h 70"/>
                <a:gd name="T4" fmla="*/ 59 w 79"/>
                <a:gd name="T5" fmla="*/ 3 h 70"/>
                <a:gd name="T6" fmla="*/ 46 w 79"/>
                <a:gd name="T7" fmla="*/ 23 h 70"/>
                <a:gd name="T8" fmla="*/ 48 w 79"/>
                <a:gd name="T9" fmla="*/ 27 h 70"/>
                <a:gd name="T10" fmla="*/ 55 w 79"/>
                <a:gd name="T11" fmla="*/ 27 h 70"/>
                <a:gd name="T12" fmla="*/ 55 w 79"/>
                <a:gd name="T13" fmla="*/ 27 h 70"/>
                <a:gd name="T14" fmla="*/ 26 w 79"/>
                <a:gd name="T15" fmla="*/ 57 h 70"/>
                <a:gd name="T16" fmla="*/ 7 w 79"/>
                <a:gd name="T17" fmla="*/ 50 h 70"/>
                <a:gd name="T18" fmla="*/ 0 w 79"/>
                <a:gd name="T19" fmla="*/ 60 h 70"/>
                <a:gd name="T20" fmla="*/ 26 w 79"/>
                <a:gd name="T21" fmla="*/ 70 h 70"/>
                <a:gd name="T22" fmla="*/ 68 w 79"/>
                <a:gd name="T23" fmla="*/ 27 h 70"/>
                <a:gd name="T24" fmla="*/ 75 w 79"/>
                <a:gd name="T25" fmla="*/ 27 h 70"/>
                <a:gd name="T26" fmla="*/ 77 w 79"/>
                <a:gd name="T27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70">
                  <a:moveTo>
                    <a:pt x="77" y="23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63" y="0"/>
                    <a:pt x="61" y="0"/>
                    <a:pt x="59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6" y="27"/>
                    <a:pt x="4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3"/>
                    <a:pt x="42" y="57"/>
                    <a:pt x="26" y="57"/>
                  </a:cubicBezTo>
                  <a:cubicBezTo>
                    <a:pt x="19" y="57"/>
                    <a:pt x="13" y="54"/>
                    <a:pt x="7" y="5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6"/>
                    <a:pt x="16" y="70"/>
                    <a:pt x="26" y="70"/>
                  </a:cubicBezTo>
                  <a:cubicBezTo>
                    <a:pt x="49" y="70"/>
                    <a:pt x="68" y="51"/>
                    <a:pt x="68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8" y="28"/>
                    <a:pt x="79" y="25"/>
                    <a:pt x="77" y="23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A03B0AD-D56F-477E-BBBD-27F645AE6AD2}"/>
              </a:ext>
            </a:extLst>
          </p:cNvPr>
          <p:cNvGrpSpPr/>
          <p:nvPr/>
        </p:nvGrpSpPr>
        <p:grpSpPr>
          <a:xfrm>
            <a:off x="7229495" y="3151166"/>
            <a:ext cx="526963" cy="529132"/>
            <a:chOff x="14223899" y="6884987"/>
            <a:chExt cx="771526" cy="774701"/>
          </a:xfrm>
        </p:grpSpPr>
        <p:sp>
          <p:nvSpPr>
            <p:cNvPr id="168" name="Oval 214">
              <a:extLst>
                <a:ext uri="{FF2B5EF4-FFF2-40B4-BE49-F238E27FC236}">
                  <a16:creationId xmlns:a16="http://schemas.microsoft.com/office/drawing/2014/main" id="{AC679C09-F0AB-4166-8BF6-F4DA5B543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3899" y="6884987"/>
              <a:ext cx="628650" cy="630238"/>
            </a:xfrm>
            <a:prstGeom prst="ellipse">
              <a:avLst/>
            </a:prstGeom>
            <a:solidFill>
              <a:srgbClr val="0484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215">
              <a:extLst>
                <a:ext uri="{FF2B5EF4-FFF2-40B4-BE49-F238E27FC236}">
                  <a16:creationId xmlns:a16="http://schemas.microsoft.com/office/drawing/2014/main" id="{ED706ABA-15D2-42EC-9A1B-FE982A9AB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3899" y="6884987"/>
              <a:ext cx="522288" cy="525463"/>
            </a:xfrm>
            <a:custGeom>
              <a:avLst/>
              <a:gdLst>
                <a:gd name="T0" fmla="*/ 83 w 138"/>
                <a:gd name="T1" fmla="*/ 0 h 139"/>
                <a:gd name="T2" fmla="*/ 0 w 138"/>
                <a:gd name="T3" fmla="*/ 83 h 139"/>
                <a:gd name="T4" fmla="*/ 21 w 138"/>
                <a:gd name="T5" fmla="*/ 139 h 139"/>
                <a:gd name="T6" fmla="*/ 138 w 138"/>
                <a:gd name="T7" fmla="*/ 21 h 139"/>
                <a:gd name="T8" fmla="*/ 83 w 138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39">
                  <a:moveTo>
                    <a:pt x="83" y="0"/>
                  </a:moveTo>
                  <a:cubicBezTo>
                    <a:pt x="37" y="0"/>
                    <a:pt x="0" y="37"/>
                    <a:pt x="0" y="83"/>
                  </a:cubicBezTo>
                  <a:cubicBezTo>
                    <a:pt x="0" y="105"/>
                    <a:pt x="8" y="124"/>
                    <a:pt x="21" y="139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23" y="8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216">
              <a:extLst>
                <a:ext uri="{FF2B5EF4-FFF2-40B4-BE49-F238E27FC236}">
                  <a16:creationId xmlns:a16="http://schemas.microsoft.com/office/drawing/2014/main" id="{640861C6-FDCA-4F60-A29A-B2512CE6F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774" y="6926262"/>
              <a:ext cx="320675" cy="539750"/>
            </a:xfrm>
            <a:custGeom>
              <a:avLst/>
              <a:gdLst>
                <a:gd name="T0" fmla="*/ 60 w 85"/>
                <a:gd name="T1" fmla="*/ 69 h 143"/>
                <a:gd name="T2" fmla="*/ 37 w 85"/>
                <a:gd name="T3" fmla="*/ 79 h 143"/>
                <a:gd name="T4" fmla="*/ 28 w 85"/>
                <a:gd name="T5" fmla="*/ 53 h 143"/>
                <a:gd name="T6" fmla="*/ 56 w 85"/>
                <a:gd name="T7" fmla="*/ 53 h 143"/>
                <a:gd name="T8" fmla="*/ 76 w 85"/>
                <a:gd name="T9" fmla="*/ 28 h 143"/>
                <a:gd name="T10" fmla="*/ 76 w 85"/>
                <a:gd name="T11" fmla="*/ 18 h 143"/>
                <a:gd name="T12" fmla="*/ 38 w 85"/>
                <a:gd name="T13" fmla="*/ 0 h 143"/>
                <a:gd name="T14" fmla="*/ 0 w 85"/>
                <a:gd name="T15" fmla="*/ 46 h 143"/>
                <a:gd name="T16" fmla="*/ 15 w 85"/>
                <a:gd name="T17" fmla="*/ 79 h 143"/>
                <a:gd name="T18" fmla="*/ 34 w 85"/>
                <a:gd name="T19" fmla="*/ 95 h 143"/>
                <a:gd name="T20" fmla="*/ 60 w 85"/>
                <a:gd name="T21" fmla="*/ 143 h 143"/>
                <a:gd name="T22" fmla="*/ 69 w 85"/>
                <a:gd name="T23" fmla="*/ 143 h 143"/>
                <a:gd name="T24" fmla="*/ 85 w 85"/>
                <a:gd name="T25" fmla="*/ 95 h 143"/>
                <a:gd name="T26" fmla="*/ 60 w 85"/>
                <a:gd name="T27" fmla="*/ 6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43">
                  <a:moveTo>
                    <a:pt x="60" y="6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0" y="10"/>
                    <a:pt x="7" y="26"/>
                    <a:pt x="0" y="46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60" y="143"/>
                    <a:pt x="60" y="143"/>
                    <a:pt x="60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85" y="95"/>
                    <a:pt x="85" y="95"/>
                    <a:pt x="85" y="95"/>
                  </a:cubicBezTo>
                  <a:lnTo>
                    <a:pt x="60" y="69"/>
                  </a:lnTo>
                  <a:close/>
                </a:path>
              </a:pathLst>
            </a:cu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217">
              <a:extLst>
                <a:ext uri="{FF2B5EF4-FFF2-40B4-BE49-F238E27FC236}">
                  <a16:creationId xmlns:a16="http://schemas.microsoft.com/office/drawing/2014/main" id="{46AF5540-3A0F-4A44-A425-140138E14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39774" y="6926262"/>
              <a:ext cx="287338" cy="396875"/>
            </a:xfrm>
            <a:custGeom>
              <a:avLst/>
              <a:gdLst>
                <a:gd name="T0" fmla="*/ 60 w 76"/>
                <a:gd name="T1" fmla="*/ 69 h 105"/>
                <a:gd name="T2" fmla="*/ 37 w 76"/>
                <a:gd name="T3" fmla="*/ 79 h 105"/>
                <a:gd name="T4" fmla="*/ 28 w 76"/>
                <a:gd name="T5" fmla="*/ 53 h 105"/>
                <a:gd name="T6" fmla="*/ 56 w 76"/>
                <a:gd name="T7" fmla="*/ 53 h 105"/>
                <a:gd name="T8" fmla="*/ 76 w 76"/>
                <a:gd name="T9" fmla="*/ 28 h 105"/>
                <a:gd name="T10" fmla="*/ 76 w 76"/>
                <a:gd name="T11" fmla="*/ 18 h 105"/>
                <a:gd name="T12" fmla="*/ 38 w 76"/>
                <a:gd name="T13" fmla="*/ 0 h 105"/>
                <a:gd name="T14" fmla="*/ 0 w 76"/>
                <a:gd name="T15" fmla="*/ 46 h 105"/>
                <a:gd name="T16" fmla="*/ 15 w 76"/>
                <a:gd name="T17" fmla="*/ 79 h 105"/>
                <a:gd name="T18" fmla="*/ 34 w 76"/>
                <a:gd name="T19" fmla="*/ 95 h 105"/>
                <a:gd name="T20" fmla="*/ 39 w 76"/>
                <a:gd name="T21" fmla="*/ 105 h 105"/>
                <a:gd name="T22" fmla="*/ 67 w 76"/>
                <a:gd name="T23" fmla="*/ 77 h 105"/>
                <a:gd name="T24" fmla="*/ 60 w 76"/>
                <a:gd name="T25" fmla="*/ 6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05">
                  <a:moveTo>
                    <a:pt x="60" y="6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76" y="28"/>
                    <a:pt x="76" y="28"/>
                    <a:pt x="76" y="28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0" y="10"/>
                    <a:pt x="7" y="26"/>
                    <a:pt x="0" y="46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9" y="105"/>
                    <a:pt x="39" y="105"/>
                    <a:pt x="39" y="105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0" y="69"/>
                  </a:lnTo>
                  <a:close/>
                </a:path>
              </a:pathLst>
            </a:custGeom>
            <a:solidFill>
              <a:srgbClr val="8CE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218">
              <a:extLst>
                <a:ext uri="{FF2B5EF4-FFF2-40B4-BE49-F238E27FC236}">
                  <a16:creationId xmlns:a16="http://schemas.microsoft.com/office/drawing/2014/main" id="{75EE219C-E7ED-42C2-8A2C-6B3127837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9662" y="6921500"/>
              <a:ext cx="242888" cy="563563"/>
            </a:xfrm>
            <a:custGeom>
              <a:avLst/>
              <a:gdLst>
                <a:gd name="T0" fmla="*/ 64 w 64"/>
                <a:gd name="T1" fmla="*/ 73 h 149"/>
                <a:gd name="T2" fmla="*/ 21 w 64"/>
                <a:gd name="T3" fmla="*/ 0 h 149"/>
                <a:gd name="T4" fmla="*/ 0 w 64"/>
                <a:gd name="T5" fmla="*/ 35 h 149"/>
                <a:gd name="T6" fmla="*/ 16 w 64"/>
                <a:gd name="T7" fmla="*/ 45 h 149"/>
                <a:gd name="T8" fmla="*/ 32 w 64"/>
                <a:gd name="T9" fmla="*/ 32 h 149"/>
                <a:gd name="T10" fmla="*/ 42 w 64"/>
                <a:gd name="T11" fmla="*/ 45 h 149"/>
                <a:gd name="T12" fmla="*/ 51 w 64"/>
                <a:gd name="T13" fmla="*/ 45 h 149"/>
                <a:gd name="T14" fmla="*/ 51 w 64"/>
                <a:gd name="T15" fmla="*/ 54 h 149"/>
                <a:gd name="T16" fmla="*/ 19 w 64"/>
                <a:gd name="T17" fmla="*/ 51 h 149"/>
                <a:gd name="T18" fmla="*/ 6 w 64"/>
                <a:gd name="T19" fmla="*/ 70 h 149"/>
                <a:gd name="T20" fmla="*/ 0 w 64"/>
                <a:gd name="T21" fmla="*/ 105 h 149"/>
                <a:gd name="T22" fmla="*/ 13 w 64"/>
                <a:gd name="T23" fmla="*/ 121 h 149"/>
                <a:gd name="T24" fmla="*/ 15 w 64"/>
                <a:gd name="T25" fmla="*/ 149 h 149"/>
                <a:gd name="T26" fmla="*/ 64 w 64"/>
                <a:gd name="T27" fmla="*/ 7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149">
                  <a:moveTo>
                    <a:pt x="64" y="73"/>
                  </a:moveTo>
                  <a:cubicBezTo>
                    <a:pt x="64" y="42"/>
                    <a:pt x="47" y="14"/>
                    <a:pt x="21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44" y="136"/>
                    <a:pt x="64" y="107"/>
                    <a:pt x="64" y="73"/>
                  </a:cubicBezTo>
                  <a:close/>
                </a:path>
              </a:pathLst>
            </a:custGeom>
            <a:solidFill>
              <a:srgbClr val="17B1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219">
              <a:extLst>
                <a:ext uri="{FF2B5EF4-FFF2-40B4-BE49-F238E27FC236}">
                  <a16:creationId xmlns:a16="http://schemas.microsoft.com/office/drawing/2014/main" id="{7EAD2FDA-9E5F-474D-BAA6-B784AEB08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9662" y="6921500"/>
              <a:ext cx="136525" cy="152400"/>
            </a:xfrm>
            <a:custGeom>
              <a:avLst/>
              <a:gdLst>
                <a:gd name="T0" fmla="*/ 0 w 36"/>
                <a:gd name="T1" fmla="*/ 35 h 40"/>
                <a:gd name="T2" fmla="*/ 8 w 36"/>
                <a:gd name="T3" fmla="*/ 40 h 40"/>
                <a:gd name="T4" fmla="*/ 36 w 36"/>
                <a:gd name="T5" fmla="*/ 11 h 40"/>
                <a:gd name="T6" fmla="*/ 21 w 36"/>
                <a:gd name="T7" fmla="*/ 0 h 40"/>
                <a:gd name="T8" fmla="*/ 0 w 36"/>
                <a:gd name="T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0">
                  <a:moveTo>
                    <a:pt x="0" y="35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7"/>
                    <a:pt x="26" y="3"/>
                    <a:pt x="21" y="0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8CE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Oval 220">
              <a:extLst>
                <a:ext uri="{FF2B5EF4-FFF2-40B4-BE49-F238E27FC236}">
                  <a16:creationId xmlns:a16="http://schemas.microsoft.com/office/drawing/2014/main" id="{C864885B-E568-4346-9350-3CD3079E83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9662" y="7273925"/>
              <a:ext cx="385763" cy="3857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221">
              <a:extLst>
                <a:ext uri="{FF2B5EF4-FFF2-40B4-BE49-F238E27FC236}">
                  <a16:creationId xmlns:a16="http://schemas.microsoft.com/office/drawing/2014/main" id="{466BF344-0AF0-4ACD-AE19-84176C36F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1099" y="7342187"/>
              <a:ext cx="246063" cy="257175"/>
            </a:xfrm>
            <a:custGeom>
              <a:avLst/>
              <a:gdLst>
                <a:gd name="T0" fmla="*/ 1 w 65"/>
                <a:gd name="T1" fmla="*/ 32 h 68"/>
                <a:gd name="T2" fmla="*/ 4 w 65"/>
                <a:gd name="T3" fmla="*/ 34 h 68"/>
                <a:gd name="T4" fmla="*/ 15 w 65"/>
                <a:gd name="T5" fmla="*/ 34 h 68"/>
                <a:gd name="T6" fmla="*/ 15 w 65"/>
                <a:gd name="T7" fmla="*/ 64 h 68"/>
                <a:gd name="T8" fmla="*/ 20 w 65"/>
                <a:gd name="T9" fmla="*/ 68 h 68"/>
                <a:gd name="T10" fmla="*/ 45 w 65"/>
                <a:gd name="T11" fmla="*/ 68 h 68"/>
                <a:gd name="T12" fmla="*/ 49 w 65"/>
                <a:gd name="T13" fmla="*/ 64 h 68"/>
                <a:gd name="T14" fmla="*/ 49 w 65"/>
                <a:gd name="T15" fmla="*/ 34 h 68"/>
                <a:gd name="T16" fmla="*/ 60 w 65"/>
                <a:gd name="T17" fmla="*/ 34 h 68"/>
                <a:gd name="T18" fmla="*/ 64 w 65"/>
                <a:gd name="T19" fmla="*/ 32 h 68"/>
                <a:gd name="T20" fmla="*/ 63 w 65"/>
                <a:gd name="T21" fmla="*/ 27 h 68"/>
                <a:gd name="T22" fmla="*/ 35 w 65"/>
                <a:gd name="T23" fmla="*/ 2 h 68"/>
                <a:gd name="T24" fmla="*/ 29 w 65"/>
                <a:gd name="T25" fmla="*/ 2 h 68"/>
                <a:gd name="T26" fmla="*/ 1 w 65"/>
                <a:gd name="T27" fmla="*/ 27 h 68"/>
                <a:gd name="T28" fmla="*/ 1 w 65"/>
                <a:gd name="T29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8">
                  <a:moveTo>
                    <a:pt x="1" y="32"/>
                  </a:moveTo>
                  <a:cubicBezTo>
                    <a:pt x="1" y="33"/>
                    <a:pt x="3" y="34"/>
                    <a:pt x="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6"/>
                    <a:pt x="17" y="68"/>
                    <a:pt x="20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7" y="68"/>
                    <a:pt x="49" y="66"/>
                    <a:pt x="49" y="6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2" y="34"/>
                    <a:pt x="63" y="33"/>
                    <a:pt x="64" y="32"/>
                  </a:cubicBezTo>
                  <a:cubicBezTo>
                    <a:pt x="65" y="30"/>
                    <a:pt x="64" y="28"/>
                    <a:pt x="63" y="27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4" y="0"/>
                    <a:pt x="31" y="0"/>
                    <a:pt x="29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30"/>
                    <a:pt x="1" y="32"/>
                  </a:cubicBezTo>
                  <a:close/>
                </a:path>
              </a:pathLst>
            </a:custGeom>
            <a:solidFill>
              <a:srgbClr val="2875D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355B72F-955D-49F6-A9DC-818851EAE894}"/>
              </a:ext>
            </a:extLst>
          </p:cNvPr>
          <p:cNvSpPr/>
          <p:nvPr/>
        </p:nvSpPr>
        <p:spPr>
          <a:xfrm>
            <a:off x="1455536" y="2559212"/>
            <a:ext cx="1127213" cy="1783304"/>
          </a:xfrm>
          <a:custGeom>
            <a:avLst/>
            <a:gdLst>
              <a:gd name="connsiteX0" fmla="*/ 1 w 1239935"/>
              <a:gd name="connsiteY0" fmla="*/ 0 h 1961634"/>
              <a:gd name="connsiteX1" fmla="*/ 1239935 w 1239935"/>
              <a:gd name="connsiteY1" fmla="*/ 0 h 1961634"/>
              <a:gd name="connsiteX2" fmla="*/ 1239935 w 1239935"/>
              <a:gd name="connsiteY2" fmla="*/ 1776965 h 1961634"/>
              <a:gd name="connsiteX3" fmla="*/ 1239934 w 1239935"/>
              <a:gd name="connsiteY3" fmla="*/ 1776965 h 1961634"/>
              <a:gd name="connsiteX4" fmla="*/ 1239934 w 1239935"/>
              <a:gd name="connsiteY4" fmla="*/ 1776966 h 1961634"/>
              <a:gd name="connsiteX5" fmla="*/ 619967 w 1239935"/>
              <a:gd name="connsiteY5" fmla="*/ 1961634 h 1961634"/>
              <a:gd name="connsiteX6" fmla="*/ 0 w 1239935"/>
              <a:gd name="connsiteY6" fmla="*/ 1776966 h 1961634"/>
              <a:gd name="connsiteX7" fmla="*/ 1 w 1239935"/>
              <a:gd name="connsiteY7" fmla="*/ 1776963 h 196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9935" h="1961634">
                <a:moveTo>
                  <a:pt x="1" y="0"/>
                </a:moveTo>
                <a:lnTo>
                  <a:pt x="1239935" y="0"/>
                </a:lnTo>
                <a:lnTo>
                  <a:pt x="1239935" y="1776965"/>
                </a:lnTo>
                <a:lnTo>
                  <a:pt x="1239934" y="1776965"/>
                </a:lnTo>
                <a:lnTo>
                  <a:pt x="1239934" y="1776966"/>
                </a:lnTo>
                <a:cubicBezTo>
                  <a:pt x="1239934" y="1878955"/>
                  <a:pt x="962365" y="1961634"/>
                  <a:pt x="619967" y="1961634"/>
                </a:cubicBezTo>
                <a:cubicBezTo>
                  <a:pt x="277569" y="1961634"/>
                  <a:pt x="0" y="1878955"/>
                  <a:pt x="0" y="1776966"/>
                </a:cubicBezTo>
                <a:lnTo>
                  <a:pt x="1" y="1776963"/>
                </a:lnTo>
                <a:close/>
              </a:path>
            </a:pathLst>
          </a:custGeom>
          <a:gradFill>
            <a:gsLst>
              <a:gs pos="46000">
                <a:srgbClr val="D0EBF8">
                  <a:alpha val="0"/>
                </a:srgbClr>
              </a:gs>
              <a:gs pos="100000">
                <a:srgbClr val="2875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EB451AC-7512-4234-9D7A-8A8A5DDDFDC4}"/>
              </a:ext>
            </a:extLst>
          </p:cNvPr>
          <p:cNvSpPr/>
          <p:nvPr/>
        </p:nvSpPr>
        <p:spPr>
          <a:xfrm>
            <a:off x="6929370" y="2559212"/>
            <a:ext cx="1127213" cy="1783304"/>
          </a:xfrm>
          <a:custGeom>
            <a:avLst/>
            <a:gdLst>
              <a:gd name="connsiteX0" fmla="*/ 1 w 1239935"/>
              <a:gd name="connsiteY0" fmla="*/ 0 h 1961634"/>
              <a:gd name="connsiteX1" fmla="*/ 1239935 w 1239935"/>
              <a:gd name="connsiteY1" fmla="*/ 0 h 1961634"/>
              <a:gd name="connsiteX2" fmla="*/ 1239935 w 1239935"/>
              <a:gd name="connsiteY2" fmla="*/ 1776965 h 1961634"/>
              <a:gd name="connsiteX3" fmla="*/ 1239934 w 1239935"/>
              <a:gd name="connsiteY3" fmla="*/ 1776965 h 1961634"/>
              <a:gd name="connsiteX4" fmla="*/ 1239934 w 1239935"/>
              <a:gd name="connsiteY4" fmla="*/ 1776966 h 1961634"/>
              <a:gd name="connsiteX5" fmla="*/ 619967 w 1239935"/>
              <a:gd name="connsiteY5" fmla="*/ 1961634 h 1961634"/>
              <a:gd name="connsiteX6" fmla="*/ 0 w 1239935"/>
              <a:gd name="connsiteY6" fmla="*/ 1776966 h 1961634"/>
              <a:gd name="connsiteX7" fmla="*/ 1 w 1239935"/>
              <a:gd name="connsiteY7" fmla="*/ 1776963 h 196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9935" h="1961634">
                <a:moveTo>
                  <a:pt x="1" y="0"/>
                </a:moveTo>
                <a:lnTo>
                  <a:pt x="1239935" y="0"/>
                </a:lnTo>
                <a:lnTo>
                  <a:pt x="1239935" y="1776965"/>
                </a:lnTo>
                <a:lnTo>
                  <a:pt x="1239934" y="1776965"/>
                </a:lnTo>
                <a:lnTo>
                  <a:pt x="1239934" y="1776966"/>
                </a:lnTo>
                <a:cubicBezTo>
                  <a:pt x="1239934" y="1878955"/>
                  <a:pt x="962365" y="1961634"/>
                  <a:pt x="619967" y="1961634"/>
                </a:cubicBezTo>
                <a:cubicBezTo>
                  <a:pt x="277569" y="1961634"/>
                  <a:pt x="0" y="1878955"/>
                  <a:pt x="0" y="1776966"/>
                </a:cubicBezTo>
                <a:lnTo>
                  <a:pt x="1" y="1776963"/>
                </a:lnTo>
                <a:close/>
              </a:path>
            </a:pathLst>
          </a:custGeom>
          <a:gradFill>
            <a:gsLst>
              <a:gs pos="46000">
                <a:srgbClr val="D0EBF8">
                  <a:alpha val="0"/>
                </a:srgbClr>
              </a:gs>
              <a:gs pos="100000">
                <a:srgbClr val="2875D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ED0B15FF-C8CF-4908-99BC-3C7DAAB54312}"/>
              </a:ext>
            </a:extLst>
          </p:cNvPr>
          <p:cNvSpPr/>
          <p:nvPr/>
        </p:nvSpPr>
        <p:spPr>
          <a:xfrm>
            <a:off x="4192453" y="1164434"/>
            <a:ext cx="1127213" cy="1783304"/>
          </a:xfrm>
          <a:custGeom>
            <a:avLst/>
            <a:gdLst>
              <a:gd name="connsiteX0" fmla="*/ 1 w 1239935"/>
              <a:gd name="connsiteY0" fmla="*/ 0 h 1961634"/>
              <a:gd name="connsiteX1" fmla="*/ 1239935 w 1239935"/>
              <a:gd name="connsiteY1" fmla="*/ 0 h 1961634"/>
              <a:gd name="connsiteX2" fmla="*/ 1239935 w 1239935"/>
              <a:gd name="connsiteY2" fmla="*/ 1776965 h 1961634"/>
              <a:gd name="connsiteX3" fmla="*/ 1239934 w 1239935"/>
              <a:gd name="connsiteY3" fmla="*/ 1776965 h 1961634"/>
              <a:gd name="connsiteX4" fmla="*/ 1239934 w 1239935"/>
              <a:gd name="connsiteY4" fmla="*/ 1776966 h 1961634"/>
              <a:gd name="connsiteX5" fmla="*/ 619967 w 1239935"/>
              <a:gd name="connsiteY5" fmla="*/ 1961634 h 1961634"/>
              <a:gd name="connsiteX6" fmla="*/ 0 w 1239935"/>
              <a:gd name="connsiteY6" fmla="*/ 1776966 h 1961634"/>
              <a:gd name="connsiteX7" fmla="*/ 1 w 1239935"/>
              <a:gd name="connsiteY7" fmla="*/ 1776963 h 196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9935" h="1961634">
                <a:moveTo>
                  <a:pt x="1" y="0"/>
                </a:moveTo>
                <a:lnTo>
                  <a:pt x="1239935" y="0"/>
                </a:lnTo>
                <a:lnTo>
                  <a:pt x="1239935" y="1776965"/>
                </a:lnTo>
                <a:lnTo>
                  <a:pt x="1239934" y="1776965"/>
                </a:lnTo>
                <a:lnTo>
                  <a:pt x="1239934" y="1776966"/>
                </a:lnTo>
                <a:cubicBezTo>
                  <a:pt x="1239934" y="1878955"/>
                  <a:pt x="962365" y="1961634"/>
                  <a:pt x="619967" y="1961634"/>
                </a:cubicBezTo>
                <a:cubicBezTo>
                  <a:pt x="277569" y="1961634"/>
                  <a:pt x="0" y="1878955"/>
                  <a:pt x="0" y="1776966"/>
                </a:cubicBezTo>
                <a:lnTo>
                  <a:pt x="1" y="1776963"/>
                </a:lnTo>
                <a:close/>
              </a:path>
            </a:pathLst>
          </a:custGeom>
          <a:gradFill>
            <a:gsLst>
              <a:gs pos="46000">
                <a:srgbClr val="D0EBF8">
                  <a:alpha val="0"/>
                </a:srgb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8E73628D-9BA5-42C1-B5CD-1F2F59C56060}"/>
              </a:ext>
            </a:extLst>
          </p:cNvPr>
          <p:cNvSpPr/>
          <p:nvPr/>
        </p:nvSpPr>
        <p:spPr>
          <a:xfrm>
            <a:off x="9666287" y="1164434"/>
            <a:ext cx="1127213" cy="1783304"/>
          </a:xfrm>
          <a:custGeom>
            <a:avLst/>
            <a:gdLst>
              <a:gd name="connsiteX0" fmla="*/ 1 w 1239935"/>
              <a:gd name="connsiteY0" fmla="*/ 0 h 1961634"/>
              <a:gd name="connsiteX1" fmla="*/ 1239935 w 1239935"/>
              <a:gd name="connsiteY1" fmla="*/ 0 h 1961634"/>
              <a:gd name="connsiteX2" fmla="*/ 1239935 w 1239935"/>
              <a:gd name="connsiteY2" fmla="*/ 1776965 h 1961634"/>
              <a:gd name="connsiteX3" fmla="*/ 1239934 w 1239935"/>
              <a:gd name="connsiteY3" fmla="*/ 1776965 h 1961634"/>
              <a:gd name="connsiteX4" fmla="*/ 1239934 w 1239935"/>
              <a:gd name="connsiteY4" fmla="*/ 1776966 h 1961634"/>
              <a:gd name="connsiteX5" fmla="*/ 619967 w 1239935"/>
              <a:gd name="connsiteY5" fmla="*/ 1961634 h 1961634"/>
              <a:gd name="connsiteX6" fmla="*/ 0 w 1239935"/>
              <a:gd name="connsiteY6" fmla="*/ 1776966 h 1961634"/>
              <a:gd name="connsiteX7" fmla="*/ 1 w 1239935"/>
              <a:gd name="connsiteY7" fmla="*/ 1776963 h 196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39935" h="1961634">
                <a:moveTo>
                  <a:pt x="1" y="0"/>
                </a:moveTo>
                <a:lnTo>
                  <a:pt x="1239935" y="0"/>
                </a:lnTo>
                <a:lnTo>
                  <a:pt x="1239935" y="1776965"/>
                </a:lnTo>
                <a:lnTo>
                  <a:pt x="1239934" y="1776965"/>
                </a:lnTo>
                <a:lnTo>
                  <a:pt x="1239934" y="1776966"/>
                </a:lnTo>
                <a:cubicBezTo>
                  <a:pt x="1239934" y="1878955"/>
                  <a:pt x="962365" y="1961634"/>
                  <a:pt x="619967" y="1961634"/>
                </a:cubicBezTo>
                <a:cubicBezTo>
                  <a:pt x="277569" y="1961634"/>
                  <a:pt x="0" y="1878955"/>
                  <a:pt x="0" y="1776966"/>
                </a:cubicBezTo>
                <a:lnTo>
                  <a:pt x="1" y="1776963"/>
                </a:lnTo>
                <a:close/>
              </a:path>
            </a:pathLst>
          </a:custGeom>
          <a:gradFill>
            <a:gsLst>
              <a:gs pos="46000">
                <a:srgbClr val="D0EBF8">
                  <a:alpha val="0"/>
                </a:srgbClr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5302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944927-BA3E-4DF5-8478-8673AD7761E6}"/>
              </a:ext>
            </a:extLst>
          </p:cNvPr>
          <p:cNvGrpSpPr/>
          <p:nvPr/>
        </p:nvGrpSpPr>
        <p:grpSpPr>
          <a:xfrm>
            <a:off x="4504278" y="2132840"/>
            <a:ext cx="3211506" cy="1010953"/>
            <a:chOff x="4233863" y="1728788"/>
            <a:chExt cx="3724275" cy="11723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0B0057-6A99-40B4-ACB6-0B4D02B2BD07}"/>
                </a:ext>
              </a:extLst>
            </p:cNvPr>
            <p:cNvGrpSpPr/>
            <p:nvPr/>
          </p:nvGrpSpPr>
          <p:grpSpPr>
            <a:xfrm>
              <a:off x="7207250" y="1728788"/>
              <a:ext cx="750888" cy="1172368"/>
              <a:chOff x="7783512" y="1875632"/>
              <a:chExt cx="750888" cy="1172368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80AC4BB-AA8A-428C-918E-F1972868E809}"/>
                  </a:ext>
                </a:extLst>
              </p:cNvPr>
              <p:cNvCxnSpPr/>
              <p:nvPr/>
            </p:nvCxnSpPr>
            <p:spPr>
              <a:xfrm>
                <a:off x="7783512" y="1875632"/>
                <a:ext cx="0" cy="1172368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92BD1C4-EBA6-48EC-B11E-2ED00BB97C94}"/>
                  </a:ext>
                </a:extLst>
              </p:cNvPr>
              <p:cNvCxnSpPr/>
              <p:nvPr/>
            </p:nvCxnSpPr>
            <p:spPr>
              <a:xfrm>
                <a:off x="7791450" y="1875632"/>
                <a:ext cx="742950" cy="0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E9BFBA64-63FE-4A8F-9AF4-D20AF7555BC5}"/>
                </a:ext>
              </a:extLst>
            </p:cNvPr>
            <p:cNvGrpSpPr/>
            <p:nvPr/>
          </p:nvGrpSpPr>
          <p:grpSpPr>
            <a:xfrm flipH="1">
              <a:off x="4233863" y="1728788"/>
              <a:ext cx="750888" cy="1172368"/>
              <a:chOff x="7783512" y="1875632"/>
              <a:chExt cx="750888" cy="1172368"/>
            </a:xfrm>
          </p:grpSpPr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E69D7CFC-DEE7-46CC-BF86-98EFBB0D52DF}"/>
                  </a:ext>
                </a:extLst>
              </p:cNvPr>
              <p:cNvCxnSpPr/>
              <p:nvPr/>
            </p:nvCxnSpPr>
            <p:spPr>
              <a:xfrm>
                <a:off x="7783512" y="1875632"/>
                <a:ext cx="0" cy="1172368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A14609C4-3C70-4F28-8769-967C179AE2C8}"/>
                  </a:ext>
                </a:extLst>
              </p:cNvPr>
              <p:cNvCxnSpPr/>
              <p:nvPr/>
            </p:nvCxnSpPr>
            <p:spPr>
              <a:xfrm>
                <a:off x="7791450" y="1875632"/>
                <a:ext cx="742950" cy="0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D17B502C-0923-4014-9508-67C5615AA9AA}"/>
              </a:ext>
            </a:extLst>
          </p:cNvPr>
          <p:cNvGrpSpPr/>
          <p:nvPr/>
        </p:nvGrpSpPr>
        <p:grpSpPr>
          <a:xfrm flipV="1">
            <a:off x="4504278" y="4908341"/>
            <a:ext cx="3211506" cy="1010953"/>
            <a:chOff x="4233863" y="1728788"/>
            <a:chExt cx="3724275" cy="1172368"/>
          </a:xfrm>
        </p:grpSpPr>
        <p:grpSp>
          <p:nvGrpSpPr>
            <p:cNvPr id="543" name="Group 542">
              <a:extLst>
                <a:ext uri="{FF2B5EF4-FFF2-40B4-BE49-F238E27FC236}">
                  <a16:creationId xmlns:a16="http://schemas.microsoft.com/office/drawing/2014/main" id="{7F44BD25-D6A9-4DB2-95C9-FA45C0A55548}"/>
                </a:ext>
              </a:extLst>
            </p:cNvPr>
            <p:cNvGrpSpPr/>
            <p:nvPr/>
          </p:nvGrpSpPr>
          <p:grpSpPr>
            <a:xfrm>
              <a:off x="7207250" y="1728788"/>
              <a:ext cx="750888" cy="1172368"/>
              <a:chOff x="7783512" y="1875632"/>
              <a:chExt cx="750888" cy="1172368"/>
            </a:xfrm>
          </p:grpSpPr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21EDD804-2458-4FC9-82E7-1F00BF653B62}"/>
                  </a:ext>
                </a:extLst>
              </p:cNvPr>
              <p:cNvCxnSpPr/>
              <p:nvPr/>
            </p:nvCxnSpPr>
            <p:spPr>
              <a:xfrm>
                <a:off x="7783512" y="1875632"/>
                <a:ext cx="0" cy="1172368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3772FAC0-5589-4B1B-8628-54A706E89911}"/>
                  </a:ext>
                </a:extLst>
              </p:cNvPr>
              <p:cNvCxnSpPr/>
              <p:nvPr/>
            </p:nvCxnSpPr>
            <p:spPr>
              <a:xfrm>
                <a:off x="7791450" y="1875632"/>
                <a:ext cx="742950" cy="0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4" name="Group 543">
              <a:extLst>
                <a:ext uri="{FF2B5EF4-FFF2-40B4-BE49-F238E27FC236}">
                  <a16:creationId xmlns:a16="http://schemas.microsoft.com/office/drawing/2014/main" id="{F3F54C04-2F7E-426C-8940-6EA8C74FF092}"/>
                </a:ext>
              </a:extLst>
            </p:cNvPr>
            <p:cNvGrpSpPr/>
            <p:nvPr/>
          </p:nvGrpSpPr>
          <p:grpSpPr>
            <a:xfrm flipH="1">
              <a:off x="4233863" y="1728788"/>
              <a:ext cx="750888" cy="1172368"/>
              <a:chOff x="7783512" y="1875632"/>
              <a:chExt cx="750888" cy="1172368"/>
            </a:xfrm>
          </p:grpSpPr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56AE5D8A-D846-4230-B577-63B991963C3C}"/>
                  </a:ext>
                </a:extLst>
              </p:cNvPr>
              <p:cNvCxnSpPr/>
              <p:nvPr/>
            </p:nvCxnSpPr>
            <p:spPr>
              <a:xfrm>
                <a:off x="7783512" y="1875632"/>
                <a:ext cx="0" cy="1172368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1A0A5F33-32C6-4054-9BFE-5FF071602066}"/>
                  </a:ext>
                </a:extLst>
              </p:cNvPr>
              <p:cNvCxnSpPr/>
              <p:nvPr/>
            </p:nvCxnSpPr>
            <p:spPr>
              <a:xfrm>
                <a:off x="7791450" y="1875632"/>
                <a:ext cx="742950" cy="0"/>
              </a:xfrm>
              <a:prstGeom prst="line">
                <a:avLst/>
              </a:prstGeom>
              <a:ln w="19050" cap="rnd">
                <a:solidFill>
                  <a:srgbClr val="184F9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F991ABA-52CE-44A6-9291-361A86CD1E99}"/>
              </a:ext>
            </a:extLst>
          </p:cNvPr>
          <p:cNvSpPr/>
          <p:nvPr/>
        </p:nvSpPr>
        <p:spPr>
          <a:xfrm>
            <a:off x="4786277" y="2674250"/>
            <a:ext cx="2647509" cy="2647509"/>
          </a:xfrm>
          <a:prstGeom prst="ellipse">
            <a:avLst/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LOREM</a:t>
            </a:r>
          </a:p>
          <a:p>
            <a:pPr algn="ctr"/>
            <a:r>
              <a:rPr lang="en-US" sz="2400" b="1" dirty="0">
                <a:latin typeface="Century Gothic" panose="020B0502020202020204" pitchFamily="34" charset="0"/>
              </a:rPr>
              <a:t> IPSUM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983A8-ADF1-4E54-AE4A-09020D56CB47}"/>
              </a:ext>
            </a:extLst>
          </p:cNvPr>
          <p:cNvCxnSpPr/>
          <p:nvPr/>
        </p:nvCxnSpPr>
        <p:spPr>
          <a:xfrm>
            <a:off x="3834188" y="3998004"/>
            <a:ext cx="904861" cy="0"/>
          </a:xfrm>
          <a:prstGeom prst="line">
            <a:avLst/>
          </a:prstGeom>
          <a:ln w="19050" cap="rnd">
            <a:solidFill>
              <a:srgbClr val="184F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F21BD91D-E8B8-48C3-9853-8853B3C31474}"/>
              </a:ext>
            </a:extLst>
          </p:cNvPr>
          <p:cNvCxnSpPr/>
          <p:nvPr/>
        </p:nvCxnSpPr>
        <p:spPr>
          <a:xfrm>
            <a:off x="7481013" y="3998004"/>
            <a:ext cx="904861" cy="0"/>
          </a:xfrm>
          <a:prstGeom prst="line">
            <a:avLst/>
          </a:prstGeom>
          <a:ln w="19050" cap="rnd">
            <a:solidFill>
              <a:srgbClr val="184F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DAF8BE12-CD39-4C15-985B-DFF2703B4391}"/>
              </a:ext>
            </a:extLst>
          </p:cNvPr>
          <p:cNvGrpSpPr/>
          <p:nvPr/>
        </p:nvGrpSpPr>
        <p:grpSpPr>
          <a:xfrm>
            <a:off x="7730842" y="1561997"/>
            <a:ext cx="1147162" cy="1147162"/>
            <a:chOff x="10207625" y="5226050"/>
            <a:chExt cx="1330325" cy="1330325"/>
          </a:xfrm>
        </p:grpSpPr>
        <p:sp>
          <p:nvSpPr>
            <p:cNvPr id="450" name="Oval 200">
              <a:extLst>
                <a:ext uri="{FF2B5EF4-FFF2-40B4-BE49-F238E27FC236}">
                  <a16:creationId xmlns:a16="http://schemas.microsoft.com/office/drawing/2014/main" id="{8144001F-0952-4C3E-8DA8-DEE557BB54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7625" y="5226050"/>
              <a:ext cx="1330325" cy="13303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1" name="Freeform 201">
              <a:extLst>
                <a:ext uri="{FF2B5EF4-FFF2-40B4-BE49-F238E27FC236}">
                  <a16:creationId xmlns:a16="http://schemas.microsoft.com/office/drawing/2014/main" id="{1DBE42B6-4543-4B06-B077-29147ACE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7675" y="5626100"/>
              <a:ext cx="530225" cy="530225"/>
            </a:xfrm>
            <a:custGeom>
              <a:avLst/>
              <a:gdLst>
                <a:gd name="T0" fmla="*/ 334 w 334"/>
                <a:gd name="T1" fmla="*/ 319 h 334"/>
                <a:gd name="T2" fmla="*/ 320 w 334"/>
                <a:gd name="T3" fmla="*/ 334 h 334"/>
                <a:gd name="T4" fmla="*/ 15 w 334"/>
                <a:gd name="T5" fmla="*/ 334 h 334"/>
                <a:gd name="T6" fmla="*/ 0 w 334"/>
                <a:gd name="T7" fmla="*/ 319 h 334"/>
                <a:gd name="T8" fmla="*/ 0 w 334"/>
                <a:gd name="T9" fmla="*/ 14 h 334"/>
                <a:gd name="T10" fmla="*/ 15 w 334"/>
                <a:gd name="T11" fmla="*/ 0 h 334"/>
                <a:gd name="T12" fmla="*/ 320 w 334"/>
                <a:gd name="T13" fmla="*/ 0 h 334"/>
                <a:gd name="T14" fmla="*/ 334 w 334"/>
                <a:gd name="T15" fmla="*/ 14 h 334"/>
                <a:gd name="T16" fmla="*/ 334 w 334"/>
                <a:gd name="T17" fmla="*/ 31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4" h="334">
                  <a:moveTo>
                    <a:pt x="334" y="319"/>
                  </a:moveTo>
                  <a:lnTo>
                    <a:pt x="320" y="334"/>
                  </a:lnTo>
                  <a:lnTo>
                    <a:pt x="15" y="334"/>
                  </a:lnTo>
                  <a:lnTo>
                    <a:pt x="0" y="319"/>
                  </a:lnTo>
                  <a:lnTo>
                    <a:pt x="0" y="14"/>
                  </a:lnTo>
                  <a:lnTo>
                    <a:pt x="15" y="0"/>
                  </a:lnTo>
                  <a:lnTo>
                    <a:pt x="320" y="0"/>
                  </a:lnTo>
                  <a:lnTo>
                    <a:pt x="334" y="14"/>
                  </a:lnTo>
                  <a:lnTo>
                    <a:pt x="334" y="319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2" name="Freeform 202">
              <a:extLst>
                <a:ext uri="{FF2B5EF4-FFF2-40B4-BE49-F238E27FC236}">
                  <a16:creationId xmlns:a16="http://schemas.microsoft.com/office/drawing/2014/main" id="{5AD5A790-84FC-4A74-A0FF-8D6AF6B9F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5549900"/>
              <a:ext cx="49213" cy="76200"/>
            </a:xfrm>
            <a:custGeom>
              <a:avLst/>
              <a:gdLst>
                <a:gd name="T0" fmla="*/ 13 w 13"/>
                <a:gd name="T1" fmla="*/ 20 h 20"/>
                <a:gd name="T2" fmla="*/ 0 w 13"/>
                <a:gd name="T3" fmla="*/ 20 h 20"/>
                <a:gd name="T4" fmla="*/ 0 w 13"/>
                <a:gd name="T5" fmla="*/ 7 h 20"/>
                <a:gd name="T6" fmla="*/ 7 w 13"/>
                <a:gd name="T7" fmla="*/ 0 h 20"/>
                <a:gd name="T8" fmla="*/ 13 w 13"/>
                <a:gd name="T9" fmla="*/ 7 h 20"/>
                <a:gd name="T10" fmla="*/ 13 w 1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3" name="Freeform 203">
              <a:extLst>
                <a:ext uri="{FF2B5EF4-FFF2-40B4-BE49-F238E27FC236}">
                  <a16:creationId xmlns:a16="http://schemas.microsoft.com/office/drawing/2014/main" id="{362E6ABF-967D-4728-ADCE-6E40441FDA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138" y="5549900"/>
              <a:ext cx="49213" cy="76200"/>
            </a:xfrm>
            <a:custGeom>
              <a:avLst/>
              <a:gdLst>
                <a:gd name="T0" fmla="*/ 13 w 13"/>
                <a:gd name="T1" fmla="*/ 20 h 20"/>
                <a:gd name="T2" fmla="*/ 0 w 13"/>
                <a:gd name="T3" fmla="*/ 20 h 20"/>
                <a:gd name="T4" fmla="*/ 0 w 13"/>
                <a:gd name="T5" fmla="*/ 7 h 20"/>
                <a:gd name="T6" fmla="*/ 6 w 13"/>
                <a:gd name="T7" fmla="*/ 0 h 20"/>
                <a:gd name="T8" fmla="*/ 13 w 13"/>
                <a:gd name="T9" fmla="*/ 7 h 20"/>
                <a:gd name="T10" fmla="*/ 13 w 1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4" name="Freeform 204">
              <a:extLst>
                <a:ext uri="{FF2B5EF4-FFF2-40B4-BE49-F238E27FC236}">
                  <a16:creationId xmlns:a16="http://schemas.microsoft.com/office/drawing/2014/main" id="{C5AD42FB-0500-454F-B0A0-F40C57349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5549900"/>
              <a:ext cx="46038" cy="76200"/>
            </a:xfrm>
            <a:custGeom>
              <a:avLst/>
              <a:gdLst>
                <a:gd name="T0" fmla="*/ 12 w 12"/>
                <a:gd name="T1" fmla="*/ 20 h 20"/>
                <a:gd name="T2" fmla="*/ 0 w 12"/>
                <a:gd name="T3" fmla="*/ 20 h 20"/>
                <a:gd name="T4" fmla="*/ 0 w 12"/>
                <a:gd name="T5" fmla="*/ 7 h 20"/>
                <a:gd name="T6" fmla="*/ 6 w 12"/>
                <a:gd name="T7" fmla="*/ 0 h 20"/>
                <a:gd name="T8" fmla="*/ 12 w 12"/>
                <a:gd name="T9" fmla="*/ 7 h 20"/>
                <a:gd name="T10" fmla="*/ 12 w 12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0">
                  <a:moveTo>
                    <a:pt x="12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" y="0"/>
                    <a:pt x="12" y="3"/>
                    <a:pt x="12" y="7"/>
                  </a:cubicBezTo>
                  <a:lnTo>
                    <a:pt x="12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5" name="Freeform 205">
              <a:extLst>
                <a:ext uri="{FF2B5EF4-FFF2-40B4-BE49-F238E27FC236}">
                  <a16:creationId xmlns:a16="http://schemas.microsoft.com/office/drawing/2014/main" id="{DC8D9745-2531-4132-9298-DB0B34FE8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5" y="5549900"/>
              <a:ext cx="49213" cy="76200"/>
            </a:xfrm>
            <a:custGeom>
              <a:avLst/>
              <a:gdLst>
                <a:gd name="T0" fmla="*/ 13 w 13"/>
                <a:gd name="T1" fmla="*/ 20 h 20"/>
                <a:gd name="T2" fmla="*/ 0 w 13"/>
                <a:gd name="T3" fmla="*/ 20 h 20"/>
                <a:gd name="T4" fmla="*/ 0 w 13"/>
                <a:gd name="T5" fmla="*/ 7 h 20"/>
                <a:gd name="T6" fmla="*/ 7 w 13"/>
                <a:gd name="T7" fmla="*/ 0 h 20"/>
                <a:gd name="T8" fmla="*/ 13 w 13"/>
                <a:gd name="T9" fmla="*/ 7 h 20"/>
                <a:gd name="T10" fmla="*/ 13 w 1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6" name="Freeform 206">
              <a:extLst>
                <a:ext uri="{FF2B5EF4-FFF2-40B4-BE49-F238E27FC236}">
                  <a16:creationId xmlns:a16="http://schemas.microsoft.com/office/drawing/2014/main" id="{111F25B7-5F1F-4E58-95A5-B090CE36E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5549900"/>
              <a:ext cx="49213" cy="76200"/>
            </a:xfrm>
            <a:custGeom>
              <a:avLst/>
              <a:gdLst>
                <a:gd name="T0" fmla="*/ 13 w 13"/>
                <a:gd name="T1" fmla="*/ 20 h 20"/>
                <a:gd name="T2" fmla="*/ 0 w 13"/>
                <a:gd name="T3" fmla="*/ 20 h 20"/>
                <a:gd name="T4" fmla="*/ 0 w 13"/>
                <a:gd name="T5" fmla="*/ 7 h 20"/>
                <a:gd name="T6" fmla="*/ 6 w 13"/>
                <a:gd name="T7" fmla="*/ 0 h 20"/>
                <a:gd name="T8" fmla="*/ 13 w 13"/>
                <a:gd name="T9" fmla="*/ 7 h 20"/>
                <a:gd name="T10" fmla="*/ 13 w 13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lnTo>
                    <a:pt x="13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7" name="Freeform 207">
              <a:extLst>
                <a:ext uri="{FF2B5EF4-FFF2-40B4-BE49-F238E27FC236}">
                  <a16:creationId xmlns:a16="http://schemas.microsoft.com/office/drawing/2014/main" id="{531D2799-53D4-445A-8E30-1455323C5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3713" y="6156325"/>
              <a:ext cx="49213" cy="74613"/>
            </a:xfrm>
            <a:custGeom>
              <a:avLst/>
              <a:gdLst>
                <a:gd name="T0" fmla="*/ 13 w 13"/>
                <a:gd name="T1" fmla="*/ 13 h 20"/>
                <a:gd name="T2" fmla="*/ 7 w 13"/>
                <a:gd name="T3" fmla="*/ 20 h 20"/>
                <a:gd name="T4" fmla="*/ 0 w 13"/>
                <a:gd name="T5" fmla="*/ 13 h 20"/>
                <a:gd name="T6" fmla="*/ 0 w 13"/>
                <a:gd name="T7" fmla="*/ 0 h 20"/>
                <a:gd name="T8" fmla="*/ 13 w 13"/>
                <a:gd name="T9" fmla="*/ 0 h 20"/>
                <a:gd name="T10" fmla="*/ 13 w 13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13"/>
                  </a:moveTo>
                  <a:cubicBezTo>
                    <a:pt x="13" y="17"/>
                    <a:pt x="10" y="20"/>
                    <a:pt x="7" y="20"/>
                  </a:cubicBezTo>
                  <a:cubicBezTo>
                    <a:pt x="3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8" name="Freeform 208">
              <a:extLst>
                <a:ext uri="{FF2B5EF4-FFF2-40B4-BE49-F238E27FC236}">
                  <a16:creationId xmlns:a16="http://schemas.microsoft.com/office/drawing/2014/main" id="{642D8018-8CDA-4973-9B54-79E645E94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6061075"/>
              <a:ext cx="74613" cy="49213"/>
            </a:xfrm>
            <a:custGeom>
              <a:avLst/>
              <a:gdLst>
                <a:gd name="T0" fmla="*/ 20 w 20"/>
                <a:gd name="T1" fmla="*/ 13 h 13"/>
                <a:gd name="T2" fmla="*/ 7 w 20"/>
                <a:gd name="T3" fmla="*/ 13 h 13"/>
                <a:gd name="T4" fmla="*/ 0 w 20"/>
                <a:gd name="T5" fmla="*/ 6 h 13"/>
                <a:gd name="T6" fmla="*/ 7 w 20"/>
                <a:gd name="T7" fmla="*/ 0 h 13"/>
                <a:gd name="T8" fmla="*/ 20 w 20"/>
                <a:gd name="T9" fmla="*/ 0 h 13"/>
                <a:gd name="T10" fmla="*/ 20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9" name="Freeform 209">
              <a:extLst>
                <a:ext uri="{FF2B5EF4-FFF2-40B4-BE49-F238E27FC236}">
                  <a16:creationId xmlns:a16="http://schemas.microsoft.com/office/drawing/2014/main" id="{08E825E7-31C7-4515-9357-A850A5466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5962650"/>
              <a:ext cx="74613" cy="49213"/>
            </a:xfrm>
            <a:custGeom>
              <a:avLst/>
              <a:gdLst>
                <a:gd name="T0" fmla="*/ 20 w 20"/>
                <a:gd name="T1" fmla="*/ 13 h 13"/>
                <a:gd name="T2" fmla="*/ 7 w 20"/>
                <a:gd name="T3" fmla="*/ 13 h 13"/>
                <a:gd name="T4" fmla="*/ 0 w 20"/>
                <a:gd name="T5" fmla="*/ 7 h 13"/>
                <a:gd name="T6" fmla="*/ 7 w 20"/>
                <a:gd name="T7" fmla="*/ 0 h 13"/>
                <a:gd name="T8" fmla="*/ 20 w 20"/>
                <a:gd name="T9" fmla="*/ 0 h 13"/>
                <a:gd name="T10" fmla="*/ 20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0" name="Freeform 210">
              <a:extLst>
                <a:ext uri="{FF2B5EF4-FFF2-40B4-BE49-F238E27FC236}">
                  <a16:creationId xmlns:a16="http://schemas.microsoft.com/office/drawing/2014/main" id="{C81F25BD-A5B0-409B-8403-52495AFB1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5868988"/>
              <a:ext cx="74613" cy="44450"/>
            </a:xfrm>
            <a:custGeom>
              <a:avLst/>
              <a:gdLst>
                <a:gd name="T0" fmla="*/ 20 w 20"/>
                <a:gd name="T1" fmla="*/ 12 h 12"/>
                <a:gd name="T2" fmla="*/ 7 w 20"/>
                <a:gd name="T3" fmla="*/ 12 h 12"/>
                <a:gd name="T4" fmla="*/ 0 w 20"/>
                <a:gd name="T5" fmla="*/ 6 h 12"/>
                <a:gd name="T6" fmla="*/ 7 w 20"/>
                <a:gd name="T7" fmla="*/ 0 h 12"/>
                <a:gd name="T8" fmla="*/ 20 w 20"/>
                <a:gd name="T9" fmla="*/ 0 h 12"/>
                <a:gd name="T10" fmla="*/ 20 w 2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1" name="Freeform 211">
              <a:extLst>
                <a:ext uri="{FF2B5EF4-FFF2-40B4-BE49-F238E27FC236}">
                  <a16:creationId xmlns:a16="http://schemas.microsoft.com/office/drawing/2014/main" id="{6ADADF43-2999-48DE-B2D7-D4289D3A6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5770563"/>
              <a:ext cx="74613" cy="49213"/>
            </a:xfrm>
            <a:custGeom>
              <a:avLst/>
              <a:gdLst>
                <a:gd name="T0" fmla="*/ 20 w 20"/>
                <a:gd name="T1" fmla="*/ 13 h 13"/>
                <a:gd name="T2" fmla="*/ 7 w 20"/>
                <a:gd name="T3" fmla="*/ 13 h 13"/>
                <a:gd name="T4" fmla="*/ 0 w 20"/>
                <a:gd name="T5" fmla="*/ 6 h 13"/>
                <a:gd name="T6" fmla="*/ 7 w 20"/>
                <a:gd name="T7" fmla="*/ 0 h 13"/>
                <a:gd name="T8" fmla="*/ 20 w 20"/>
                <a:gd name="T9" fmla="*/ 0 h 13"/>
                <a:gd name="T10" fmla="*/ 20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2" name="Freeform 212">
              <a:extLst>
                <a:ext uri="{FF2B5EF4-FFF2-40B4-BE49-F238E27FC236}">
                  <a16:creationId xmlns:a16="http://schemas.microsoft.com/office/drawing/2014/main" id="{4E943B64-ABDE-465A-85B4-B54C1C96B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5672138"/>
              <a:ext cx="74613" cy="49213"/>
            </a:xfrm>
            <a:custGeom>
              <a:avLst/>
              <a:gdLst>
                <a:gd name="T0" fmla="*/ 20 w 20"/>
                <a:gd name="T1" fmla="*/ 13 h 13"/>
                <a:gd name="T2" fmla="*/ 7 w 20"/>
                <a:gd name="T3" fmla="*/ 13 h 13"/>
                <a:gd name="T4" fmla="*/ 0 w 20"/>
                <a:gd name="T5" fmla="*/ 7 h 13"/>
                <a:gd name="T6" fmla="*/ 7 w 20"/>
                <a:gd name="T7" fmla="*/ 0 h 13"/>
                <a:gd name="T8" fmla="*/ 20 w 20"/>
                <a:gd name="T9" fmla="*/ 0 h 13"/>
                <a:gd name="T10" fmla="*/ 20 w 20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3" name="Freeform 213">
              <a:extLst>
                <a:ext uri="{FF2B5EF4-FFF2-40B4-BE49-F238E27FC236}">
                  <a16:creationId xmlns:a16="http://schemas.microsoft.com/office/drawing/2014/main" id="{DAECDDF7-E66B-4257-8C31-E641F532D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6061075"/>
              <a:ext cx="76200" cy="49213"/>
            </a:xfrm>
            <a:custGeom>
              <a:avLst/>
              <a:gdLst>
                <a:gd name="T0" fmla="*/ 20 w 20"/>
                <a:gd name="T1" fmla="*/ 6 h 13"/>
                <a:gd name="T2" fmla="*/ 13 w 20"/>
                <a:gd name="T3" fmla="*/ 13 h 13"/>
                <a:gd name="T4" fmla="*/ 0 w 20"/>
                <a:gd name="T5" fmla="*/ 13 h 13"/>
                <a:gd name="T6" fmla="*/ 0 w 20"/>
                <a:gd name="T7" fmla="*/ 0 h 13"/>
                <a:gd name="T8" fmla="*/ 13 w 20"/>
                <a:gd name="T9" fmla="*/ 0 h 13"/>
                <a:gd name="T10" fmla="*/ 20 w 20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6"/>
                  </a:moveTo>
                  <a:cubicBezTo>
                    <a:pt x="20" y="10"/>
                    <a:pt x="17" y="13"/>
                    <a:pt x="1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0" y="3"/>
                    <a:pt x="20" y="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4" name="Freeform 214">
              <a:extLst>
                <a:ext uri="{FF2B5EF4-FFF2-40B4-BE49-F238E27FC236}">
                  <a16:creationId xmlns:a16="http://schemas.microsoft.com/office/drawing/2014/main" id="{28E72B08-B670-4E44-BE1F-35E9397CD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5962650"/>
              <a:ext cx="76200" cy="49213"/>
            </a:xfrm>
            <a:custGeom>
              <a:avLst/>
              <a:gdLst>
                <a:gd name="T0" fmla="*/ 20 w 20"/>
                <a:gd name="T1" fmla="*/ 7 h 13"/>
                <a:gd name="T2" fmla="*/ 13 w 20"/>
                <a:gd name="T3" fmla="*/ 13 h 13"/>
                <a:gd name="T4" fmla="*/ 0 w 20"/>
                <a:gd name="T5" fmla="*/ 13 h 13"/>
                <a:gd name="T6" fmla="*/ 0 w 20"/>
                <a:gd name="T7" fmla="*/ 0 h 13"/>
                <a:gd name="T8" fmla="*/ 13 w 20"/>
                <a:gd name="T9" fmla="*/ 0 h 13"/>
                <a:gd name="T10" fmla="*/ 20 w 20"/>
                <a:gd name="T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7"/>
                  </a:moveTo>
                  <a:cubicBezTo>
                    <a:pt x="20" y="10"/>
                    <a:pt x="17" y="13"/>
                    <a:pt x="1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5" name="Freeform 215">
              <a:extLst>
                <a:ext uri="{FF2B5EF4-FFF2-40B4-BE49-F238E27FC236}">
                  <a16:creationId xmlns:a16="http://schemas.microsoft.com/office/drawing/2014/main" id="{66F10182-1619-430B-9109-79D90E6E4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5868988"/>
              <a:ext cx="76200" cy="44450"/>
            </a:xfrm>
            <a:custGeom>
              <a:avLst/>
              <a:gdLst>
                <a:gd name="T0" fmla="*/ 20 w 20"/>
                <a:gd name="T1" fmla="*/ 6 h 12"/>
                <a:gd name="T2" fmla="*/ 13 w 20"/>
                <a:gd name="T3" fmla="*/ 12 h 12"/>
                <a:gd name="T4" fmla="*/ 0 w 20"/>
                <a:gd name="T5" fmla="*/ 12 h 12"/>
                <a:gd name="T6" fmla="*/ 0 w 20"/>
                <a:gd name="T7" fmla="*/ 0 h 12"/>
                <a:gd name="T8" fmla="*/ 13 w 20"/>
                <a:gd name="T9" fmla="*/ 0 h 12"/>
                <a:gd name="T10" fmla="*/ 20 w 20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2">
                  <a:moveTo>
                    <a:pt x="20" y="6"/>
                  </a:moveTo>
                  <a:cubicBezTo>
                    <a:pt x="20" y="10"/>
                    <a:pt x="17" y="12"/>
                    <a:pt x="13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0" y="2"/>
                    <a:pt x="20" y="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6" name="Freeform 216">
              <a:extLst>
                <a:ext uri="{FF2B5EF4-FFF2-40B4-BE49-F238E27FC236}">
                  <a16:creationId xmlns:a16="http://schemas.microsoft.com/office/drawing/2014/main" id="{C3086536-4A11-4B10-A037-E882BA7E3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5770563"/>
              <a:ext cx="76200" cy="49213"/>
            </a:xfrm>
            <a:custGeom>
              <a:avLst/>
              <a:gdLst>
                <a:gd name="T0" fmla="*/ 20 w 20"/>
                <a:gd name="T1" fmla="*/ 6 h 13"/>
                <a:gd name="T2" fmla="*/ 13 w 20"/>
                <a:gd name="T3" fmla="*/ 13 h 13"/>
                <a:gd name="T4" fmla="*/ 0 w 20"/>
                <a:gd name="T5" fmla="*/ 13 h 13"/>
                <a:gd name="T6" fmla="*/ 0 w 20"/>
                <a:gd name="T7" fmla="*/ 0 h 13"/>
                <a:gd name="T8" fmla="*/ 13 w 20"/>
                <a:gd name="T9" fmla="*/ 0 h 13"/>
                <a:gd name="T10" fmla="*/ 20 w 20"/>
                <a:gd name="T11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6"/>
                  </a:moveTo>
                  <a:cubicBezTo>
                    <a:pt x="20" y="10"/>
                    <a:pt x="17" y="13"/>
                    <a:pt x="1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0" y="3"/>
                    <a:pt x="20" y="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7" name="Freeform 217">
              <a:extLst>
                <a:ext uri="{FF2B5EF4-FFF2-40B4-BE49-F238E27FC236}">
                  <a16:creationId xmlns:a16="http://schemas.microsoft.com/office/drawing/2014/main" id="{9EAE8730-862C-4AD1-8123-66CC40DD1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7900" y="5672138"/>
              <a:ext cx="76200" cy="49213"/>
            </a:xfrm>
            <a:custGeom>
              <a:avLst/>
              <a:gdLst>
                <a:gd name="T0" fmla="*/ 20 w 20"/>
                <a:gd name="T1" fmla="*/ 7 h 13"/>
                <a:gd name="T2" fmla="*/ 13 w 20"/>
                <a:gd name="T3" fmla="*/ 13 h 13"/>
                <a:gd name="T4" fmla="*/ 0 w 20"/>
                <a:gd name="T5" fmla="*/ 13 h 13"/>
                <a:gd name="T6" fmla="*/ 0 w 20"/>
                <a:gd name="T7" fmla="*/ 0 h 13"/>
                <a:gd name="T8" fmla="*/ 13 w 20"/>
                <a:gd name="T9" fmla="*/ 0 h 13"/>
                <a:gd name="T10" fmla="*/ 20 w 20"/>
                <a:gd name="T11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3">
                  <a:moveTo>
                    <a:pt x="20" y="7"/>
                  </a:moveTo>
                  <a:cubicBezTo>
                    <a:pt x="20" y="10"/>
                    <a:pt x="17" y="13"/>
                    <a:pt x="1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7" y="0"/>
                    <a:pt x="20" y="3"/>
                    <a:pt x="20" y="7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8" name="Freeform 218">
              <a:extLst>
                <a:ext uri="{FF2B5EF4-FFF2-40B4-BE49-F238E27FC236}">
                  <a16:creationId xmlns:a16="http://schemas.microsoft.com/office/drawing/2014/main" id="{BD3CD133-3F6F-41B2-9D4D-B06289C6D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2138" y="6156325"/>
              <a:ext cx="49213" cy="74613"/>
            </a:xfrm>
            <a:custGeom>
              <a:avLst/>
              <a:gdLst>
                <a:gd name="T0" fmla="*/ 13 w 13"/>
                <a:gd name="T1" fmla="*/ 13 h 20"/>
                <a:gd name="T2" fmla="*/ 6 w 13"/>
                <a:gd name="T3" fmla="*/ 20 h 20"/>
                <a:gd name="T4" fmla="*/ 0 w 13"/>
                <a:gd name="T5" fmla="*/ 13 h 20"/>
                <a:gd name="T6" fmla="*/ 0 w 13"/>
                <a:gd name="T7" fmla="*/ 0 h 20"/>
                <a:gd name="T8" fmla="*/ 13 w 13"/>
                <a:gd name="T9" fmla="*/ 0 h 20"/>
                <a:gd name="T10" fmla="*/ 13 w 13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13"/>
                  </a:moveTo>
                  <a:cubicBezTo>
                    <a:pt x="13" y="17"/>
                    <a:pt x="10" y="20"/>
                    <a:pt x="6" y="20"/>
                  </a:cubicBezTo>
                  <a:cubicBezTo>
                    <a:pt x="3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9" name="Freeform 219">
              <a:extLst>
                <a:ext uri="{FF2B5EF4-FFF2-40B4-BE49-F238E27FC236}">
                  <a16:creationId xmlns:a16="http://schemas.microsoft.com/office/drawing/2014/main" id="{18DDFE33-B036-4995-9634-808236EC0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0563" y="6156325"/>
              <a:ext cx="46038" cy="74613"/>
            </a:xfrm>
            <a:custGeom>
              <a:avLst/>
              <a:gdLst>
                <a:gd name="T0" fmla="*/ 12 w 12"/>
                <a:gd name="T1" fmla="*/ 13 h 20"/>
                <a:gd name="T2" fmla="*/ 6 w 12"/>
                <a:gd name="T3" fmla="*/ 20 h 20"/>
                <a:gd name="T4" fmla="*/ 0 w 12"/>
                <a:gd name="T5" fmla="*/ 13 h 20"/>
                <a:gd name="T6" fmla="*/ 0 w 12"/>
                <a:gd name="T7" fmla="*/ 0 h 20"/>
                <a:gd name="T8" fmla="*/ 12 w 12"/>
                <a:gd name="T9" fmla="*/ 0 h 20"/>
                <a:gd name="T10" fmla="*/ 12 w 12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0">
                  <a:moveTo>
                    <a:pt x="12" y="13"/>
                  </a:moveTo>
                  <a:cubicBezTo>
                    <a:pt x="12" y="17"/>
                    <a:pt x="10" y="20"/>
                    <a:pt x="6" y="20"/>
                  </a:cubicBezTo>
                  <a:cubicBezTo>
                    <a:pt x="2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1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0" name="Freeform 220">
              <a:extLst>
                <a:ext uri="{FF2B5EF4-FFF2-40B4-BE49-F238E27FC236}">
                  <a16:creationId xmlns:a16="http://schemas.microsoft.com/office/drawing/2014/main" id="{077C102C-B39B-488B-8EB3-05FD5B975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225" y="6156325"/>
              <a:ext cx="49213" cy="74613"/>
            </a:xfrm>
            <a:custGeom>
              <a:avLst/>
              <a:gdLst>
                <a:gd name="T0" fmla="*/ 13 w 13"/>
                <a:gd name="T1" fmla="*/ 13 h 20"/>
                <a:gd name="T2" fmla="*/ 7 w 13"/>
                <a:gd name="T3" fmla="*/ 20 h 20"/>
                <a:gd name="T4" fmla="*/ 0 w 13"/>
                <a:gd name="T5" fmla="*/ 13 h 20"/>
                <a:gd name="T6" fmla="*/ 0 w 13"/>
                <a:gd name="T7" fmla="*/ 0 h 20"/>
                <a:gd name="T8" fmla="*/ 13 w 13"/>
                <a:gd name="T9" fmla="*/ 0 h 20"/>
                <a:gd name="T10" fmla="*/ 13 w 13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13"/>
                  </a:moveTo>
                  <a:cubicBezTo>
                    <a:pt x="13" y="17"/>
                    <a:pt x="10" y="20"/>
                    <a:pt x="7" y="20"/>
                  </a:cubicBezTo>
                  <a:cubicBezTo>
                    <a:pt x="3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1" name="Freeform 221">
              <a:extLst>
                <a:ext uri="{FF2B5EF4-FFF2-40B4-BE49-F238E27FC236}">
                  <a16:creationId xmlns:a16="http://schemas.microsoft.com/office/drawing/2014/main" id="{9FA61148-DF03-43E5-A916-04DA7DC09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2650" y="6156325"/>
              <a:ext cx="49213" cy="74613"/>
            </a:xfrm>
            <a:custGeom>
              <a:avLst/>
              <a:gdLst>
                <a:gd name="T0" fmla="*/ 13 w 13"/>
                <a:gd name="T1" fmla="*/ 13 h 20"/>
                <a:gd name="T2" fmla="*/ 6 w 13"/>
                <a:gd name="T3" fmla="*/ 20 h 20"/>
                <a:gd name="T4" fmla="*/ 0 w 13"/>
                <a:gd name="T5" fmla="*/ 13 h 20"/>
                <a:gd name="T6" fmla="*/ 0 w 13"/>
                <a:gd name="T7" fmla="*/ 0 h 20"/>
                <a:gd name="T8" fmla="*/ 13 w 13"/>
                <a:gd name="T9" fmla="*/ 0 h 20"/>
                <a:gd name="T10" fmla="*/ 13 w 13"/>
                <a:gd name="T11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3" y="13"/>
                  </a:moveTo>
                  <a:cubicBezTo>
                    <a:pt x="13" y="17"/>
                    <a:pt x="10" y="20"/>
                    <a:pt x="6" y="20"/>
                  </a:cubicBezTo>
                  <a:cubicBezTo>
                    <a:pt x="3" y="20"/>
                    <a:pt x="0" y="17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13" y="13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2" name="Rectangle 222">
              <a:extLst>
                <a:ext uri="{FF2B5EF4-FFF2-40B4-BE49-F238E27FC236}">
                  <a16:creationId xmlns:a16="http://schemas.microsoft.com/office/drawing/2014/main" id="{B07905AE-1598-45FC-A8E8-924ED81F9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588" y="5686425"/>
              <a:ext cx="407988" cy="407988"/>
            </a:xfrm>
            <a:prstGeom prst="rect">
              <a:avLst/>
            </a:pr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3" name="Freeform 223">
              <a:extLst>
                <a:ext uri="{FF2B5EF4-FFF2-40B4-BE49-F238E27FC236}">
                  <a16:creationId xmlns:a16="http://schemas.microsoft.com/office/drawing/2014/main" id="{FAF297DF-96F8-452A-BC21-02E26DD92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9588" y="5686425"/>
              <a:ext cx="407988" cy="407988"/>
            </a:xfrm>
            <a:custGeom>
              <a:avLst/>
              <a:gdLst>
                <a:gd name="T0" fmla="*/ 0 w 257"/>
                <a:gd name="T1" fmla="*/ 0 h 257"/>
                <a:gd name="T2" fmla="*/ 257 w 257"/>
                <a:gd name="T3" fmla="*/ 0 h 257"/>
                <a:gd name="T4" fmla="*/ 0 w 257"/>
                <a:gd name="T5" fmla="*/ 257 h 257"/>
                <a:gd name="T6" fmla="*/ 0 w 257"/>
                <a:gd name="T7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7">
                  <a:moveTo>
                    <a:pt x="0" y="0"/>
                  </a:moveTo>
                  <a:lnTo>
                    <a:pt x="257" y="0"/>
                  </a:lnTo>
                  <a:lnTo>
                    <a:pt x="0" y="2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4" name="Freeform 224">
              <a:extLst>
                <a:ext uri="{FF2B5EF4-FFF2-40B4-BE49-F238E27FC236}">
                  <a16:creationId xmlns:a16="http://schemas.microsoft.com/office/drawing/2014/main" id="{1D441E34-09ED-4D15-AC15-184D6F627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6100" y="5743575"/>
              <a:ext cx="23813" cy="26988"/>
            </a:xfrm>
            <a:custGeom>
              <a:avLst/>
              <a:gdLst>
                <a:gd name="T0" fmla="*/ 0 w 15"/>
                <a:gd name="T1" fmla="*/ 0 h 17"/>
                <a:gd name="T2" fmla="*/ 5 w 15"/>
                <a:gd name="T3" fmla="*/ 0 h 17"/>
                <a:gd name="T4" fmla="*/ 8 w 15"/>
                <a:gd name="T5" fmla="*/ 7 h 17"/>
                <a:gd name="T6" fmla="*/ 12 w 15"/>
                <a:gd name="T7" fmla="*/ 0 h 17"/>
                <a:gd name="T8" fmla="*/ 15 w 15"/>
                <a:gd name="T9" fmla="*/ 0 h 17"/>
                <a:gd name="T10" fmla="*/ 15 w 15"/>
                <a:gd name="T11" fmla="*/ 17 h 17"/>
                <a:gd name="T12" fmla="*/ 12 w 15"/>
                <a:gd name="T13" fmla="*/ 17 h 17"/>
                <a:gd name="T14" fmla="*/ 12 w 15"/>
                <a:gd name="T15" fmla="*/ 12 h 17"/>
                <a:gd name="T16" fmla="*/ 12 w 15"/>
                <a:gd name="T17" fmla="*/ 9 h 17"/>
                <a:gd name="T18" fmla="*/ 12 w 15"/>
                <a:gd name="T19" fmla="*/ 9 h 17"/>
                <a:gd name="T20" fmla="*/ 10 w 15"/>
                <a:gd name="T21" fmla="*/ 14 h 17"/>
                <a:gd name="T22" fmla="*/ 5 w 15"/>
                <a:gd name="T23" fmla="*/ 14 h 17"/>
                <a:gd name="T24" fmla="*/ 3 w 15"/>
                <a:gd name="T25" fmla="*/ 9 h 17"/>
                <a:gd name="T26" fmla="*/ 3 w 15"/>
                <a:gd name="T27" fmla="*/ 9 h 17"/>
                <a:gd name="T28" fmla="*/ 5 w 15"/>
                <a:gd name="T29" fmla="*/ 12 h 17"/>
                <a:gd name="T30" fmla="*/ 5 w 15"/>
                <a:gd name="T31" fmla="*/ 17 h 17"/>
                <a:gd name="T32" fmla="*/ 0 w 15"/>
                <a:gd name="T33" fmla="*/ 17 h 17"/>
                <a:gd name="T34" fmla="*/ 0 w 15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7">
                  <a:moveTo>
                    <a:pt x="0" y="0"/>
                  </a:moveTo>
                  <a:lnTo>
                    <a:pt x="5" y="0"/>
                  </a:lnTo>
                  <a:lnTo>
                    <a:pt x="8" y="7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5" y="17"/>
                  </a:lnTo>
                  <a:lnTo>
                    <a:pt x="12" y="17"/>
                  </a:lnTo>
                  <a:lnTo>
                    <a:pt x="12" y="12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0" y="14"/>
                  </a:lnTo>
                  <a:lnTo>
                    <a:pt x="5" y="14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12"/>
                  </a:lnTo>
                  <a:lnTo>
                    <a:pt x="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5" name="Freeform 225">
              <a:extLst>
                <a:ext uri="{FF2B5EF4-FFF2-40B4-BE49-F238E27FC236}">
                  <a16:creationId xmlns:a16="http://schemas.microsoft.com/office/drawing/2014/main" id="{47B275EE-4FBE-46B1-AB50-E67E4A75F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743575"/>
              <a:ext cx="22225" cy="30163"/>
            </a:xfrm>
            <a:custGeom>
              <a:avLst/>
              <a:gdLst>
                <a:gd name="T0" fmla="*/ 2 w 6"/>
                <a:gd name="T1" fmla="*/ 5 h 8"/>
                <a:gd name="T2" fmla="*/ 4 w 6"/>
                <a:gd name="T3" fmla="*/ 5 h 8"/>
                <a:gd name="T4" fmla="*/ 4 w 6"/>
                <a:gd name="T5" fmla="*/ 0 h 8"/>
                <a:gd name="T6" fmla="*/ 6 w 6"/>
                <a:gd name="T7" fmla="*/ 0 h 8"/>
                <a:gd name="T8" fmla="*/ 6 w 6"/>
                <a:gd name="T9" fmla="*/ 5 h 8"/>
                <a:gd name="T10" fmla="*/ 0 w 6"/>
                <a:gd name="T11" fmla="*/ 5 h 8"/>
                <a:gd name="T12" fmla="*/ 0 w 6"/>
                <a:gd name="T13" fmla="*/ 0 h 8"/>
                <a:gd name="T14" fmla="*/ 2 w 6"/>
                <a:gd name="T15" fmla="*/ 0 h 8"/>
                <a:gd name="T16" fmla="*/ 2 w 6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2" y="5"/>
                  </a:moveTo>
                  <a:cubicBezTo>
                    <a:pt x="2" y="6"/>
                    <a:pt x="4" y="6"/>
                    <a:pt x="4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8"/>
                    <a:pt x="0" y="8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6" name="Freeform 226">
              <a:extLst>
                <a:ext uri="{FF2B5EF4-FFF2-40B4-BE49-F238E27FC236}">
                  <a16:creationId xmlns:a16="http://schemas.microsoft.com/office/drawing/2014/main" id="{C8FF4E8D-9B61-48CF-9D97-7E4E86C12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075" y="5743575"/>
              <a:ext cx="19050" cy="26988"/>
            </a:xfrm>
            <a:custGeom>
              <a:avLst/>
              <a:gdLst>
                <a:gd name="T0" fmla="*/ 0 w 12"/>
                <a:gd name="T1" fmla="*/ 0 h 17"/>
                <a:gd name="T2" fmla="*/ 5 w 12"/>
                <a:gd name="T3" fmla="*/ 0 h 17"/>
                <a:gd name="T4" fmla="*/ 5 w 12"/>
                <a:gd name="T5" fmla="*/ 12 h 17"/>
                <a:gd name="T6" fmla="*/ 12 w 12"/>
                <a:gd name="T7" fmla="*/ 12 h 17"/>
                <a:gd name="T8" fmla="*/ 12 w 12"/>
                <a:gd name="T9" fmla="*/ 17 h 17"/>
                <a:gd name="T10" fmla="*/ 0 w 12"/>
                <a:gd name="T11" fmla="*/ 17 h 17"/>
                <a:gd name="T12" fmla="*/ 0 w 12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7">
                  <a:moveTo>
                    <a:pt x="0" y="0"/>
                  </a:moveTo>
                  <a:lnTo>
                    <a:pt x="5" y="0"/>
                  </a:lnTo>
                  <a:lnTo>
                    <a:pt x="5" y="12"/>
                  </a:lnTo>
                  <a:lnTo>
                    <a:pt x="12" y="12"/>
                  </a:lnTo>
                  <a:lnTo>
                    <a:pt x="12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7" name="Freeform 227">
              <a:extLst>
                <a:ext uri="{FF2B5EF4-FFF2-40B4-BE49-F238E27FC236}">
                  <a16:creationId xmlns:a16="http://schemas.microsoft.com/office/drawing/2014/main" id="{E64754F6-29CC-459F-80EC-23A1B3860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4363" y="5743575"/>
              <a:ext cx="23813" cy="26988"/>
            </a:xfrm>
            <a:custGeom>
              <a:avLst/>
              <a:gdLst>
                <a:gd name="T0" fmla="*/ 10 w 15"/>
                <a:gd name="T1" fmla="*/ 5 h 17"/>
                <a:gd name="T2" fmla="*/ 10 w 15"/>
                <a:gd name="T3" fmla="*/ 17 h 17"/>
                <a:gd name="T4" fmla="*/ 5 w 15"/>
                <a:gd name="T5" fmla="*/ 17 h 17"/>
                <a:gd name="T6" fmla="*/ 5 w 15"/>
                <a:gd name="T7" fmla="*/ 5 h 17"/>
                <a:gd name="T8" fmla="*/ 0 w 15"/>
                <a:gd name="T9" fmla="*/ 5 h 17"/>
                <a:gd name="T10" fmla="*/ 0 w 15"/>
                <a:gd name="T11" fmla="*/ 0 h 17"/>
                <a:gd name="T12" fmla="*/ 15 w 15"/>
                <a:gd name="T13" fmla="*/ 0 h 17"/>
                <a:gd name="T14" fmla="*/ 15 w 15"/>
                <a:gd name="T15" fmla="*/ 5 h 17"/>
                <a:gd name="T16" fmla="*/ 10 w 15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7">
                  <a:moveTo>
                    <a:pt x="10" y="5"/>
                  </a:moveTo>
                  <a:lnTo>
                    <a:pt x="10" y="17"/>
                  </a:lnTo>
                  <a:lnTo>
                    <a:pt x="5" y="17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5"/>
                  </a:lnTo>
                  <a:lnTo>
                    <a:pt x="10" y="5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8" name="Rectangle 228">
              <a:extLst>
                <a:ext uri="{FF2B5EF4-FFF2-40B4-BE49-F238E27FC236}">
                  <a16:creationId xmlns:a16="http://schemas.microsoft.com/office/drawing/2014/main" id="{086B95A5-8FF8-413B-9FA8-26BFDDEEE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8175" y="5743575"/>
              <a:ext cx="6350" cy="26988"/>
            </a:xfrm>
            <a:prstGeom prst="rect">
              <a:avLst/>
            </a:pr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9" name="Freeform 229">
              <a:extLst>
                <a:ext uri="{FF2B5EF4-FFF2-40B4-BE49-F238E27FC236}">
                  <a16:creationId xmlns:a16="http://schemas.microsoft.com/office/drawing/2014/main" id="{99E48EC0-286D-4DBE-B1E3-5DEE9D03B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9288" y="5743575"/>
              <a:ext cx="19050" cy="26988"/>
            </a:xfrm>
            <a:custGeom>
              <a:avLst/>
              <a:gdLst>
                <a:gd name="T0" fmla="*/ 5 w 5"/>
                <a:gd name="T1" fmla="*/ 6 h 7"/>
                <a:gd name="T2" fmla="*/ 3 w 5"/>
                <a:gd name="T3" fmla="*/ 7 h 7"/>
                <a:gd name="T4" fmla="*/ 0 w 5"/>
                <a:gd name="T5" fmla="*/ 5 h 7"/>
                <a:gd name="T6" fmla="*/ 0 w 5"/>
                <a:gd name="T7" fmla="*/ 2 h 7"/>
                <a:gd name="T8" fmla="*/ 3 w 5"/>
                <a:gd name="T9" fmla="*/ 0 h 7"/>
                <a:gd name="T10" fmla="*/ 5 w 5"/>
                <a:gd name="T11" fmla="*/ 1 h 7"/>
                <a:gd name="T12" fmla="*/ 4 w 5"/>
                <a:gd name="T13" fmla="*/ 2 h 7"/>
                <a:gd name="T14" fmla="*/ 2 w 5"/>
                <a:gd name="T15" fmla="*/ 2 h 7"/>
                <a:gd name="T16" fmla="*/ 2 w 5"/>
                <a:gd name="T17" fmla="*/ 5 h 7"/>
                <a:gd name="T18" fmla="*/ 4 w 5"/>
                <a:gd name="T19" fmla="*/ 5 h 7"/>
                <a:gd name="T20" fmla="*/ 5 w 5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7">
                  <a:moveTo>
                    <a:pt x="5" y="6"/>
                  </a:moveTo>
                  <a:cubicBezTo>
                    <a:pt x="5" y="7"/>
                    <a:pt x="4" y="7"/>
                    <a:pt x="3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4" y="5"/>
                  </a:cubicBezTo>
                  <a:lnTo>
                    <a:pt x="5" y="6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0" name="Freeform 230">
              <a:extLst>
                <a:ext uri="{FF2B5EF4-FFF2-40B4-BE49-F238E27FC236}">
                  <a16:creationId xmlns:a16="http://schemas.microsoft.com/office/drawing/2014/main" id="{EE56C569-84EC-401C-8160-BDC37AE230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31513" y="5743575"/>
              <a:ext cx="22225" cy="26988"/>
            </a:xfrm>
            <a:custGeom>
              <a:avLst/>
              <a:gdLst>
                <a:gd name="T0" fmla="*/ 2 w 6"/>
                <a:gd name="T1" fmla="*/ 5 h 7"/>
                <a:gd name="T2" fmla="*/ 3 w 6"/>
                <a:gd name="T3" fmla="*/ 5 h 7"/>
                <a:gd name="T4" fmla="*/ 4 w 6"/>
                <a:gd name="T5" fmla="*/ 5 h 7"/>
                <a:gd name="T6" fmla="*/ 4 w 6"/>
                <a:gd name="T7" fmla="*/ 2 h 7"/>
                <a:gd name="T8" fmla="*/ 3 w 6"/>
                <a:gd name="T9" fmla="*/ 1 h 7"/>
                <a:gd name="T10" fmla="*/ 2 w 6"/>
                <a:gd name="T11" fmla="*/ 2 h 7"/>
                <a:gd name="T12" fmla="*/ 2 w 6"/>
                <a:gd name="T13" fmla="*/ 5 h 7"/>
                <a:gd name="T14" fmla="*/ 0 w 6"/>
                <a:gd name="T15" fmla="*/ 2 h 7"/>
                <a:gd name="T16" fmla="*/ 3 w 6"/>
                <a:gd name="T17" fmla="*/ 0 h 7"/>
                <a:gd name="T18" fmla="*/ 6 w 6"/>
                <a:gd name="T19" fmla="*/ 2 h 7"/>
                <a:gd name="T20" fmla="*/ 6 w 6"/>
                <a:gd name="T21" fmla="*/ 5 h 7"/>
                <a:gd name="T22" fmla="*/ 3 w 6"/>
                <a:gd name="T23" fmla="*/ 7 h 7"/>
                <a:gd name="T24" fmla="*/ 0 w 6"/>
                <a:gd name="T25" fmla="*/ 5 h 7"/>
                <a:gd name="T26" fmla="*/ 0 w 6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7">
                  <a:moveTo>
                    <a:pt x="2" y="5"/>
                  </a:move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lnTo>
                    <a:pt x="2" y="5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1" y="7"/>
                    <a:pt x="0" y="6"/>
                    <a:pt x="0" y="5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1" name="Freeform 231">
              <a:extLst>
                <a:ext uri="{FF2B5EF4-FFF2-40B4-BE49-F238E27FC236}">
                  <a16:creationId xmlns:a16="http://schemas.microsoft.com/office/drawing/2014/main" id="{768C2432-5284-429C-9654-801781ED73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0" y="5743575"/>
              <a:ext cx="19050" cy="26988"/>
            </a:xfrm>
            <a:custGeom>
              <a:avLst/>
              <a:gdLst>
                <a:gd name="T0" fmla="*/ 2 w 5"/>
                <a:gd name="T1" fmla="*/ 3 h 7"/>
                <a:gd name="T2" fmla="*/ 2 w 5"/>
                <a:gd name="T3" fmla="*/ 2 h 7"/>
                <a:gd name="T4" fmla="*/ 1 w 5"/>
                <a:gd name="T5" fmla="*/ 2 h 7"/>
                <a:gd name="T6" fmla="*/ 1 w 5"/>
                <a:gd name="T7" fmla="*/ 3 h 7"/>
                <a:gd name="T8" fmla="*/ 2 w 5"/>
                <a:gd name="T9" fmla="*/ 3 h 7"/>
                <a:gd name="T10" fmla="*/ 2 w 5"/>
                <a:gd name="T11" fmla="*/ 5 h 7"/>
                <a:gd name="T12" fmla="*/ 1 w 5"/>
                <a:gd name="T13" fmla="*/ 5 h 7"/>
                <a:gd name="T14" fmla="*/ 1 w 5"/>
                <a:gd name="T15" fmla="*/ 7 h 7"/>
                <a:gd name="T16" fmla="*/ 0 w 5"/>
                <a:gd name="T17" fmla="*/ 7 h 7"/>
                <a:gd name="T18" fmla="*/ 0 w 5"/>
                <a:gd name="T19" fmla="*/ 0 h 7"/>
                <a:gd name="T20" fmla="*/ 2 w 5"/>
                <a:gd name="T21" fmla="*/ 0 h 7"/>
                <a:gd name="T22" fmla="*/ 5 w 5"/>
                <a:gd name="T23" fmla="*/ 2 h 7"/>
                <a:gd name="T24" fmla="*/ 4 w 5"/>
                <a:gd name="T25" fmla="*/ 5 h 7"/>
                <a:gd name="T26" fmla="*/ 5 w 5"/>
                <a:gd name="T27" fmla="*/ 7 h 7"/>
                <a:gd name="T28" fmla="*/ 3 w 5"/>
                <a:gd name="T29" fmla="*/ 7 h 7"/>
                <a:gd name="T30" fmla="*/ 2 w 5"/>
                <a:gd name="T3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" h="7">
                  <a:moveTo>
                    <a:pt x="2" y="3"/>
                  </a:moveTo>
                  <a:cubicBezTo>
                    <a:pt x="3" y="3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2" y="3"/>
                  </a:lnTo>
                  <a:close/>
                  <a:moveTo>
                    <a:pt x="2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4"/>
                    <a:pt x="4" y="4"/>
                    <a:pt x="4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2" name="Freeform 232">
              <a:extLst>
                <a:ext uri="{FF2B5EF4-FFF2-40B4-BE49-F238E27FC236}">
                  <a16:creationId xmlns:a16="http://schemas.microsoft.com/office/drawing/2014/main" id="{CC2FB952-EA07-461C-AB86-3D960221C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725" y="5743575"/>
              <a:ext cx="19050" cy="26988"/>
            </a:xfrm>
            <a:custGeom>
              <a:avLst/>
              <a:gdLst>
                <a:gd name="T0" fmla="*/ 5 w 12"/>
                <a:gd name="T1" fmla="*/ 7 h 17"/>
                <a:gd name="T2" fmla="*/ 12 w 12"/>
                <a:gd name="T3" fmla="*/ 7 h 17"/>
                <a:gd name="T4" fmla="*/ 12 w 12"/>
                <a:gd name="T5" fmla="*/ 9 h 17"/>
                <a:gd name="T6" fmla="*/ 5 w 12"/>
                <a:gd name="T7" fmla="*/ 9 h 17"/>
                <a:gd name="T8" fmla="*/ 5 w 12"/>
                <a:gd name="T9" fmla="*/ 12 h 17"/>
                <a:gd name="T10" fmla="*/ 12 w 12"/>
                <a:gd name="T11" fmla="*/ 12 h 17"/>
                <a:gd name="T12" fmla="*/ 12 w 12"/>
                <a:gd name="T13" fmla="*/ 17 h 17"/>
                <a:gd name="T14" fmla="*/ 0 w 12"/>
                <a:gd name="T15" fmla="*/ 17 h 17"/>
                <a:gd name="T16" fmla="*/ 0 w 12"/>
                <a:gd name="T17" fmla="*/ 0 h 17"/>
                <a:gd name="T18" fmla="*/ 12 w 12"/>
                <a:gd name="T19" fmla="*/ 0 h 17"/>
                <a:gd name="T20" fmla="*/ 12 w 12"/>
                <a:gd name="T21" fmla="*/ 5 h 17"/>
                <a:gd name="T22" fmla="*/ 5 w 12"/>
                <a:gd name="T23" fmla="*/ 5 h 17"/>
                <a:gd name="T24" fmla="*/ 5 w 12"/>
                <a:gd name="T25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17">
                  <a:moveTo>
                    <a:pt x="5" y="7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5" y="9"/>
                  </a:lnTo>
                  <a:lnTo>
                    <a:pt x="5" y="12"/>
                  </a:lnTo>
                  <a:lnTo>
                    <a:pt x="12" y="12"/>
                  </a:lnTo>
                  <a:lnTo>
                    <a:pt x="12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5"/>
                  </a:lnTo>
                  <a:lnTo>
                    <a:pt x="5" y="5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3" name="Freeform 233">
              <a:extLst>
                <a:ext uri="{FF2B5EF4-FFF2-40B4-BE49-F238E27FC236}">
                  <a16:creationId xmlns:a16="http://schemas.microsoft.com/office/drawing/2014/main" id="{58C9938F-4D01-431A-9844-E8A081DCB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7713" y="5743575"/>
              <a:ext cx="22225" cy="26988"/>
            </a:xfrm>
            <a:custGeom>
              <a:avLst/>
              <a:gdLst>
                <a:gd name="T0" fmla="*/ 6 w 6"/>
                <a:gd name="T1" fmla="*/ 6 h 7"/>
                <a:gd name="T2" fmla="*/ 3 w 6"/>
                <a:gd name="T3" fmla="*/ 7 h 7"/>
                <a:gd name="T4" fmla="*/ 0 w 6"/>
                <a:gd name="T5" fmla="*/ 5 h 7"/>
                <a:gd name="T6" fmla="*/ 0 w 6"/>
                <a:gd name="T7" fmla="*/ 2 h 7"/>
                <a:gd name="T8" fmla="*/ 3 w 6"/>
                <a:gd name="T9" fmla="*/ 0 h 7"/>
                <a:gd name="T10" fmla="*/ 6 w 6"/>
                <a:gd name="T11" fmla="*/ 1 h 7"/>
                <a:gd name="T12" fmla="*/ 4 w 6"/>
                <a:gd name="T13" fmla="*/ 2 h 7"/>
                <a:gd name="T14" fmla="*/ 2 w 6"/>
                <a:gd name="T15" fmla="*/ 2 h 7"/>
                <a:gd name="T16" fmla="*/ 2 w 6"/>
                <a:gd name="T17" fmla="*/ 5 h 7"/>
                <a:gd name="T18" fmla="*/ 4 w 6"/>
                <a:gd name="T19" fmla="*/ 5 h 7"/>
                <a:gd name="T20" fmla="*/ 6 w 6"/>
                <a:gd name="T2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7">
                  <a:moveTo>
                    <a:pt x="6" y="6"/>
                  </a:move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2" y="1"/>
                    <a:pt x="2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4" y="6"/>
                    <a:pt x="4" y="5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4" name="Freeform 234">
              <a:extLst>
                <a:ext uri="{FF2B5EF4-FFF2-40B4-BE49-F238E27FC236}">
                  <a16:creationId xmlns:a16="http://schemas.microsoft.com/office/drawing/2014/main" id="{083EAA08-6B6D-48B8-9253-74397DB8DF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9938" y="5743575"/>
              <a:ext cx="22225" cy="26988"/>
            </a:xfrm>
            <a:custGeom>
              <a:avLst/>
              <a:gdLst>
                <a:gd name="T0" fmla="*/ 3 w 6"/>
                <a:gd name="T1" fmla="*/ 3 h 7"/>
                <a:gd name="T2" fmla="*/ 3 w 6"/>
                <a:gd name="T3" fmla="*/ 2 h 7"/>
                <a:gd name="T4" fmla="*/ 2 w 6"/>
                <a:gd name="T5" fmla="*/ 2 h 7"/>
                <a:gd name="T6" fmla="*/ 2 w 6"/>
                <a:gd name="T7" fmla="*/ 3 h 7"/>
                <a:gd name="T8" fmla="*/ 3 w 6"/>
                <a:gd name="T9" fmla="*/ 3 h 7"/>
                <a:gd name="T10" fmla="*/ 0 w 6"/>
                <a:gd name="T11" fmla="*/ 0 h 7"/>
                <a:gd name="T12" fmla="*/ 3 w 6"/>
                <a:gd name="T13" fmla="*/ 0 h 7"/>
                <a:gd name="T14" fmla="*/ 6 w 6"/>
                <a:gd name="T15" fmla="*/ 2 h 7"/>
                <a:gd name="T16" fmla="*/ 3 w 6"/>
                <a:gd name="T17" fmla="*/ 5 h 7"/>
                <a:gd name="T18" fmla="*/ 2 w 6"/>
                <a:gd name="T19" fmla="*/ 5 h 7"/>
                <a:gd name="T20" fmla="*/ 2 w 6"/>
                <a:gd name="T21" fmla="*/ 7 h 7"/>
                <a:gd name="T22" fmla="*/ 0 w 6"/>
                <a:gd name="T23" fmla="*/ 7 h 7"/>
                <a:gd name="T24" fmla="*/ 0 w 6"/>
                <a:gd name="T2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" h="7">
                  <a:moveTo>
                    <a:pt x="3" y="3"/>
                  </a:moveTo>
                  <a:cubicBezTo>
                    <a:pt x="4" y="3"/>
                    <a:pt x="4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lnTo>
                    <a:pt x="3" y="3"/>
                  </a:lnTo>
                  <a:close/>
                  <a:moveTo>
                    <a:pt x="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6" y="1"/>
                    <a:pt x="6" y="2"/>
                  </a:cubicBezTo>
                  <a:cubicBezTo>
                    <a:pt x="6" y="4"/>
                    <a:pt x="5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5" name="Freeform 235">
              <a:extLst>
                <a:ext uri="{FF2B5EF4-FFF2-40B4-BE49-F238E27FC236}">
                  <a16:creationId xmlns:a16="http://schemas.microsoft.com/office/drawing/2014/main" id="{15127128-1DD6-422B-A357-235CD35FA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2163" y="5743575"/>
              <a:ext cx="23813" cy="30163"/>
            </a:xfrm>
            <a:custGeom>
              <a:avLst/>
              <a:gdLst>
                <a:gd name="T0" fmla="*/ 2 w 6"/>
                <a:gd name="T1" fmla="*/ 5 h 8"/>
                <a:gd name="T2" fmla="*/ 4 w 6"/>
                <a:gd name="T3" fmla="*/ 5 h 8"/>
                <a:gd name="T4" fmla="*/ 4 w 6"/>
                <a:gd name="T5" fmla="*/ 0 h 8"/>
                <a:gd name="T6" fmla="*/ 6 w 6"/>
                <a:gd name="T7" fmla="*/ 0 h 8"/>
                <a:gd name="T8" fmla="*/ 6 w 6"/>
                <a:gd name="T9" fmla="*/ 5 h 8"/>
                <a:gd name="T10" fmla="*/ 0 w 6"/>
                <a:gd name="T11" fmla="*/ 5 h 8"/>
                <a:gd name="T12" fmla="*/ 0 w 6"/>
                <a:gd name="T13" fmla="*/ 0 h 8"/>
                <a:gd name="T14" fmla="*/ 2 w 6"/>
                <a:gd name="T15" fmla="*/ 0 h 8"/>
                <a:gd name="T16" fmla="*/ 2 w 6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8">
                  <a:moveTo>
                    <a:pt x="2" y="5"/>
                  </a:moveTo>
                  <a:cubicBezTo>
                    <a:pt x="2" y="6"/>
                    <a:pt x="4" y="6"/>
                    <a:pt x="4" y="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8"/>
                    <a:pt x="0" y="8"/>
                    <a:pt x="0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6" name="Freeform 236">
              <a:extLst>
                <a:ext uri="{FF2B5EF4-FFF2-40B4-BE49-F238E27FC236}">
                  <a16:creationId xmlns:a16="http://schemas.microsoft.com/office/drawing/2014/main" id="{5734EBD6-BB06-4002-BBA1-E6D1C9989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2925" y="5789613"/>
              <a:ext cx="19050" cy="25400"/>
            </a:xfrm>
            <a:custGeom>
              <a:avLst/>
              <a:gdLst>
                <a:gd name="T0" fmla="*/ 2 w 5"/>
                <a:gd name="T1" fmla="*/ 5 h 7"/>
                <a:gd name="T2" fmla="*/ 4 w 5"/>
                <a:gd name="T3" fmla="*/ 4 h 7"/>
                <a:gd name="T4" fmla="*/ 3 w 5"/>
                <a:gd name="T5" fmla="*/ 3 h 7"/>
                <a:gd name="T6" fmla="*/ 2 w 5"/>
                <a:gd name="T7" fmla="*/ 4 h 7"/>
                <a:gd name="T8" fmla="*/ 1 w 5"/>
                <a:gd name="T9" fmla="*/ 4 h 7"/>
                <a:gd name="T10" fmla="*/ 1 w 5"/>
                <a:gd name="T11" fmla="*/ 0 h 7"/>
                <a:gd name="T12" fmla="*/ 5 w 5"/>
                <a:gd name="T13" fmla="*/ 0 h 7"/>
                <a:gd name="T14" fmla="*/ 5 w 5"/>
                <a:gd name="T15" fmla="*/ 1 h 7"/>
                <a:gd name="T16" fmla="*/ 2 w 5"/>
                <a:gd name="T17" fmla="*/ 1 h 7"/>
                <a:gd name="T18" fmla="*/ 2 w 5"/>
                <a:gd name="T19" fmla="*/ 2 h 7"/>
                <a:gd name="T20" fmla="*/ 5 w 5"/>
                <a:gd name="T21" fmla="*/ 4 h 7"/>
                <a:gd name="T22" fmla="*/ 3 w 5"/>
                <a:gd name="T23" fmla="*/ 7 h 7"/>
                <a:gd name="T24" fmla="*/ 0 w 5"/>
                <a:gd name="T25" fmla="*/ 6 h 7"/>
                <a:gd name="T26" fmla="*/ 2 w 5"/>
                <a:gd name="T2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6"/>
                    <a:pt x="4" y="5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5" y="7"/>
                    <a:pt x="3" y="7"/>
                  </a:cubicBezTo>
                  <a:cubicBezTo>
                    <a:pt x="2" y="7"/>
                    <a:pt x="1" y="7"/>
                    <a:pt x="0" y="6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7" name="Oval 237">
              <a:extLst>
                <a:ext uri="{FF2B5EF4-FFF2-40B4-BE49-F238E27FC236}">
                  <a16:creationId xmlns:a16="http://schemas.microsoft.com/office/drawing/2014/main" id="{161A330B-0111-432E-AEEE-C4B85DCE8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5150" y="5807075"/>
              <a:ext cx="7938" cy="7938"/>
            </a:xfrm>
            <a:prstGeom prst="ellipse">
              <a:avLst/>
            </a:pr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8" name="Freeform 238">
              <a:extLst>
                <a:ext uri="{FF2B5EF4-FFF2-40B4-BE49-F238E27FC236}">
                  <a16:creationId xmlns:a16="http://schemas.microsoft.com/office/drawing/2014/main" id="{E4B1A854-9235-4D8A-854E-2E449B670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789613"/>
              <a:ext cx="19050" cy="25400"/>
            </a:xfrm>
            <a:custGeom>
              <a:avLst/>
              <a:gdLst>
                <a:gd name="T0" fmla="*/ 2 w 5"/>
                <a:gd name="T1" fmla="*/ 5 h 7"/>
                <a:gd name="T2" fmla="*/ 4 w 5"/>
                <a:gd name="T3" fmla="*/ 4 h 7"/>
                <a:gd name="T4" fmla="*/ 3 w 5"/>
                <a:gd name="T5" fmla="*/ 3 h 7"/>
                <a:gd name="T6" fmla="*/ 1 w 5"/>
                <a:gd name="T7" fmla="*/ 4 h 7"/>
                <a:gd name="T8" fmla="*/ 1 w 5"/>
                <a:gd name="T9" fmla="*/ 4 h 7"/>
                <a:gd name="T10" fmla="*/ 1 w 5"/>
                <a:gd name="T11" fmla="*/ 0 h 7"/>
                <a:gd name="T12" fmla="*/ 5 w 5"/>
                <a:gd name="T13" fmla="*/ 0 h 7"/>
                <a:gd name="T14" fmla="*/ 5 w 5"/>
                <a:gd name="T15" fmla="*/ 1 h 7"/>
                <a:gd name="T16" fmla="*/ 2 w 5"/>
                <a:gd name="T17" fmla="*/ 1 h 7"/>
                <a:gd name="T18" fmla="*/ 2 w 5"/>
                <a:gd name="T19" fmla="*/ 2 h 7"/>
                <a:gd name="T20" fmla="*/ 5 w 5"/>
                <a:gd name="T21" fmla="*/ 4 h 7"/>
                <a:gd name="T22" fmla="*/ 3 w 5"/>
                <a:gd name="T23" fmla="*/ 7 h 7"/>
                <a:gd name="T24" fmla="*/ 0 w 5"/>
                <a:gd name="T25" fmla="*/ 6 h 7"/>
                <a:gd name="T26" fmla="*/ 2 w 5"/>
                <a:gd name="T2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7">
                  <a:moveTo>
                    <a:pt x="2" y="5"/>
                  </a:moveTo>
                  <a:cubicBezTo>
                    <a:pt x="2" y="6"/>
                    <a:pt x="4" y="5"/>
                    <a:pt x="4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2" y="3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3"/>
                    <a:pt x="5" y="4"/>
                  </a:cubicBezTo>
                  <a:cubicBezTo>
                    <a:pt x="5" y="6"/>
                    <a:pt x="4" y="7"/>
                    <a:pt x="3" y="7"/>
                  </a:cubicBezTo>
                  <a:cubicBezTo>
                    <a:pt x="2" y="7"/>
                    <a:pt x="1" y="7"/>
                    <a:pt x="0" y="6"/>
                  </a:cubicBezTo>
                  <a:lnTo>
                    <a:pt x="2" y="5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9" name="Freeform 239">
              <a:extLst>
                <a:ext uri="{FF2B5EF4-FFF2-40B4-BE49-F238E27FC236}">
                  <a16:creationId xmlns:a16="http://schemas.microsoft.com/office/drawing/2014/main" id="{E513CA4A-DEA1-4741-BFC1-A970E84DA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3250" y="5789613"/>
              <a:ext cx="19050" cy="25400"/>
            </a:xfrm>
            <a:custGeom>
              <a:avLst/>
              <a:gdLst>
                <a:gd name="T0" fmla="*/ 3 w 5"/>
                <a:gd name="T1" fmla="*/ 2 h 7"/>
                <a:gd name="T2" fmla="*/ 2 w 5"/>
                <a:gd name="T3" fmla="*/ 2 h 7"/>
                <a:gd name="T4" fmla="*/ 2 w 5"/>
                <a:gd name="T5" fmla="*/ 5 h 7"/>
                <a:gd name="T6" fmla="*/ 4 w 5"/>
                <a:gd name="T7" fmla="*/ 5 h 7"/>
                <a:gd name="T8" fmla="*/ 4 w 5"/>
                <a:gd name="T9" fmla="*/ 4 h 7"/>
                <a:gd name="T10" fmla="*/ 2 w 5"/>
                <a:gd name="T11" fmla="*/ 4 h 7"/>
                <a:gd name="T12" fmla="*/ 2 w 5"/>
                <a:gd name="T13" fmla="*/ 3 h 7"/>
                <a:gd name="T14" fmla="*/ 5 w 5"/>
                <a:gd name="T15" fmla="*/ 3 h 7"/>
                <a:gd name="T16" fmla="*/ 5 w 5"/>
                <a:gd name="T17" fmla="*/ 5 h 7"/>
                <a:gd name="T18" fmla="*/ 3 w 5"/>
                <a:gd name="T19" fmla="*/ 7 h 7"/>
                <a:gd name="T20" fmla="*/ 0 w 5"/>
                <a:gd name="T21" fmla="*/ 5 h 7"/>
                <a:gd name="T22" fmla="*/ 0 w 5"/>
                <a:gd name="T23" fmla="*/ 2 h 7"/>
                <a:gd name="T24" fmla="*/ 3 w 5"/>
                <a:gd name="T25" fmla="*/ 0 h 7"/>
                <a:gd name="T26" fmla="*/ 5 w 5"/>
                <a:gd name="T27" fmla="*/ 1 h 7"/>
                <a:gd name="T28" fmla="*/ 3 w 5"/>
                <a:gd name="T2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7">
                  <a:moveTo>
                    <a:pt x="3" y="2"/>
                  </a:moveTo>
                  <a:cubicBezTo>
                    <a:pt x="3" y="1"/>
                    <a:pt x="2" y="1"/>
                    <a:pt x="2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4" y="6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4" y="7"/>
                    <a:pt x="3" y="7"/>
                  </a:cubicBezTo>
                  <a:cubicBezTo>
                    <a:pt x="1" y="7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4" y="0"/>
                    <a:pt x="5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0" name="Freeform 240">
              <a:extLst>
                <a:ext uri="{FF2B5EF4-FFF2-40B4-BE49-F238E27FC236}">
                  <a16:creationId xmlns:a16="http://schemas.microsoft.com/office/drawing/2014/main" id="{91071B8A-2976-40BC-AD99-43B401056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5475" y="5789613"/>
              <a:ext cx="23813" cy="25400"/>
            </a:xfrm>
            <a:custGeom>
              <a:avLst/>
              <a:gdLst>
                <a:gd name="T0" fmla="*/ 5 w 15"/>
                <a:gd name="T1" fmla="*/ 16 h 16"/>
                <a:gd name="T2" fmla="*/ 0 w 15"/>
                <a:gd name="T3" fmla="*/ 16 h 16"/>
                <a:gd name="T4" fmla="*/ 0 w 15"/>
                <a:gd name="T5" fmla="*/ 0 h 16"/>
                <a:gd name="T6" fmla="*/ 5 w 15"/>
                <a:gd name="T7" fmla="*/ 0 h 16"/>
                <a:gd name="T8" fmla="*/ 5 w 15"/>
                <a:gd name="T9" fmla="*/ 7 h 16"/>
                <a:gd name="T10" fmla="*/ 10 w 15"/>
                <a:gd name="T11" fmla="*/ 7 h 16"/>
                <a:gd name="T12" fmla="*/ 10 w 15"/>
                <a:gd name="T13" fmla="*/ 0 h 16"/>
                <a:gd name="T14" fmla="*/ 15 w 15"/>
                <a:gd name="T15" fmla="*/ 0 h 16"/>
                <a:gd name="T16" fmla="*/ 15 w 15"/>
                <a:gd name="T17" fmla="*/ 16 h 16"/>
                <a:gd name="T18" fmla="*/ 10 w 15"/>
                <a:gd name="T19" fmla="*/ 16 h 16"/>
                <a:gd name="T20" fmla="*/ 10 w 15"/>
                <a:gd name="T21" fmla="*/ 9 h 16"/>
                <a:gd name="T22" fmla="*/ 5 w 15"/>
                <a:gd name="T23" fmla="*/ 9 h 16"/>
                <a:gd name="T24" fmla="*/ 5 w 15"/>
                <a:gd name="T2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6">
                  <a:moveTo>
                    <a:pt x="5" y="16"/>
                  </a:moveTo>
                  <a:lnTo>
                    <a:pt x="0" y="16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7"/>
                  </a:lnTo>
                  <a:lnTo>
                    <a:pt x="10" y="7"/>
                  </a:lnTo>
                  <a:lnTo>
                    <a:pt x="10" y="0"/>
                  </a:lnTo>
                  <a:lnTo>
                    <a:pt x="15" y="0"/>
                  </a:lnTo>
                  <a:lnTo>
                    <a:pt x="15" y="16"/>
                  </a:lnTo>
                  <a:lnTo>
                    <a:pt x="10" y="16"/>
                  </a:lnTo>
                  <a:lnTo>
                    <a:pt x="10" y="9"/>
                  </a:lnTo>
                  <a:lnTo>
                    <a:pt x="5" y="9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1" name="Freeform 241">
              <a:extLst>
                <a:ext uri="{FF2B5EF4-FFF2-40B4-BE49-F238E27FC236}">
                  <a16:creationId xmlns:a16="http://schemas.microsoft.com/office/drawing/2014/main" id="{29DBC13A-FF16-480B-ADAB-EF8A9C499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9288" y="5789613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14 w 14"/>
                <a:gd name="T3" fmla="*/ 0 h 16"/>
                <a:gd name="T4" fmla="*/ 7 w 14"/>
                <a:gd name="T5" fmla="*/ 11 h 16"/>
                <a:gd name="T6" fmla="*/ 14 w 14"/>
                <a:gd name="T7" fmla="*/ 11 h 16"/>
                <a:gd name="T8" fmla="*/ 14 w 14"/>
                <a:gd name="T9" fmla="*/ 16 h 16"/>
                <a:gd name="T10" fmla="*/ 2 w 14"/>
                <a:gd name="T11" fmla="*/ 16 h 16"/>
                <a:gd name="T12" fmla="*/ 0 w 14"/>
                <a:gd name="T13" fmla="*/ 14 h 16"/>
                <a:gd name="T14" fmla="*/ 7 w 14"/>
                <a:gd name="T15" fmla="*/ 4 h 16"/>
                <a:gd name="T16" fmla="*/ 2 w 14"/>
                <a:gd name="T17" fmla="*/ 4 h 16"/>
                <a:gd name="T18" fmla="*/ 2 w 14"/>
                <a:gd name="T19" fmla="*/ 0 h 16"/>
                <a:gd name="T20" fmla="*/ 14 w 14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14" y="0"/>
                  </a:lnTo>
                  <a:lnTo>
                    <a:pt x="7" y="11"/>
                  </a:lnTo>
                  <a:lnTo>
                    <a:pt x="14" y="11"/>
                  </a:lnTo>
                  <a:lnTo>
                    <a:pt x="14" y="16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7" y="4"/>
                  </a:lnTo>
                  <a:lnTo>
                    <a:pt x="2" y="4"/>
                  </a:lnTo>
                  <a:lnTo>
                    <a:pt x="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4F6C571A-249A-4E31-BA17-65A6D3A24A94}"/>
              </a:ext>
            </a:extLst>
          </p:cNvPr>
          <p:cNvGrpSpPr/>
          <p:nvPr/>
        </p:nvGrpSpPr>
        <p:grpSpPr>
          <a:xfrm>
            <a:off x="2676759" y="3424423"/>
            <a:ext cx="1147162" cy="1147162"/>
            <a:chOff x="890588" y="360363"/>
            <a:chExt cx="1330325" cy="1330325"/>
          </a:xfrm>
        </p:grpSpPr>
        <p:sp>
          <p:nvSpPr>
            <p:cNvPr id="493" name="Oval 5">
              <a:extLst>
                <a:ext uri="{FF2B5EF4-FFF2-40B4-BE49-F238E27FC236}">
                  <a16:creationId xmlns:a16="http://schemas.microsoft.com/office/drawing/2014/main" id="{A7966717-3468-4954-9EBA-20043792C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588" y="360363"/>
              <a:ext cx="1330325" cy="13303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4" name="Freeform 6">
              <a:extLst>
                <a:ext uri="{FF2B5EF4-FFF2-40B4-BE49-F238E27FC236}">
                  <a16:creationId xmlns:a16="http://schemas.microsoft.com/office/drawing/2014/main" id="{2AA86C5A-A0A6-49FC-98AE-E37B49C01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39763"/>
              <a:ext cx="434975" cy="336550"/>
            </a:xfrm>
            <a:custGeom>
              <a:avLst/>
              <a:gdLst>
                <a:gd name="T0" fmla="*/ 115 w 115"/>
                <a:gd name="T1" fmla="*/ 83 h 89"/>
                <a:gd name="T2" fmla="*/ 108 w 115"/>
                <a:gd name="T3" fmla="*/ 89 h 89"/>
                <a:gd name="T4" fmla="*/ 6 w 115"/>
                <a:gd name="T5" fmla="*/ 89 h 89"/>
                <a:gd name="T6" fmla="*/ 0 w 115"/>
                <a:gd name="T7" fmla="*/ 83 h 89"/>
                <a:gd name="T8" fmla="*/ 0 w 115"/>
                <a:gd name="T9" fmla="*/ 6 h 89"/>
                <a:gd name="T10" fmla="*/ 6 w 115"/>
                <a:gd name="T11" fmla="*/ 0 h 89"/>
                <a:gd name="T12" fmla="*/ 108 w 115"/>
                <a:gd name="T13" fmla="*/ 0 h 89"/>
                <a:gd name="T14" fmla="*/ 115 w 115"/>
                <a:gd name="T15" fmla="*/ 6 h 89"/>
                <a:gd name="T16" fmla="*/ 115 w 115"/>
                <a:gd name="T17" fmla="*/ 8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89">
                  <a:moveTo>
                    <a:pt x="115" y="83"/>
                  </a:moveTo>
                  <a:cubicBezTo>
                    <a:pt x="115" y="86"/>
                    <a:pt x="112" y="89"/>
                    <a:pt x="108" y="89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2" y="89"/>
                    <a:pt x="0" y="86"/>
                    <a:pt x="0" y="8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2" y="0"/>
                    <a:pt x="115" y="2"/>
                    <a:pt x="115" y="6"/>
                  </a:cubicBezTo>
                  <a:lnTo>
                    <a:pt x="115" y="83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5" name="Freeform 7">
              <a:extLst>
                <a:ext uri="{FF2B5EF4-FFF2-40B4-BE49-F238E27FC236}">
                  <a16:creationId xmlns:a16="http://schemas.microsoft.com/office/drawing/2014/main" id="{605FF9FA-88E8-464E-A4FB-5BAE5BF3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881063"/>
              <a:ext cx="434975" cy="95250"/>
            </a:xfrm>
            <a:custGeom>
              <a:avLst/>
              <a:gdLst>
                <a:gd name="T0" fmla="*/ 0 w 115"/>
                <a:gd name="T1" fmla="*/ 19 h 25"/>
                <a:gd name="T2" fmla="*/ 6 w 115"/>
                <a:gd name="T3" fmla="*/ 25 h 25"/>
                <a:gd name="T4" fmla="*/ 108 w 115"/>
                <a:gd name="T5" fmla="*/ 25 h 25"/>
                <a:gd name="T6" fmla="*/ 115 w 115"/>
                <a:gd name="T7" fmla="*/ 19 h 25"/>
                <a:gd name="T8" fmla="*/ 115 w 115"/>
                <a:gd name="T9" fmla="*/ 0 h 25"/>
                <a:gd name="T10" fmla="*/ 0 w 115"/>
                <a:gd name="T11" fmla="*/ 0 h 25"/>
                <a:gd name="T12" fmla="*/ 0 w 115"/>
                <a:gd name="T13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5">
                  <a:moveTo>
                    <a:pt x="0" y="19"/>
                  </a:moveTo>
                  <a:cubicBezTo>
                    <a:pt x="0" y="22"/>
                    <a:pt x="2" y="25"/>
                    <a:pt x="6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12" y="25"/>
                    <a:pt x="115" y="22"/>
                    <a:pt x="115" y="19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6" name="Oval 8">
              <a:extLst>
                <a:ext uri="{FF2B5EF4-FFF2-40B4-BE49-F238E27FC236}">
                  <a16:creationId xmlns:a16="http://schemas.microsoft.com/office/drawing/2014/main" id="{31DDCEB9-3A8C-40CF-8CD3-041061206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551" y="915988"/>
              <a:ext cx="22225" cy="25400"/>
            </a:xfrm>
            <a:prstGeom prst="ellipse">
              <a:avLst/>
            </a:pr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7" name="Rectangle 9">
              <a:extLst>
                <a:ext uri="{FF2B5EF4-FFF2-40B4-BE49-F238E27FC236}">
                  <a16:creationId xmlns:a16="http://schemas.microsoft.com/office/drawing/2014/main" id="{37BE98C3-2155-4D0A-84F9-C0A05B6E3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4451" y="976313"/>
              <a:ext cx="142875" cy="49213"/>
            </a:xfrm>
            <a:prstGeom prst="rect">
              <a:avLst/>
            </a:pr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8" name="Freeform 10">
              <a:extLst>
                <a:ext uri="{FF2B5EF4-FFF2-40B4-BE49-F238E27FC236}">
                  <a16:creationId xmlns:a16="http://schemas.microsoft.com/office/drawing/2014/main" id="{C36449E3-E53F-4464-8C13-0057A9AB6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5238" y="1025526"/>
              <a:ext cx="241300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3 w 64"/>
                <a:gd name="T5" fmla="*/ 6 h 6"/>
                <a:gd name="T6" fmla="*/ 0 w 64"/>
                <a:gd name="T7" fmla="*/ 3 h 6"/>
                <a:gd name="T8" fmla="*/ 3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9" name="Freeform 11">
              <a:extLst>
                <a:ext uri="{FF2B5EF4-FFF2-40B4-BE49-F238E27FC236}">
                  <a16:creationId xmlns:a16="http://schemas.microsoft.com/office/drawing/2014/main" id="{7E7766FD-63F6-410D-9154-8B0E49E7D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927101"/>
              <a:ext cx="528638" cy="388938"/>
            </a:xfrm>
            <a:custGeom>
              <a:avLst/>
              <a:gdLst>
                <a:gd name="T0" fmla="*/ 140 w 140"/>
                <a:gd name="T1" fmla="*/ 96 h 103"/>
                <a:gd name="T2" fmla="*/ 134 w 140"/>
                <a:gd name="T3" fmla="*/ 103 h 103"/>
                <a:gd name="T4" fmla="*/ 6 w 140"/>
                <a:gd name="T5" fmla="*/ 103 h 103"/>
                <a:gd name="T6" fmla="*/ 0 w 140"/>
                <a:gd name="T7" fmla="*/ 96 h 103"/>
                <a:gd name="T8" fmla="*/ 0 w 140"/>
                <a:gd name="T9" fmla="*/ 7 h 103"/>
                <a:gd name="T10" fmla="*/ 6 w 140"/>
                <a:gd name="T11" fmla="*/ 0 h 103"/>
                <a:gd name="T12" fmla="*/ 134 w 140"/>
                <a:gd name="T13" fmla="*/ 0 h 103"/>
                <a:gd name="T14" fmla="*/ 140 w 140"/>
                <a:gd name="T15" fmla="*/ 7 h 103"/>
                <a:gd name="T16" fmla="*/ 140 w 140"/>
                <a:gd name="T17" fmla="*/ 9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03">
                  <a:moveTo>
                    <a:pt x="140" y="96"/>
                  </a:moveTo>
                  <a:cubicBezTo>
                    <a:pt x="140" y="100"/>
                    <a:pt x="138" y="103"/>
                    <a:pt x="134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8" y="0"/>
                    <a:pt x="140" y="3"/>
                    <a:pt x="140" y="7"/>
                  </a:cubicBezTo>
                  <a:lnTo>
                    <a:pt x="140" y="96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0" name="Rectangle 12">
              <a:extLst>
                <a:ext uri="{FF2B5EF4-FFF2-40B4-BE49-F238E27FC236}">
                  <a16:creationId xmlns:a16="http://schemas.microsoft.com/office/drawing/2014/main" id="{5631A686-0770-42E0-9708-377764129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63" y="1316038"/>
              <a:ext cx="144463" cy="73025"/>
            </a:xfrm>
            <a:prstGeom prst="rect">
              <a:avLst/>
            </a:pr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1" name="Freeform 13">
              <a:extLst>
                <a:ext uri="{FF2B5EF4-FFF2-40B4-BE49-F238E27FC236}">
                  <a16:creationId xmlns:a16="http://schemas.microsoft.com/office/drawing/2014/main" id="{19723EC1-902F-48B6-ABE0-17ED08CC8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1" y="1389063"/>
              <a:ext cx="242888" cy="22225"/>
            </a:xfrm>
            <a:custGeom>
              <a:avLst/>
              <a:gdLst>
                <a:gd name="T0" fmla="*/ 64 w 64"/>
                <a:gd name="T1" fmla="*/ 3 h 6"/>
                <a:gd name="T2" fmla="*/ 61 w 64"/>
                <a:gd name="T3" fmla="*/ 6 h 6"/>
                <a:gd name="T4" fmla="*/ 3 w 64"/>
                <a:gd name="T5" fmla="*/ 6 h 6"/>
                <a:gd name="T6" fmla="*/ 0 w 64"/>
                <a:gd name="T7" fmla="*/ 3 h 6"/>
                <a:gd name="T8" fmla="*/ 3 w 64"/>
                <a:gd name="T9" fmla="*/ 0 h 6"/>
                <a:gd name="T10" fmla="*/ 61 w 64"/>
                <a:gd name="T11" fmla="*/ 0 h 6"/>
                <a:gd name="T12" fmla="*/ 64 w 64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">
                  <a:moveTo>
                    <a:pt x="64" y="3"/>
                  </a:moveTo>
                  <a:cubicBezTo>
                    <a:pt x="64" y="5"/>
                    <a:pt x="63" y="6"/>
                    <a:pt x="61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4" y="1"/>
                    <a:pt x="64" y="3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2" name="Freeform 14">
              <a:extLst>
                <a:ext uri="{FF2B5EF4-FFF2-40B4-BE49-F238E27FC236}">
                  <a16:creationId xmlns:a16="http://schemas.microsoft.com/office/drawing/2014/main" id="{8937D771-D2A9-404C-91BC-A9CC0DC54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1217613"/>
              <a:ext cx="528638" cy="98425"/>
            </a:xfrm>
            <a:custGeom>
              <a:avLst/>
              <a:gdLst>
                <a:gd name="T0" fmla="*/ 140 w 140"/>
                <a:gd name="T1" fmla="*/ 19 h 26"/>
                <a:gd name="T2" fmla="*/ 140 w 140"/>
                <a:gd name="T3" fmla="*/ 0 h 26"/>
                <a:gd name="T4" fmla="*/ 0 w 140"/>
                <a:gd name="T5" fmla="*/ 0 h 26"/>
                <a:gd name="T6" fmla="*/ 0 w 140"/>
                <a:gd name="T7" fmla="*/ 19 h 26"/>
                <a:gd name="T8" fmla="*/ 6 w 140"/>
                <a:gd name="T9" fmla="*/ 26 h 26"/>
                <a:gd name="T10" fmla="*/ 134 w 140"/>
                <a:gd name="T11" fmla="*/ 26 h 26"/>
                <a:gd name="T12" fmla="*/ 140 w 140"/>
                <a:gd name="T1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26">
                  <a:moveTo>
                    <a:pt x="140" y="19"/>
                  </a:moveTo>
                  <a:cubicBezTo>
                    <a:pt x="140" y="0"/>
                    <a:pt x="140" y="0"/>
                    <a:pt x="1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2" y="26"/>
                    <a:pt x="6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8" y="26"/>
                    <a:pt x="140" y="23"/>
                    <a:pt x="140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3" name="Oval 15">
              <a:extLst>
                <a:ext uri="{FF2B5EF4-FFF2-40B4-BE49-F238E27FC236}">
                  <a16:creationId xmlns:a16="http://schemas.microsoft.com/office/drawing/2014/main" id="{361BF979-B9F8-4C25-AD6A-5ADE1A637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4176" y="1244601"/>
              <a:ext cx="46038" cy="46038"/>
            </a:xfrm>
            <a:prstGeom prst="ellipse">
              <a:avLst/>
            </a:prstGeom>
            <a:solidFill>
              <a:srgbClr val="B6BC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4" name="Freeform 16">
              <a:extLst>
                <a:ext uri="{FF2B5EF4-FFF2-40B4-BE49-F238E27FC236}">
                  <a16:creationId xmlns:a16="http://schemas.microsoft.com/office/drawing/2014/main" id="{E375770D-E625-42CF-8B9D-F366DA707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876" y="927101"/>
              <a:ext cx="454025" cy="290513"/>
            </a:xfrm>
            <a:custGeom>
              <a:avLst/>
              <a:gdLst>
                <a:gd name="T0" fmla="*/ 0 w 120"/>
                <a:gd name="T1" fmla="*/ 7 h 77"/>
                <a:gd name="T2" fmla="*/ 0 w 120"/>
                <a:gd name="T3" fmla="*/ 77 h 77"/>
                <a:gd name="T4" fmla="*/ 43 w 120"/>
                <a:gd name="T5" fmla="*/ 77 h 77"/>
                <a:gd name="T6" fmla="*/ 120 w 120"/>
                <a:gd name="T7" fmla="*/ 0 h 77"/>
                <a:gd name="T8" fmla="*/ 6 w 120"/>
                <a:gd name="T9" fmla="*/ 0 h 77"/>
                <a:gd name="T10" fmla="*/ 0 w 120"/>
                <a:gd name="T11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77">
                  <a:moveTo>
                    <a:pt x="0" y="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7"/>
                  </a:cubicBezTo>
                  <a:close/>
                </a:path>
              </a:pathLst>
            </a:cu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5" name="Freeform 17">
              <a:extLst>
                <a:ext uri="{FF2B5EF4-FFF2-40B4-BE49-F238E27FC236}">
                  <a16:creationId xmlns:a16="http://schemas.microsoft.com/office/drawing/2014/main" id="{91583D5F-669D-4A97-8185-CFE9269EA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988" y="639763"/>
              <a:ext cx="360363" cy="241300"/>
            </a:xfrm>
            <a:custGeom>
              <a:avLst/>
              <a:gdLst>
                <a:gd name="T0" fmla="*/ 0 w 95"/>
                <a:gd name="T1" fmla="*/ 6 h 64"/>
                <a:gd name="T2" fmla="*/ 0 w 95"/>
                <a:gd name="T3" fmla="*/ 64 h 64"/>
                <a:gd name="T4" fmla="*/ 31 w 95"/>
                <a:gd name="T5" fmla="*/ 64 h 64"/>
                <a:gd name="T6" fmla="*/ 95 w 95"/>
                <a:gd name="T7" fmla="*/ 0 h 64"/>
                <a:gd name="T8" fmla="*/ 6 w 95"/>
                <a:gd name="T9" fmla="*/ 0 h 64"/>
                <a:gd name="T10" fmla="*/ 0 w 95"/>
                <a:gd name="T11" fmla="*/ 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4">
                  <a:moveTo>
                    <a:pt x="0" y="6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lose/>
                </a:path>
              </a:pathLst>
            </a:cu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94EBF639-4FA3-4CD6-93D9-9806DE186638}"/>
              </a:ext>
            </a:extLst>
          </p:cNvPr>
          <p:cNvGrpSpPr/>
          <p:nvPr/>
        </p:nvGrpSpPr>
        <p:grpSpPr>
          <a:xfrm>
            <a:off x="7730842" y="5344344"/>
            <a:ext cx="1147162" cy="1148531"/>
            <a:chOff x="6478588" y="3514725"/>
            <a:chExt cx="1330325" cy="1331913"/>
          </a:xfrm>
        </p:grpSpPr>
        <p:sp>
          <p:nvSpPr>
            <p:cNvPr id="527" name="Oval 189">
              <a:extLst>
                <a:ext uri="{FF2B5EF4-FFF2-40B4-BE49-F238E27FC236}">
                  <a16:creationId xmlns:a16="http://schemas.microsoft.com/office/drawing/2014/main" id="{E26DC401-D8E5-4317-8DC1-AAE6C2905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8588" y="3514725"/>
              <a:ext cx="1330325" cy="13319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8" name="Freeform 190">
              <a:extLst>
                <a:ext uri="{FF2B5EF4-FFF2-40B4-BE49-F238E27FC236}">
                  <a16:creationId xmlns:a16="http://schemas.microsoft.com/office/drawing/2014/main" id="{87F2F79E-B36A-47C2-9438-DE8E7D41B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988" y="3878263"/>
              <a:ext cx="771525" cy="495300"/>
            </a:xfrm>
            <a:custGeom>
              <a:avLst/>
              <a:gdLst>
                <a:gd name="T0" fmla="*/ 204 w 204"/>
                <a:gd name="T1" fmla="*/ 86 h 131"/>
                <a:gd name="T2" fmla="*/ 176 w 204"/>
                <a:gd name="T3" fmla="*/ 44 h 131"/>
                <a:gd name="T4" fmla="*/ 116 w 204"/>
                <a:gd name="T5" fmla="*/ 0 h 131"/>
                <a:gd name="T6" fmla="*/ 61 w 204"/>
                <a:gd name="T7" fmla="*/ 34 h 131"/>
                <a:gd name="T8" fmla="*/ 25 w 204"/>
                <a:gd name="T9" fmla="*/ 56 h 131"/>
                <a:gd name="T10" fmla="*/ 0 w 204"/>
                <a:gd name="T11" fmla="*/ 92 h 131"/>
                <a:gd name="T12" fmla="*/ 38 w 204"/>
                <a:gd name="T13" fmla="*/ 131 h 131"/>
                <a:gd name="T14" fmla="*/ 166 w 204"/>
                <a:gd name="T15" fmla="*/ 131 h 131"/>
                <a:gd name="T16" fmla="*/ 204 w 204"/>
                <a:gd name="T17" fmla="*/ 8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31">
                  <a:moveTo>
                    <a:pt x="204" y="86"/>
                  </a:moveTo>
                  <a:cubicBezTo>
                    <a:pt x="204" y="67"/>
                    <a:pt x="193" y="51"/>
                    <a:pt x="176" y="44"/>
                  </a:cubicBezTo>
                  <a:cubicBezTo>
                    <a:pt x="163" y="12"/>
                    <a:pt x="142" y="0"/>
                    <a:pt x="116" y="0"/>
                  </a:cubicBezTo>
                  <a:cubicBezTo>
                    <a:pt x="92" y="0"/>
                    <a:pt x="71" y="13"/>
                    <a:pt x="61" y="34"/>
                  </a:cubicBezTo>
                  <a:cubicBezTo>
                    <a:pt x="44" y="27"/>
                    <a:pt x="26" y="38"/>
                    <a:pt x="25" y="56"/>
                  </a:cubicBezTo>
                  <a:cubicBezTo>
                    <a:pt x="10" y="61"/>
                    <a:pt x="0" y="76"/>
                    <a:pt x="0" y="92"/>
                  </a:cubicBezTo>
                  <a:cubicBezTo>
                    <a:pt x="0" y="114"/>
                    <a:pt x="17" y="131"/>
                    <a:pt x="38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204" y="124"/>
                    <a:pt x="204" y="8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9" name="Freeform 191">
              <a:extLst>
                <a:ext uri="{FF2B5EF4-FFF2-40B4-BE49-F238E27FC236}">
                  <a16:creationId xmlns:a16="http://schemas.microsoft.com/office/drawing/2014/main" id="{FBA91D46-36C4-4049-A4A3-7404665DA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7988" y="3878263"/>
              <a:ext cx="582613" cy="495300"/>
            </a:xfrm>
            <a:custGeom>
              <a:avLst/>
              <a:gdLst>
                <a:gd name="T0" fmla="*/ 116 w 154"/>
                <a:gd name="T1" fmla="*/ 0 h 131"/>
                <a:gd name="T2" fmla="*/ 61 w 154"/>
                <a:gd name="T3" fmla="*/ 34 h 131"/>
                <a:gd name="T4" fmla="*/ 51 w 154"/>
                <a:gd name="T5" fmla="*/ 32 h 131"/>
                <a:gd name="T6" fmla="*/ 25 w 154"/>
                <a:gd name="T7" fmla="*/ 56 h 131"/>
                <a:gd name="T8" fmla="*/ 0 w 154"/>
                <a:gd name="T9" fmla="*/ 92 h 131"/>
                <a:gd name="T10" fmla="*/ 35 w 154"/>
                <a:gd name="T11" fmla="*/ 131 h 131"/>
                <a:gd name="T12" fmla="*/ 154 w 154"/>
                <a:gd name="T13" fmla="*/ 12 h 131"/>
                <a:gd name="T14" fmla="*/ 116 w 154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4" h="131">
                  <a:moveTo>
                    <a:pt x="116" y="0"/>
                  </a:moveTo>
                  <a:cubicBezTo>
                    <a:pt x="92" y="0"/>
                    <a:pt x="71" y="13"/>
                    <a:pt x="61" y="34"/>
                  </a:cubicBezTo>
                  <a:cubicBezTo>
                    <a:pt x="58" y="32"/>
                    <a:pt x="54" y="32"/>
                    <a:pt x="51" y="32"/>
                  </a:cubicBezTo>
                  <a:cubicBezTo>
                    <a:pt x="37" y="32"/>
                    <a:pt x="26" y="42"/>
                    <a:pt x="25" y="56"/>
                  </a:cubicBezTo>
                  <a:cubicBezTo>
                    <a:pt x="10" y="61"/>
                    <a:pt x="0" y="76"/>
                    <a:pt x="0" y="92"/>
                  </a:cubicBezTo>
                  <a:cubicBezTo>
                    <a:pt x="0" y="112"/>
                    <a:pt x="15" y="129"/>
                    <a:pt x="35" y="13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43" y="3"/>
                    <a:pt x="130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0" name="Freeform 192">
              <a:extLst>
                <a:ext uri="{FF2B5EF4-FFF2-40B4-BE49-F238E27FC236}">
                  <a16:creationId xmlns:a16="http://schemas.microsoft.com/office/drawing/2014/main" id="{5DF85645-2F43-4C5E-B59B-F1EEDE4C5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826" y="3994150"/>
              <a:ext cx="298450" cy="261938"/>
            </a:xfrm>
            <a:custGeom>
              <a:avLst/>
              <a:gdLst>
                <a:gd name="T0" fmla="*/ 30 w 79"/>
                <a:gd name="T1" fmla="*/ 42 h 69"/>
                <a:gd name="T2" fmla="*/ 24 w 79"/>
                <a:gd name="T3" fmla="*/ 42 h 69"/>
                <a:gd name="T4" fmla="*/ 24 w 79"/>
                <a:gd name="T5" fmla="*/ 42 h 69"/>
                <a:gd name="T6" fmla="*/ 53 w 79"/>
                <a:gd name="T7" fmla="*/ 13 h 69"/>
                <a:gd name="T8" fmla="*/ 71 w 79"/>
                <a:gd name="T9" fmla="*/ 20 h 69"/>
                <a:gd name="T10" fmla="*/ 79 w 79"/>
                <a:gd name="T11" fmla="*/ 9 h 69"/>
                <a:gd name="T12" fmla="*/ 53 w 79"/>
                <a:gd name="T13" fmla="*/ 0 h 69"/>
                <a:gd name="T14" fmla="*/ 11 w 79"/>
                <a:gd name="T15" fmla="*/ 42 h 69"/>
                <a:gd name="T16" fmla="*/ 4 w 79"/>
                <a:gd name="T17" fmla="*/ 42 h 69"/>
                <a:gd name="T18" fmla="*/ 2 w 79"/>
                <a:gd name="T19" fmla="*/ 47 h 69"/>
                <a:gd name="T20" fmla="*/ 14 w 79"/>
                <a:gd name="T21" fmla="*/ 67 h 69"/>
                <a:gd name="T22" fmla="*/ 20 w 79"/>
                <a:gd name="T23" fmla="*/ 67 h 69"/>
                <a:gd name="T24" fmla="*/ 33 w 79"/>
                <a:gd name="T25" fmla="*/ 47 h 69"/>
                <a:gd name="T26" fmla="*/ 30 w 79"/>
                <a:gd name="T27" fmla="*/ 4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69">
                  <a:moveTo>
                    <a:pt x="30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42"/>
                    <a:pt x="24" y="42"/>
                    <a:pt x="24" y="42"/>
                  </a:cubicBezTo>
                  <a:cubicBezTo>
                    <a:pt x="24" y="26"/>
                    <a:pt x="37" y="13"/>
                    <a:pt x="53" y="13"/>
                  </a:cubicBezTo>
                  <a:cubicBezTo>
                    <a:pt x="60" y="13"/>
                    <a:pt x="66" y="16"/>
                    <a:pt x="71" y="2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2" y="3"/>
                    <a:pt x="63" y="0"/>
                    <a:pt x="53" y="0"/>
                  </a:cubicBezTo>
                  <a:cubicBezTo>
                    <a:pt x="30" y="0"/>
                    <a:pt x="11" y="19"/>
                    <a:pt x="11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1" y="42"/>
                    <a:pt x="0" y="44"/>
                    <a:pt x="2" y="47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6" y="69"/>
                    <a:pt x="18" y="69"/>
                    <a:pt x="20" y="6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5"/>
                    <a:pt x="33" y="43"/>
                    <a:pt x="30" y="42"/>
                  </a:cubicBezTo>
                  <a:close/>
                </a:path>
              </a:pathLst>
            </a:cu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1" name="Freeform 193">
              <a:extLst>
                <a:ext uri="{FF2B5EF4-FFF2-40B4-BE49-F238E27FC236}">
                  <a16:creationId xmlns:a16="http://schemas.microsoft.com/office/drawing/2014/main" id="{19B7F742-0DDC-4D87-B797-53AD93423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6" y="4040188"/>
              <a:ext cx="298450" cy="265113"/>
            </a:xfrm>
            <a:custGeom>
              <a:avLst/>
              <a:gdLst>
                <a:gd name="T0" fmla="*/ 77 w 79"/>
                <a:gd name="T1" fmla="*/ 23 h 70"/>
                <a:gd name="T2" fmla="*/ 65 w 79"/>
                <a:gd name="T3" fmla="*/ 3 h 70"/>
                <a:gd name="T4" fmla="*/ 59 w 79"/>
                <a:gd name="T5" fmla="*/ 3 h 70"/>
                <a:gd name="T6" fmla="*/ 46 w 79"/>
                <a:gd name="T7" fmla="*/ 23 h 70"/>
                <a:gd name="T8" fmla="*/ 48 w 79"/>
                <a:gd name="T9" fmla="*/ 27 h 70"/>
                <a:gd name="T10" fmla="*/ 55 w 79"/>
                <a:gd name="T11" fmla="*/ 27 h 70"/>
                <a:gd name="T12" fmla="*/ 55 w 79"/>
                <a:gd name="T13" fmla="*/ 27 h 70"/>
                <a:gd name="T14" fmla="*/ 26 w 79"/>
                <a:gd name="T15" fmla="*/ 57 h 70"/>
                <a:gd name="T16" fmla="*/ 7 w 79"/>
                <a:gd name="T17" fmla="*/ 50 h 70"/>
                <a:gd name="T18" fmla="*/ 0 w 79"/>
                <a:gd name="T19" fmla="*/ 60 h 70"/>
                <a:gd name="T20" fmla="*/ 26 w 79"/>
                <a:gd name="T21" fmla="*/ 70 h 70"/>
                <a:gd name="T22" fmla="*/ 68 w 79"/>
                <a:gd name="T23" fmla="*/ 27 h 70"/>
                <a:gd name="T24" fmla="*/ 75 w 79"/>
                <a:gd name="T25" fmla="*/ 27 h 70"/>
                <a:gd name="T26" fmla="*/ 77 w 79"/>
                <a:gd name="T27" fmla="*/ 2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70">
                  <a:moveTo>
                    <a:pt x="77" y="23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63" y="0"/>
                    <a:pt x="61" y="0"/>
                    <a:pt x="59" y="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5"/>
                    <a:pt x="46" y="27"/>
                    <a:pt x="48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43"/>
                    <a:pt x="42" y="57"/>
                    <a:pt x="26" y="57"/>
                  </a:cubicBezTo>
                  <a:cubicBezTo>
                    <a:pt x="19" y="57"/>
                    <a:pt x="13" y="54"/>
                    <a:pt x="7" y="5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6"/>
                    <a:pt x="16" y="70"/>
                    <a:pt x="26" y="70"/>
                  </a:cubicBezTo>
                  <a:cubicBezTo>
                    <a:pt x="49" y="70"/>
                    <a:pt x="68" y="51"/>
                    <a:pt x="68" y="27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8" y="28"/>
                    <a:pt x="79" y="25"/>
                    <a:pt x="77" y="23"/>
                  </a:cubicBezTo>
                  <a:close/>
                </a:path>
              </a:pathLst>
            </a:cu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4" name="Group 563">
            <a:extLst>
              <a:ext uri="{FF2B5EF4-FFF2-40B4-BE49-F238E27FC236}">
                <a16:creationId xmlns:a16="http://schemas.microsoft.com/office/drawing/2014/main" id="{072FB1CD-CA63-4092-A3EA-2B7DFAAF6814}"/>
              </a:ext>
            </a:extLst>
          </p:cNvPr>
          <p:cNvGrpSpPr/>
          <p:nvPr/>
        </p:nvGrpSpPr>
        <p:grpSpPr>
          <a:xfrm>
            <a:off x="3359856" y="1561997"/>
            <a:ext cx="1147162" cy="1147162"/>
            <a:chOff x="2846388" y="360363"/>
            <a:chExt cx="1330325" cy="1330325"/>
          </a:xfrm>
        </p:grpSpPr>
        <p:sp>
          <p:nvSpPr>
            <p:cNvPr id="565" name="Oval 16">
              <a:extLst>
                <a:ext uri="{FF2B5EF4-FFF2-40B4-BE49-F238E27FC236}">
                  <a16:creationId xmlns:a16="http://schemas.microsoft.com/office/drawing/2014/main" id="{A87CB670-A1D0-432E-9F8F-6C9098696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6388" y="360363"/>
              <a:ext cx="1330325" cy="1330325"/>
            </a:xfrm>
            <a:prstGeom prst="ellipse">
              <a:avLst/>
            </a:pr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6" name="Oval 17">
              <a:extLst>
                <a:ext uri="{FF2B5EF4-FFF2-40B4-BE49-F238E27FC236}">
                  <a16:creationId xmlns:a16="http://schemas.microsoft.com/office/drawing/2014/main" id="{40B6E116-0E4D-4C05-B6CE-0488611D8C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636588"/>
              <a:ext cx="771525" cy="77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7" name="Freeform 18">
              <a:extLst>
                <a:ext uri="{FF2B5EF4-FFF2-40B4-BE49-F238E27FC236}">
                  <a16:creationId xmlns:a16="http://schemas.microsoft.com/office/drawing/2014/main" id="{9E3CDB31-4ED8-43C7-8D63-9733E5E79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36588"/>
              <a:ext cx="385763" cy="774700"/>
            </a:xfrm>
            <a:custGeom>
              <a:avLst/>
              <a:gdLst>
                <a:gd name="T0" fmla="*/ 102 w 102"/>
                <a:gd name="T1" fmla="*/ 0 h 205"/>
                <a:gd name="T2" fmla="*/ 0 w 102"/>
                <a:gd name="T3" fmla="*/ 103 h 205"/>
                <a:gd name="T4" fmla="*/ 102 w 102"/>
                <a:gd name="T5" fmla="*/ 205 h 205"/>
                <a:gd name="T6" fmla="*/ 102 w 102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8" name="Freeform 19">
              <a:extLst>
                <a:ext uri="{FF2B5EF4-FFF2-40B4-BE49-F238E27FC236}">
                  <a16:creationId xmlns:a16="http://schemas.microsoft.com/office/drawing/2014/main" id="{8863532B-84AA-45AA-86DD-608B86475E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673101"/>
              <a:ext cx="760413" cy="733425"/>
            </a:xfrm>
            <a:custGeom>
              <a:avLst/>
              <a:gdLst>
                <a:gd name="T0" fmla="*/ 117 w 201"/>
                <a:gd name="T1" fmla="*/ 158 h 194"/>
                <a:gd name="T2" fmla="*/ 116 w 201"/>
                <a:gd name="T3" fmla="*/ 149 h 194"/>
                <a:gd name="T4" fmla="*/ 132 w 201"/>
                <a:gd name="T5" fmla="*/ 145 h 194"/>
                <a:gd name="T6" fmla="*/ 117 w 201"/>
                <a:gd name="T7" fmla="*/ 158 h 194"/>
                <a:gd name="T8" fmla="*/ 162 w 201"/>
                <a:gd name="T9" fmla="*/ 125 h 194"/>
                <a:gd name="T10" fmla="*/ 180 w 201"/>
                <a:gd name="T11" fmla="*/ 91 h 194"/>
                <a:gd name="T12" fmla="*/ 180 w 201"/>
                <a:gd name="T13" fmla="*/ 91 h 194"/>
                <a:gd name="T14" fmla="*/ 201 w 201"/>
                <a:gd name="T15" fmla="*/ 91 h 194"/>
                <a:gd name="T16" fmla="*/ 201 w 201"/>
                <a:gd name="T17" fmla="*/ 82 h 194"/>
                <a:gd name="T18" fmla="*/ 183 w 201"/>
                <a:gd name="T19" fmla="*/ 82 h 194"/>
                <a:gd name="T20" fmla="*/ 190 w 201"/>
                <a:gd name="T21" fmla="*/ 45 h 194"/>
                <a:gd name="T22" fmla="*/ 181 w 201"/>
                <a:gd name="T23" fmla="*/ 31 h 194"/>
                <a:gd name="T24" fmla="*/ 173 w 201"/>
                <a:gd name="T25" fmla="*/ 82 h 194"/>
                <a:gd name="T26" fmla="*/ 173 w 201"/>
                <a:gd name="T27" fmla="*/ 82 h 194"/>
                <a:gd name="T28" fmla="*/ 106 w 201"/>
                <a:gd name="T29" fmla="*/ 57 h 194"/>
                <a:gd name="T30" fmla="*/ 76 w 201"/>
                <a:gd name="T31" fmla="*/ 29 h 194"/>
                <a:gd name="T32" fmla="*/ 89 w 201"/>
                <a:gd name="T33" fmla="*/ 30 h 194"/>
                <a:gd name="T34" fmla="*/ 162 w 201"/>
                <a:gd name="T35" fmla="*/ 12 h 194"/>
                <a:gd name="T36" fmla="*/ 153 w 201"/>
                <a:gd name="T37" fmla="*/ 6 h 194"/>
                <a:gd name="T38" fmla="*/ 68 w 201"/>
                <a:gd name="T39" fmla="*/ 19 h 194"/>
                <a:gd name="T40" fmla="*/ 56 w 201"/>
                <a:gd name="T41" fmla="*/ 0 h 194"/>
                <a:gd name="T42" fmla="*/ 47 w 201"/>
                <a:gd name="T43" fmla="*/ 4 h 194"/>
                <a:gd name="T44" fmla="*/ 55 w 201"/>
                <a:gd name="T45" fmla="*/ 16 h 194"/>
                <a:gd name="T46" fmla="*/ 37 w 201"/>
                <a:gd name="T47" fmla="*/ 11 h 194"/>
                <a:gd name="T48" fmla="*/ 29 w 201"/>
                <a:gd name="T49" fmla="*/ 18 h 194"/>
                <a:gd name="T50" fmla="*/ 63 w 201"/>
                <a:gd name="T51" fmla="*/ 28 h 194"/>
                <a:gd name="T52" fmla="*/ 63 w 201"/>
                <a:gd name="T53" fmla="*/ 28 h 194"/>
                <a:gd name="T54" fmla="*/ 101 w 201"/>
                <a:gd name="T55" fmla="*/ 65 h 194"/>
                <a:gd name="T56" fmla="*/ 170 w 201"/>
                <a:gd name="T57" fmla="*/ 90 h 194"/>
                <a:gd name="T58" fmla="*/ 145 w 201"/>
                <a:gd name="T59" fmla="*/ 132 h 194"/>
                <a:gd name="T60" fmla="*/ 114 w 201"/>
                <a:gd name="T61" fmla="*/ 139 h 194"/>
                <a:gd name="T62" fmla="*/ 89 w 201"/>
                <a:gd name="T63" fmla="*/ 93 h 194"/>
                <a:gd name="T64" fmla="*/ 3 w 201"/>
                <a:gd name="T65" fmla="*/ 56 h 194"/>
                <a:gd name="T66" fmla="*/ 0 w 201"/>
                <a:gd name="T67" fmla="*/ 65 h 194"/>
                <a:gd name="T68" fmla="*/ 82 w 201"/>
                <a:gd name="T69" fmla="*/ 100 h 194"/>
                <a:gd name="T70" fmla="*/ 104 w 201"/>
                <a:gd name="T71" fmla="*/ 140 h 194"/>
                <a:gd name="T72" fmla="*/ 46 w 201"/>
                <a:gd name="T73" fmla="*/ 138 h 194"/>
                <a:gd name="T74" fmla="*/ 2 w 201"/>
                <a:gd name="T75" fmla="*/ 126 h 194"/>
                <a:gd name="T76" fmla="*/ 7 w 201"/>
                <a:gd name="T77" fmla="*/ 138 h 194"/>
                <a:gd name="T78" fmla="*/ 44 w 201"/>
                <a:gd name="T79" fmla="*/ 147 h 194"/>
                <a:gd name="T80" fmla="*/ 106 w 201"/>
                <a:gd name="T81" fmla="*/ 150 h 194"/>
                <a:gd name="T82" fmla="*/ 108 w 201"/>
                <a:gd name="T83" fmla="*/ 165 h 194"/>
                <a:gd name="T84" fmla="*/ 66 w 201"/>
                <a:gd name="T85" fmla="*/ 190 h 194"/>
                <a:gd name="T86" fmla="*/ 80 w 201"/>
                <a:gd name="T87" fmla="*/ 193 h 194"/>
                <a:gd name="T88" fmla="*/ 109 w 201"/>
                <a:gd name="T89" fmla="*/ 176 h 194"/>
                <a:gd name="T90" fmla="*/ 109 w 201"/>
                <a:gd name="T91" fmla="*/ 194 h 194"/>
                <a:gd name="T92" fmla="*/ 118 w 201"/>
                <a:gd name="T93" fmla="*/ 193 h 194"/>
                <a:gd name="T94" fmla="*/ 118 w 201"/>
                <a:gd name="T95" fmla="*/ 170 h 194"/>
                <a:gd name="T96" fmla="*/ 150 w 201"/>
                <a:gd name="T97" fmla="*/ 140 h 194"/>
                <a:gd name="T98" fmla="*/ 150 w 201"/>
                <a:gd name="T99" fmla="*/ 140 h 194"/>
                <a:gd name="T100" fmla="*/ 174 w 201"/>
                <a:gd name="T101" fmla="*/ 129 h 194"/>
                <a:gd name="T102" fmla="*/ 199 w 201"/>
                <a:gd name="T103" fmla="*/ 113 h 194"/>
                <a:gd name="T104" fmla="*/ 199 w 201"/>
                <a:gd name="T105" fmla="*/ 113 h 194"/>
                <a:gd name="T106" fmla="*/ 201 w 201"/>
                <a:gd name="T107" fmla="*/ 99 h 194"/>
                <a:gd name="T108" fmla="*/ 170 w 201"/>
                <a:gd name="T109" fmla="*/ 121 h 194"/>
                <a:gd name="T110" fmla="*/ 162 w 201"/>
                <a:gd name="T111" fmla="*/ 12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194">
                  <a:moveTo>
                    <a:pt x="117" y="158"/>
                  </a:moveTo>
                  <a:cubicBezTo>
                    <a:pt x="117" y="155"/>
                    <a:pt x="116" y="152"/>
                    <a:pt x="116" y="149"/>
                  </a:cubicBezTo>
                  <a:cubicBezTo>
                    <a:pt x="121" y="148"/>
                    <a:pt x="127" y="147"/>
                    <a:pt x="132" y="145"/>
                  </a:cubicBezTo>
                  <a:cubicBezTo>
                    <a:pt x="127" y="150"/>
                    <a:pt x="122" y="154"/>
                    <a:pt x="117" y="158"/>
                  </a:cubicBezTo>
                  <a:close/>
                  <a:moveTo>
                    <a:pt x="162" y="125"/>
                  </a:moveTo>
                  <a:cubicBezTo>
                    <a:pt x="169" y="114"/>
                    <a:pt x="175" y="103"/>
                    <a:pt x="180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7" y="91"/>
                    <a:pt x="194" y="91"/>
                    <a:pt x="201" y="91"/>
                  </a:cubicBezTo>
                  <a:cubicBezTo>
                    <a:pt x="201" y="88"/>
                    <a:pt x="201" y="85"/>
                    <a:pt x="201" y="82"/>
                  </a:cubicBezTo>
                  <a:cubicBezTo>
                    <a:pt x="194" y="82"/>
                    <a:pt x="188" y="82"/>
                    <a:pt x="183" y="82"/>
                  </a:cubicBezTo>
                  <a:cubicBezTo>
                    <a:pt x="186" y="71"/>
                    <a:pt x="189" y="58"/>
                    <a:pt x="190" y="45"/>
                  </a:cubicBezTo>
                  <a:cubicBezTo>
                    <a:pt x="187" y="40"/>
                    <a:pt x="184" y="35"/>
                    <a:pt x="181" y="31"/>
                  </a:cubicBezTo>
                  <a:cubicBezTo>
                    <a:pt x="181" y="47"/>
                    <a:pt x="178" y="65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48" y="79"/>
                    <a:pt x="124" y="69"/>
                    <a:pt x="106" y="57"/>
                  </a:cubicBezTo>
                  <a:cubicBezTo>
                    <a:pt x="96" y="49"/>
                    <a:pt x="85" y="40"/>
                    <a:pt x="76" y="29"/>
                  </a:cubicBezTo>
                  <a:cubicBezTo>
                    <a:pt x="81" y="30"/>
                    <a:pt x="85" y="30"/>
                    <a:pt x="89" y="30"/>
                  </a:cubicBezTo>
                  <a:cubicBezTo>
                    <a:pt x="114" y="30"/>
                    <a:pt x="139" y="23"/>
                    <a:pt x="162" y="12"/>
                  </a:cubicBezTo>
                  <a:cubicBezTo>
                    <a:pt x="159" y="9"/>
                    <a:pt x="156" y="7"/>
                    <a:pt x="153" y="6"/>
                  </a:cubicBezTo>
                  <a:cubicBezTo>
                    <a:pt x="127" y="19"/>
                    <a:pt x="98" y="24"/>
                    <a:pt x="68" y="19"/>
                  </a:cubicBezTo>
                  <a:cubicBezTo>
                    <a:pt x="64" y="13"/>
                    <a:pt x="60" y="6"/>
                    <a:pt x="56" y="0"/>
                  </a:cubicBezTo>
                  <a:cubicBezTo>
                    <a:pt x="53" y="1"/>
                    <a:pt x="50" y="3"/>
                    <a:pt x="47" y="4"/>
                  </a:cubicBezTo>
                  <a:cubicBezTo>
                    <a:pt x="49" y="8"/>
                    <a:pt x="52" y="12"/>
                    <a:pt x="55" y="16"/>
                  </a:cubicBezTo>
                  <a:cubicBezTo>
                    <a:pt x="49" y="15"/>
                    <a:pt x="43" y="13"/>
                    <a:pt x="37" y="11"/>
                  </a:cubicBezTo>
                  <a:cubicBezTo>
                    <a:pt x="34" y="13"/>
                    <a:pt x="32" y="15"/>
                    <a:pt x="29" y="18"/>
                  </a:cubicBezTo>
                  <a:cubicBezTo>
                    <a:pt x="40" y="22"/>
                    <a:pt x="51" y="26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4" y="42"/>
                    <a:pt x="86" y="54"/>
                    <a:pt x="101" y="65"/>
                  </a:cubicBezTo>
                  <a:cubicBezTo>
                    <a:pt x="118" y="77"/>
                    <a:pt x="144" y="87"/>
                    <a:pt x="170" y="90"/>
                  </a:cubicBezTo>
                  <a:cubicBezTo>
                    <a:pt x="168" y="96"/>
                    <a:pt x="159" y="115"/>
                    <a:pt x="145" y="132"/>
                  </a:cubicBezTo>
                  <a:cubicBezTo>
                    <a:pt x="134" y="135"/>
                    <a:pt x="124" y="138"/>
                    <a:pt x="114" y="139"/>
                  </a:cubicBezTo>
                  <a:cubicBezTo>
                    <a:pt x="109" y="121"/>
                    <a:pt x="100" y="106"/>
                    <a:pt x="89" y="93"/>
                  </a:cubicBezTo>
                  <a:cubicBezTo>
                    <a:pt x="62" y="64"/>
                    <a:pt x="24" y="57"/>
                    <a:pt x="3" y="56"/>
                  </a:cubicBezTo>
                  <a:cubicBezTo>
                    <a:pt x="2" y="59"/>
                    <a:pt x="1" y="62"/>
                    <a:pt x="0" y="65"/>
                  </a:cubicBezTo>
                  <a:cubicBezTo>
                    <a:pt x="19" y="67"/>
                    <a:pt x="56" y="72"/>
                    <a:pt x="82" y="100"/>
                  </a:cubicBezTo>
                  <a:cubicBezTo>
                    <a:pt x="92" y="111"/>
                    <a:pt x="100" y="124"/>
                    <a:pt x="104" y="140"/>
                  </a:cubicBezTo>
                  <a:cubicBezTo>
                    <a:pt x="85" y="142"/>
                    <a:pt x="66" y="141"/>
                    <a:pt x="46" y="138"/>
                  </a:cubicBezTo>
                  <a:cubicBezTo>
                    <a:pt x="38" y="137"/>
                    <a:pt x="21" y="133"/>
                    <a:pt x="2" y="126"/>
                  </a:cubicBezTo>
                  <a:cubicBezTo>
                    <a:pt x="4" y="131"/>
                    <a:pt x="5" y="134"/>
                    <a:pt x="7" y="138"/>
                  </a:cubicBezTo>
                  <a:cubicBezTo>
                    <a:pt x="28" y="144"/>
                    <a:pt x="41" y="147"/>
                    <a:pt x="44" y="147"/>
                  </a:cubicBezTo>
                  <a:cubicBezTo>
                    <a:pt x="65" y="151"/>
                    <a:pt x="86" y="152"/>
                    <a:pt x="106" y="150"/>
                  </a:cubicBezTo>
                  <a:cubicBezTo>
                    <a:pt x="107" y="155"/>
                    <a:pt x="108" y="160"/>
                    <a:pt x="108" y="165"/>
                  </a:cubicBezTo>
                  <a:cubicBezTo>
                    <a:pt x="95" y="174"/>
                    <a:pt x="81" y="183"/>
                    <a:pt x="66" y="190"/>
                  </a:cubicBezTo>
                  <a:cubicBezTo>
                    <a:pt x="71" y="191"/>
                    <a:pt x="75" y="192"/>
                    <a:pt x="80" y="193"/>
                  </a:cubicBezTo>
                  <a:cubicBezTo>
                    <a:pt x="90" y="188"/>
                    <a:pt x="100" y="183"/>
                    <a:pt x="109" y="176"/>
                  </a:cubicBezTo>
                  <a:cubicBezTo>
                    <a:pt x="109" y="182"/>
                    <a:pt x="109" y="188"/>
                    <a:pt x="109" y="194"/>
                  </a:cubicBezTo>
                  <a:cubicBezTo>
                    <a:pt x="112" y="194"/>
                    <a:pt x="115" y="194"/>
                    <a:pt x="118" y="193"/>
                  </a:cubicBezTo>
                  <a:cubicBezTo>
                    <a:pt x="119" y="185"/>
                    <a:pt x="119" y="177"/>
                    <a:pt x="118" y="170"/>
                  </a:cubicBezTo>
                  <a:cubicBezTo>
                    <a:pt x="130" y="161"/>
                    <a:pt x="141" y="151"/>
                    <a:pt x="150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9" y="137"/>
                    <a:pt x="167" y="133"/>
                    <a:pt x="174" y="129"/>
                  </a:cubicBezTo>
                  <a:cubicBezTo>
                    <a:pt x="184" y="124"/>
                    <a:pt x="192" y="119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200" y="108"/>
                    <a:pt x="201" y="104"/>
                    <a:pt x="201" y="99"/>
                  </a:cubicBezTo>
                  <a:cubicBezTo>
                    <a:pt x="193" y="107"/>
                    <a:pt x="182" y="114"/>
                    <a:pt x="170" y="121"/>
                  </a:cubicBezTo>
                  <a:cubicBezTo>
                    <a:pt x="167" y="122"/>
                    <a:pt x="165" y="123"/>
                    <a:pt x="162" y="125"/>
                  </a:cubicBezTo>
                  <a:close/>
                </a:path>
              </a:pathLst>
            </a:custGeom>
            <a:solidFill>
              <a:srgbClr val="0D2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569" name="Freeform 20">
              <a:extLst>
                <a:ext uri="{FF2B5EF4-FFF2-40B4-BE49-F238E27FC236}">
                  <a16:creationId xmlns:a16="http://schemas.microsoft.com/office/drawing/2014/main" id="{CD321E93-7904-436F-A68E-82A0E38A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673101"/>
              <a:ext cx="265113" cy="238125"/>
            </a:xfrm>
            <a:custGeom>
              <a:avLst/>
              <a:gdLst>
                <a:gd name="T0" fmla="*/ 70 w 70"/>
                <a:gd name="T1" fmla="*/ 30 h 63"/>
                <a:gd name="T2" fmla="*/ 70 w 70"/>
                <a:gd name="T3" fmla="*/ 21 h 63"/>
                <a:gd name="T4" fmla="*/ 39 w 70"/>
                <a:gd name="T5" fmla="*/ 19 h 63"/>
                <a:gd name="T6" fmla="*/ 27 w 70"/>
                <a:gd name="T7" fmla="*/ 0 h 63"/>
                <a:gd name="T8" fmla="*/ 18 w 70"/>
                <a:gd name="T9" fmla="*/ 4 h 63"/>
                <a:gd name="T10" fmla="*/ 26 w 70"/>
                <a:gd name="T11" fmla="*/ 16 h 63"/>
                <a:gd name="T12" fmla="*/ 8 w 70"/>
                <a:gd name="T13" fmla="*/ 11 h 63"/>
                <a:gd name="T14" fmla="*/ 0 w 70"/>
                <a:gd name="T15" fmla="*/ 18 h 63"/>
                <a:gd name="T16" fmla="*/ 34 w 70"/>
                <a:gd name="T17" fmla="*/ 28 h 63"/>
                <a:gd name="T18" fmla="*/ 34 w 70"/>
                <a:gd name="T19" fmla="*/ 28 h 63"/>
                <a:gd name="T20" fmla="*/ 70 w 70"/>
                <a:gd name="T21" fmla="*/ 63 h 63"/>
                <a:gd name="T22" fmla="*/ 70 w 70"/>
                <a:gd name="T23" fmla="*/ 51 h 63"/>
                <a:gd name="T24" fmla="*/ 48 w 70"/>
                <a:gd name="T25" fmla="*/ 29 h 63"/>
                <a:gd name="T26" fmla="*/ 60 w 70"/>
                <a:gd name="T27" fmla="*/ 30 h 63"/>
                <a:gd name="T28" fmla="*/ 70 w 70"/>
                <a:gd name="T2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3">
                  <a:moveTo>
                    <a:pt x="70" y="30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0" y="21"/>
                    <a:pt x="50" y="21"/>
                    <a:pt x="39" y="19"/>
                  </a:cubicBezTo>
                  <a:cubicBezTo>
                    <a:pt x="35" y="13"/>
                    <a:pt x="31" y="6"/>
                    <a:pt x="27" y="0"/>
                  </a:cubicBezTo>
                  <a:cubicBezTo>
                    <a:pt x="24" y="1"/>
                    <a:pt x="21" y="2"/>
                    <a:pt x="18" y="4"/>
                  </a:cubicBezTo>
                  <a:cubicBezTo>
                    <a:pt x="20" y="8"/>
                    <a:pt x="23" y="12"/>
                    <a:pt x="26" y="16"/>
                  </a:cubicBezTo>
                  <a:cubicBezTo>
                    <a:pt x="20" y="15"/>
                    <a:pt x="14" y="13"/>
                    <a:pt x="8" y="11"/>
                  </a:cubicBezTo>
                  <a:cubicBezTo>
                    <a:pt x="5" y="13"/>
                    <a:pt x="3" y="15"/>
                    <a:pt x="0" y="18"/>
                  </a:cubicBezTo>
                  <a:cubicBezTo>
                    <a:pt x="11" y="22"/>
                    <a:pt x="22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4" y="41"/>
                    <a:pt x="56" y="53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2" y="45"/>
                    <a:pt x="54" y="37"/>
                    <a:pt x="48" y="29"/>
                  </a:cubicBezTo>
                  <a:cubicBezTo>
                    <a:pt x="52" y="30"/>
                    <a:pt x="56" y="30"/>
                    <a:pt x="60" y="30"/>
                  </a:cubicBezTo>
                  <a:cubicBezTo>
                    <a:pt x="63" y="30"/>
                    <a:pt x="67" y="30"/>
                    <a:pt x="70" y="30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0" name="Oval 21">
              <a:extLst>
                <a:ext uri="{FF2B5EF4-FFF2-40B4-BE49-F238E27FC236}">
                  <a16:creationId xmlns:a16="http://schemas.microsoft.com/office/drawing/2014/main" id="{3D8B7323-CBFC-4102-81D1-E7A06EB23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8" y="722313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1" name="Freeform 22">
              <a:extLst>
                <a:ext uri="{FF2B5EF4-FFF2-40B4-BE49-F238E27FC236}">
                  <a16:creationId xmlns:a16="http://schemas.microsoft.com/office/drawing/2014/main" id="{3700283D-7ED3-46A9-81E3-8F93E6E07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1" y="782638"/>
              <a:ext cx="374650" cy="563563"/>
            </a:xfrm>
            <a:custGeom>
              <a:avLst/>
              <a:gdLst>
                <a:gd name="T0" fmla="*/ 99 w 99"/>
                <a:gd name="T1" fmla="*/ 97 h 149"/>
                <a:gd name="T2" fmla="*/ 99 w 99"/>
                <a:gd name="T3" fmla="*/ 77 h 149"/>
                <a:gd name="T4" fmla="*/ 89 w 99"/>
                <a:gd name="T5" fmla="*/ 64 h 149"/>
                <a:gd name="T6" fmla="*/ 46 w 99"/>
                <a:gd name="T7" fmla="*/ 36 h 149"/>
                <a:gd name="T8" fmla="*/ 18 w 99"/>
                <a:gd name="T9" fmla="*/ 0 h 149"/>
                <a:gd name="T10" fmla="*/ 13 w 99"/>
                <a:gd name="T11" fmla="*/ 8 h 149"/>
                <a:gd name="T12" fmla="*/ 33 w 99"/>
                <a:gd name="T13" fmla="*/ 32 h 149"/>
                <a:gd name="T14" fmla="*/ 3 w 99"/>
                <a:gd name="T15" fmla="*/ 27 h 149"/>
                <a:gd name="T16" fmla="*/ 0 w 99"/>
                <a:gd name="T17" fmla="*/ 36 h 149"/>
                <a:gd name="T18" fmla="*/ 40 w 99"/>
                <a:gd name="T19" fmla="*/ 44 h 149"/>
                <a:gd name="T20" fmla="*/ 48 w 99"/>
                <a:gd name="T21" fmla="*/ 71 h 149"/>
                <a:gd name="T22" fmla="*/ 46 w 99"/>
                <a:gd name="T23" fmla="*/ 109 h 149"/>
                <a:gd name="T24" fmla="*/ 2 w 99"/>
                <a:gd name="T25" fmla="*/ 98 h 149"/>
                <a:gd name="T26" fmla="*/ 7 w 99"/>
                <a:gd name="T27" fmla="*/ 109 h 149"/>
                <a:gd name="T28" fmla="*/ 44 w 99"/>
                <a:gd name="T29" fmla="*/ 118 h 149"/>
                <a:gd name="T30" fmla="*/ 35 w 99"/>
                <a:gd name="T31" fmla="*/ 144 h 149"/>
                <a:gd name="T32" fmla="*/ 43 w 99"/>
                <a:gd name="T33" fmla="*/ 149 h 149"/>
                <a:gd name="T34" fmla="*/ 54 w 99"/>
                <a:gd name="T35" fmla="*/ 120 h 149"/>
                <a:gd name="T36" fmla="*/ 99 w 99"/>
                <a:gd name="T37" fmla="*/ 121 h 149"/>
                <a:gd name="T38" fmla="*/ 99 w 99"/>
                <a:gd name="T39" fmla="*/ 112 h 149"/>
                <a:gd name="T40" fmla="*/ 56 w 99"/>
                <a:gd name="T41" fmla="*/ 110 h 149"/>
                <a:gd name="T42" fmla="*/ 57 w 99"/>
                <a:gd name="T43" fmla="*/ 76 h 149"/>
                <a:gd name="T44" fmla="*/ 52 w 99"/>
                <a:gd name="T45" fmla="*/ 49 h 149"/>
                <a:gd name="T46" fmla="*/ 82 w 99"/>
                <a:gd name="T47" fmla="*/ 71 h 149"/>
                <a:gd name="T48" fmla="*/ 99 w 99"/>
                <a:gd name="T49" fmla="*/ 9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9">
                  <a:moveTo>
                    <a:pt x="99" y="9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6" y="72"/>
                    <a:pt x="92" y="68"/>
                    <a:pt x="89" y="64"/>
                  </a:cubicBezTo>
                  <a:cubicBezTo>
                    <a:pt x="76" y="50"/>
                    <a:pt x="61" y="42"/>
                    <a:pt x="46" y="36"/>
                  </a:cubicBezTo>
                  <a:cubicBezTo>
                    <a:pt x="39" y="22"/>
                    <a:pt x="29" y="10"/>
                    <a:pt x="18" y="0"/>
                  </a:cubicBezTo>
                  <a:cubicBezTo>
                    <a:pt x="16" y="3"/>
                    <a:pt x="15" y="5"/>
                    <a:pt x="13" y="8"/>
                  </a:cubicBezTo>
                  <a:cubicBezTo>
                    <a:pt x="21" y="15"/>
                    <a:pt x="28" y="23"/>
                    <a:pt x="33" y="32"/>
                  </a:cubicBezTo>
                  <a:cubicBezTo>
                    <a:pt x="22" y="29"/>
                    <a:pt x="11" y="28"/>
                    <a:pt x="3" y="27"/>
                  </a:cubicBezTo>
                  <a:cubicBezTo>
                    <a:pt x="2" y="31"/>
                    <a:pt x="1" y="33"/>
                    <a:pt x="0" y="36"/>
                  </a:cubicBezTo>
                  <a:cubicBezTo>
                    <a:pt x="10" y="37"/>
                    <a:pt x="25" y="39"/>
                    <a:pt x="40" y="44"/>
                  </a:cubicBezTo>
                  <a:cubicBezTo>
                    <a:pt x="44" y="53"/>
                    <a:pt x="46" y="62"/>
                    <a:pt x="48" y="71"/>
                  </a:cubicBezTo>
                  <a:cubicBezTo>
                    <a:pt x="49" y="83"/>
                    <a:pt x="49" y="96"/>
                    <a:pt x="46" y="109"/>
                  </a:cubicBezTo>
                  <a:cubicBezTo>
                    <a:pt x="38" y="108"/>
                    <a:pt x="21" y="104"/>
                    <a:pt x="2" y="98"/>
                  </a:cubicBezTo>
                  <a:cubicBezTo>
                    <a:pt x="4" y="101"/>
                    <a:pt x="5" y="105"/>
                    <a:pt x="7" y="109"/>
                  </a:cubicBezTo>
                  <a:cubicBezTo>
                    <a:pt x="28" y="115"/>
                    <a:pt x="41" y="118"/>
                    <a:pt x="44" y="118"/>
                  </a:cubicBezTo>
                  <a:cubicBezTo>
                    <a:pt x="42" y="127"/>
                    <a:pt x="39" y="136"/>
                    <a:pt x="35" y="144"/>
                  </a:cubicBezTo>
                  <a:cubicBezTo>
                    <a:pt x="38" y="146"/>
                    <a:pt x="41" y="148"/>
                    <a:pt x="43" y="149"/>
                  </a:cubicBezTo>
                  <a:cubicBezTo>
                    <a:pt x="48" y="140"/>
                    <a:pt x="51" y="130"/>
                    <a:pt x="54" y="120"/>
                  </a:cubicBezTo>
                  <a:cubicBezTo>
                    <a:pt x="69" y="122"/>
                    <a:pt x="84" y="122"/>
                    <a:pt x="99" y="12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85" y="113"/>
                    <a:pt x="70" y="112"/>
                    <a:pt x="56" y="110"/>
                  </a:cubicBezTo>
                  <a:cubicBezTo>
                    <a:pt x="58" y="99"/>
                    <a:pt x="59" y="87"/>
                    <a:pt x="57" y="76"/>
                  </a:cubicBezTo>
                  <a:cubicBezTo>
                    <a:pt x="57" y="67"/>
                    <a:pt x="55" y="58"/>
                    <a:pt x="52" y="49"/>
                  </a:cubicBezTo>
                  <a:cubicBezTo>
                    <a:pt x="62" y="54"/>
                    <a:pt x="73" y="61"/>
                    <a:pt x="82" y="71"/>
                  </a:cubicBezTo>
                  <a:cubicBezTo>
                    <a:pt x="89" y="78"/>
                    <a:pt x="95" y="87"/>
                    <a:pt x="99" y="97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2" name="Oval 23">
              <a:extLst>
                <a:ext uri="{FF2B5EF4-FFF2-40B4-BE49-F238E27FC236}">
                  <a16:creationId xmlns:a16="http://schemas.microsoft.com/office/drawing/2014/main" id="{A23DB74E-D854-4850-BC55-20CE654B6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551" y="1181101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3" name="Oval 24">
              <a:extLst>
                <a:ext uri="{FF2B5EF4-FFF2-40B4-BE49-F238E27FC236}">
                  <a16:creationId xmlns:a16="http://schemas.microsoft.com/office/drawing/2014/main" id="{C728CFC0-E49A-4266-A8B4-FA3EBC2C3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1" y="1274763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4" name="Oval 25">
              <a:extLst>
                <a:ext uri="{FF2B5EF4-FFF2-40B4-BE49-F238E27FC236}">
                  <a16:creationId xmlns:a16="http://schemas.microsoft.com/office/drawing/2014/main" id="{34F2A5A2-6352-43FC-93BB-2BAF6A600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904876"/>
              <a:ext cx="73025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5" name="Oval 26">
              <a:extLst>
                <a:ext uri="{FF2B5EF4-FFF2-40B4-BE49-F238E27FC236}">
                  <a16:creationId xmlns:a16="http://schemas.microsoft.com/office/drawing/2014/main" id="{221BDA2B-4E0E-42C1-A5E5-65A6E57AE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025526"/>
              <a:ext cx="76200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6" name="Oval 27">
              <a:extLst>
                <a:ext uri="{FF2B5EF4-FFF2-40B4-BE49-F238E27FC236}">
                  <a16:creationId xmlns:a16="http://schemas.microsoft.com/office/drawing/2014/main" id="{84559D66-0383-4B5F-AB7B-3A883EC92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181101"/>
              <a:ext cx="76200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7" name="Oval 28">
              <a:extLst>
                <a:ext uri="{FF2B5EF4-FFF2-40B4-BE49-F238E27FC236}">
                  <a16:creationId xmlns:a16="http://schemas.microsoft.com/office/drawing/2014/main" id="{AA704D58-552B-40C1-8781-DD06308A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722313"/>
              <a:ext cx="71438" cy="730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8" name="Oval 29">
              <a:extLst>
                <a:ext uri="{FF2B5EF4-FFF2-40B4-BE49-F238E27FC236}">
                  <a16:creationId xmlns:a16="http://schemas.microsoft.com/office/drawing/2014/main" id="{D6CC26CA-DA6D-4610-BC48-BBCD88859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51" y="965201"/>
              <a:ext cx="71438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9" name="Oval 30">
              <a:extLst>
                <a:ext uri="{FF2B5EF4-FFF2-40B4-BE49-F238E27FC236}">
                  <a16:creationId xmlns:a16="http://schemas.microsoft.com/office/drawing/2014/main" id="{96FCB270-DE93-4EC8-8EEA-4E81013DB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1157288"/>
              <a:ext cx="74613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0" name="Oval 31">
              <a:extLst>
                <a:ext uri="{FF2B5EF4-FFF2-40B4-BE49-F238E27FC236}">
                  <a16:creationId xmlns:a16="http://schemas.microsoft.com/office/drawing/2014/main" id="{C3D060CE-87B5-4674-9D3A-6584203DD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1" y="855663"/>
              <a:ext cx="76200" cy="7143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1" name="Freeform 32">
              <a:extLst>
                <a:ext uri="{FF2B5EF4-FFF2-40B4-BE49-F238E27FC236}">
                  <a16:creationId xmlns:a16="http://schemas.microsoft.com/office/drawing/2014/main" id="{64A0A2B1-B16F-4D6A-AFA1-CA37370A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55663"/>
              <a:ext cx="38100" cy="71438"/>
            </a:xfrm>
            <a:custGeom>
              <a:avLst/>
              <a:gdLst>
                <a:gd name="T0" fmla="*/ 0 w 10"/>
                <a:gd name="T1" fmla="*/ 9 h 19"/>
                <a:gd name="T2" fmla="*/ 10 w 10"/>
                <a:gd name="T3" fmla="*/ 19 h 19"/>
                <a:gd name="T4" fmla="*/ 10 w 10"/>
                <a:gd name="T5" fmla="*/ 0 h 19"/>
                <a:gd name="T6" fmla="*/ 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EA535878-980B-44C5-8029-110B990BB7AF}"/>
              </a:ext>
            </a:extLst>
          </p:cNvPr>
          <p:cNvGrpSpPr/>
          <p:nvPr/>
        </p:nvGrpSpPr>
        <p:grpSpPr>
          <a:xfrm>
            <a:off x="3359856" y="5345713"/>
            <a:ext cx="1147162" cy="1147162"/>
            <a:chOff x="8294688" y="5092700"/>
            <a:chExt cx="1330325" cy="1330325"/>
          </a:xfrm>
        </p:grpSpPr>
        <p:sp>
          <p:nvSpPr>
            <p:cNvPr id="583" name="Oval 225">
              <a:extLst>
                <a:ext uri="{FF2B5EF4-FFF2-40B4-BE49-F238E27FC236}">
                  <a16:creationId xmlns:a16="http://schemas.microsoft.com/office/drawing/2014/main" id="{3C1DBE75-2FF2-4109-89BC-BA8B4EB43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688" y="5092700"/>
              <a:ext cx="1330325" cy="1330325"/>
            </a:xfrm>
            <a:prstGeom prst="ellipse">
              <a:avLst/>
            </a:pr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4" name="Freeform 226">
              <a:extLst>
                <a:ext uri="{FF2B5EF4-FFF2-40B4-BE49-F238E27FC236}">
                  <a16:creationId xmlns:a16="http://schemas.microsoft.com/office/drawing/2014/main" id="{609CBFBE-1912-4164-A213-759F746EB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5454650"/>
              <a:ext cx="771525" cy="563563"/>
            </a:xfrm>
            <a:custGeom>
              <a:avLst/>
              <a:gdLst>
                <a:gd name="T0" fmla="*/ 204 w 204"/>
                <a:gd name="T1" fmla="*/ 139 h 149"/>
                <a:gd name="T2" fmla="*/ 195 w 204"/>
                <a:gd name="T3" fmla="*/ 149 h 149"/>
                <a:gd name="T4" fmla="*/ 9 w 204"/>
                <a:gd name="T5" fmla="*/ 149 h 149"/>
                <a:gd name="T6" fmla="*/ 0 w 204"/>
                <a:gd name="T7" fmla="*/ 139 h 149"/>
                <a:gd name="T8" fmla="*/ 0 w 204"/>
                <a:gd name="T9" fmla="*/ 9 h 149"/>
                <a:gd name="T10" fmla="*/ 9 w 204"/>
                <a:gd name="T11" fmla="*/ 0 h 149"/>
                <a:gd name="T12" fmla="*/ 195 w 204"/>
                <a:gd name="T13" fmla="*/ 0 h 149"/>
                <a:gd name="T14" fmla="*/ 204 w 204"/>
                <a:gd name="T15" fmla="*/ 9 h 149"/>
                <a:gd name="T16" fmla="*/ 204 w 204"/>
                <a:gd name="T17" fmla="*/ 13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149">
                  <a:moveTo>
                    <a:pt x="204" y="139"/>
                  </a:moveTo>
                  <a:cubicBezTo>
                    <a:pt x="204" y="145"/>
                    <a:pt x="200" y="149"/>
                    <a:pt x="195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4" y="149"/>
                    <a:pt x="0" y="145"/>
                    <a:pt x="0" y="13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0" y="0"/>
                    <a:pt x="204" y="4"/>
                    <a:pt x="204" y="9"/>
                  </a:cubicBezTo>
                  <a:lnTo>
                    <a:pt x="204" y="139"/>
                  </a:lnTo>
                  <a:close/>
                </a:path>
              </a:pathLst>
            </a:custGeom>
            <a:solidFill>
              <a:srgbClr val="3E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5" name="Rectangle 227">
              <a:extLst>
                <a:ext uri="{FF2B5EF4-FFF2-40B4-BE49-F238E27FC236}">
                  <a16:creationId xmlns:a16="http://schemas.microsoft.com/office/drawing/2014/main" id="{4DB74AEB-7EE5-4EEA-985C-1A12FE4ED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5076" y="6018213"/>
              <a:ext cx="211138" cy="90488"/>
            </a:xfrm>
            <a:prstGeom prst="rect">
              <a:avLst/>
            </a:pr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6" name="Freeform 228">
              <a:extLst>
                <a:ext uri="{FF2B5EF4-FFF2-40B4-BE49-F238E27FC236}">
                  <a16:creationId xmlns:a16="http://schemas.microsoft.com/office/drawing/2014/main" id="{BD321E58-7320-4EBD-A52C-F3FCF6AFE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2051" y="6108700"/>
              <a:ext cx="355600" cy="34925"/>
            </a:xfrm>
            <a:custGeom>
              <a:avLst/>
              <a:gdLst>
                <a:gd name="T0" fmla="*/ 94 w 94"/>
                <a:gd name="T1" fmla="*/ 4 h 9"/>
                <a:gd name="T2" fmla="*/ 89 w 94"/>
                <a:gd name="T3" fmla="*/ 9 h 9"/>
                <a:gd name="T4" fmla="*/ 5 w 94"/>
                <a:gd name="T5" fmla="*/ 9 h 9"/>
                <a:gd name="T6" fmla="*/ 0 w 94"/>
                <a:gd name="T7" fmla="*/ 4 h 9"/>
                <a:gd name="T8" fmla="*/ 5 w 94"/>
                <a:gd name="T9" fmla="*/ 0 h 9"/>
                <a:gd name="T10" fmla="*/ 89 w 94"/>
                <a:gd name="T11" fmla="*/ 0 h 9"/>
                <a:gd name="T12" fmla="*/ 94 w 94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">
                  <a:moveTo>
                    <a:pt x="94" y="4"/>
                  </a:moveTo>
                  <a:cubicBezTo>
                    <a:pt x="94" y="7"/>
                    <a:pt x="91" y="9"/>
                    <a:pt x="89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0" y="7"/>
                    <a:pt x="0" y="4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4" y="2"/>
                    <a:pt x="94" y="4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7" name="Freeform 229">
              <a:extLst>
                <a:ext uri="{FF2B5EF4-FFF2-40B4-BE49-F238E27FC236}">
                  <a16:creationId xmlns:a16="http://schemas.microsoft.com/office/drawing/2014/main" id="{BC00D9FE-9FBC-4FD3-AFC4-EF5150AF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5878513"/>
              <a:ext cx="771525" cy="139700"/>
            </a:xfrm>
            <a:custGeom>
              <a:avLst/>
              <a:gdLst>
                <a:gd name="T0" fmla="*/ 204 w 204"/>
                <a:gd name="T1" fmla="*/ 27 h 37"/>
                <a:gd name="T2" fmla="*/ 204 w 204"/>
                <a:gd name="T3" fmla="*/ 0 h 37"/>
                <a:gd name="T4" fmla="*/ 0 w 204"/>
                <a:gd name="T5" fmla="*/ 0 h 37"/>
                <a:gd name="T6" fmla="*/ 0 w 204"/>
                <a:gd name="T7" fmla="*/ 27 h 37"/>
                <a:gd name="T8" fmla="*/ 9 w 204"/>
                <a:gd name="T9" fmla="*/ 37 h 37"/>
                <a:gd name="T10" fmla="*/ 195 w 204"/>
                <a:gd name="T11" fmla="*/ 37 h 37"/>
                <a:gd name="T12" fmla="*/ 204 w 204"/>
                <a:gd name="T13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" h="37">
                  <a:moveTo>
                    <a:pt x="204" y="27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3"/>
                    <a:pt x="4" y="37"/>
                    <a:pt x="9" y="37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200" y="37"/>
                    <a:pt x="204" y="33"/>
                    <a:pt x="204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8" name="Freeform 230">
              <a:extLst>
                <a:ext uri="{FF2B5EF4-FFF2-40B4-BE49-F238E27FC236}">
                  <a16:creationId xmlns:a16="http://schemas.microsoft.com/office/drawing/2014/main" id="{4E9E04E9-7B28-4688-8358-3787A316DA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10638" y="5900738"/>
              <a:ext cx="98425" cy="95250"/>
            </a:xfrm>
            <a:custGeom>
              <a:avLst/>
              <a:gdLst>
                <a:gd name="T0" fmla="*/ 13 w 26"/>
                <a:gd name="T1" fmla="*/ 7 h 25"/>
                <a:gd name="T2" fmla="*/ 7 w 26"/>
                <a:gd name="T3" fmla="*/ 13 h 25"/>
                <a:gd name="T4" fmla="*/ 13 w 26"/>
                <a:gd name="T5" fmla="*/ 19 h 25"/>
                <a:gd name="T6" fmla="*/ 19 w 26"/>
                <a:gd name="T7" fmla="*/ 13 h 25"/>
                <a:gd name="T8" fmla="*/ 13 w 26"/>
                <a:gd name="T9" fmla="*/ 7 h 25"/>
                <a:gd name="T10" fmla="*/ 13 w 26"/>
                <a:gd name="T11" fmla="*/ 25 h 25"/>
                <a:gd name="T12" fmla="*/ 0 w 26"/>
                <a:gd name="T13" fmla="*/ 13 h 25"/>
                <a:gd name="T14" fmla="*/ 13 w 26"/>
                <a:gd name="T15" fmla="*/ 0 h 25"/>
                <a:gd name="T16" fmla="*/ 26 w 26"/>
                <a:gd name="T17" fmla="*/ 13 h 25"/>
                <a:gd name="T18" fmla="*/ 13 w 26"/>
                <a:gd name="T1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5">
                  <a:moveTo>
                    <a:pt x="13" y="7"/>
                  </a:moveTo>
                  <a:cubicBezTo>
                    <a:pt x="10" y="7"/>
                    <a:pt x="7" y="9"/>
                    <a:pt x="7" y="13"/>
                  </a:cubicBezTo>
                  <a:cubicBezTo>
                    <a:pt x="7" y="16"/>
                    <a:pt x="10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9"/>
                    <a:pt x="16" y="7"/>
                    <a:pt x="13" y="7"/>
                  </a:cubicBezTo>
                  <a:close/>
                  <a:moveTo>
                    <a:pt x="13" y="25"/>
                  </a:move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20"/>
                    <a:pt x="20" y="25"/>
                    <a:pt x="13" y="25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9" name="Freeform 231">
              <a:extLst>
                <a:ext uri="{FF2B5EF4-FFF2-40B4-BE49-F238E27FC236}">
                  <a16:creationId xmlns:a16="http://schemas.microsoft.com/office/drawing/2014/main" id="{6E09D0E3-0833-4EDD-B681-3376231D3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5454650"/>
              <a:ext cx="658813" cy="423863"/>
            </a:xfrm>
            <a:custGeom>
              <a:avLst/>
              <a:gdLst>
                <a:gd name="T0" fmla="*/ 0 w 174"/>
                <a:gd name="T1" fmla="*/ 9 h 112"/>
                <a:gd name="T2" fmla="*/ 0 w 174"/>
                <a:gd name="T3" fmla="*/ 112 h 112"/>
                <a:gd name="T4" fmla="*/ 63 w 174"/>
                <a:gd name="T5" fmla="*/ 112 h 112"/>
                <a:gd name="T6" fmla="*/ 174 w 174"/>
                <a:gd name="T7" fmla="*/ 0 h 112"/>
                <a:gd name="T8" fmla="*/ 9 w 174"/>
                <a:gd name="T9" fmla="*/ 0 h 112"/>
                <a:gd name="T10" fmla="*/ 0 w 174"/>
                <a:gd name="T11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112">
                  <a:moveTo>
                    <a:pt x="0" y="9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5B5C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0" name="Oval 232">
              <a:extLst>
                <a:ext uri="{FF2B5EF4-FFF2-40B4-BE49-F238E27FC236}">
                  <a16:creationId xmlns:a16="http://schemas.microsoft.com/office/drawing/2014/main" id="{DD0202E0-34D7-47BD-B936-779B07D2C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7763" y="5368925"/>
              <a:ext cx="385763" cy="388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1" name="Freeform 233">
              <a:extLst>
                <a:ext uri="{FF2B5EF4-FFF2-40B4-BE49-F238E27FC236}">
                  <a16:creationId xmlns:a16="http://schemas.microsoft.com/office/drawing/2014/main" id="{4565C589-30F2-4163-802A-387240896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201" y="5440363"/>
              <a:ext cx="241300" cy="257175"/>
            </a:xfrm>
            <a:custGeom>
              <a:avLst/>
              <a:gdLst>
                <a:gd name="T0" fmla="*/ 0 w 64"/>
                <a:gd name="T1" fmla="*/ 31 h 68"/>
                <a:gd name="T2" fmla="*/ 4 w 64"/>
                <a:gd name="T3" fmla="*/ 34 h 68"/>
                <a:gd name="T4" fmla="*/ 15 w 64"/>
                <a:gd name="T5" fmla="*/ 34 h 68"/>
                <a:gd name="T6" fmla="*/ 15 w 64"/>
                <a:gd name="T7" fmla="*/ 63 h 68"/>
                <a:gd name="T8" fmla="*/ 19 w 64"/>
                <a:gd name="T9" fmla="*/ 68 h 68"/>
                <a:gd name="T10" fmla="*/ 45 w 64"/>
                <a:gd name="T11" fmla="*/ 68 h 68"/>
                <a:gd name="T12" fmla="*/ 49 w 64"/>
                <a:gd name="T13" fmla="*/ 63 h 68"/>
                <a:gd name="T14" fmla="*/ 49 w 64"/>
                <a:gd name="T15" fmla="*/ 34 h 68"/>
                <a:gd name="T16" fmla="*/ 60 w 64"/>
                <a:gd name="T17" fmla="*/ 34 h 68"/>
                <a:gd name="T18" fmla="*/ 64 w 64"/>
                <a:gd name="T19" fmla="*/ 31 h 68"/>
                <a:gd name="T20" fmla="*/ 63 w 64"/>
                <a:gd name="T21" fmla="*/ 27 h 68"/>
                <a:gd name="T22" fmla="*/ 35 w 64"/>
                <a:gd name="T23" fmla="*/ 1 h 68"/>
                <a:gd name="T24" fmla="*/ 29 w 64"/>
                <a:gd name="T25" fmla="*/ 1 h 68"/>
                <a:gd name="T26" fmla="*/ 1 w 64"/>
                <a:gd name="T27" fmla="*/ 27 h 68"/>
                <a:gd name="T28" fmla="*/ 0 w 64"/>
                <a:gd name="T29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68">
                  <a:moveTo>
                    <a:pt x="0" y="31"/>
                  </a:moveTo>
                  <a:cubicBezTo>
                    <a:pt x="1" y="33"/>
                    <a:pt x="3" y="34"/>
                    <a:pt x="4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6"/>
                    <a:pt x="17" y="68"/>
                    <a:pt x="19" y="68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7" y="68"/>
                    <a:pt x="49" y="66"/>
                    <a:pt x="49" y="63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1" y="34"/>
                    <a:pt x="63" y="33"/>
                    <a:pt x="64" y="31"/>
                  </a:cubicBezTo>
                  <a:cubicBezTo>
                    <a:pt x="64" y="30"/>
                    <a:pt x="64" y="28"/>
                    <a:pt x="63" y="2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3" y="0"/>
                    <a:pt x="31" y="0"/>
                    <a:pt x="29" y="1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30"/>
                    <a:pt x="0" y="31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86CE3ACB-123F-4EBF-ACDC-CF7A4BC1560C}"/>
              </a:ext>
            </a:extLst>
          </p:cNvPr>
          <p:cNvGrpSpPr/>
          <p:nvPr/>
        </p:nvGrpSpPr>
        <p:grpSpPr>
          <a:xfrm>
            <a:off x="8368079" y="3424423"/>
            <a:ext cx="1147162" cy="1147162"/>
            <a:chOff x="8343900" y="357188"/>
            <a:chExt cx="1330325" cy="1330325"/>
          </a:xfrm>
        </p:grpSpPr>
        <p:sp>
          <p:nvSpPr>
            <p:cNvPr id="593" name="Oval 121">
              <a:extLst>
                <a:ext uri="{FF2B5EF4-FFF2-40B4-BE49-F238E27FC236}">
                  <a16:creationId xmlns:a16="http://schemas.microsoft.com/office/drawing/2014/main" id="{EB0AD1C5-D7E4-4A08-A348-7BF53D74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3900" y="357188"/>
              <a:ext cx="1330325" cy="1330325"/>
            </a:xfrm>
            <a:prstGeom prst="ellipse">
              <a:avLst/>
            </a:prstGeom>
            <a:solidFill>
              <a:srgbClr val="287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4" name="Freeform 122">
              <a:extLst>
                <a:ext uri="{FF2B5EF4-FFF2-40B4-BE49-F238E27FC236}">
                  <a16:creationId xmlns:a16="http://schemas.microsoft.com/office/drawing/2014/main" id="{2665F70C-EB48-457C-B1F0-B7984F7F5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768351"/>
              <a:ext cx="639763" cy="639763"/>
            </a:xfrm>
            <a:custGeom>
              <a:avLst/>
              <a:gdLst>
                <a:gd name="T0" fmla="*/ 84 w 169"/>
                <a:gd name="T1" fmla="*/ 36 h 169"/>
                <a:gd name="T2" fmla="*/ 0 w 169"/>
                <a:gd name="T3" fmla="*/ 0 h 169"/>
                <a:gd name="T4" fmla="*/ 0 w 169"/>
                <a:gd name="T5" fmla="*/ 134 h 169"/>
                <a:gd name="T6" fmla="*/ 84 w 169"/>
                <a:gd name="T7" fmla="*/ 169 h 169"/>
                <a:gd name="T8" fmla="*/ 169 w 169"/>
                <a:gd name="T9" fmla="*/ 134 h 169"/>
                <a:gd name="T10" fmla="*/ 169 w 169"/>
                <a:gd name="T11" fmla="*/ 0 h 169"/>
                <a:gd name="T12" fmla="*/ 84 w 169"/>
                <a:gd name="T13" fmla="*/ 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69">
                  <a:moveTo>
                    <a:pt x="84" y="36"/>
                  </a:moveTo>
                  <a:cubicBezTo>
                    <a:pt x="38" y="36"/>
                    <a:pt x="0" y="20"/>
                    <a:pt x="0" y="0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4"/>
                    <a:pt x="38" y="169"/>
                    <a:pt x="84" y="169"/>
                  </a:cubicBezTo>
                  <a:cubicBezTo>
                    <a:pt x="131" y="169"/>
                    <a:pt x="169" y="154"/>
                    <a:pt x="169" y="134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20"/>
                    <a:pt x="131" y="36"/>
                    <a:pt x="84" y="36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5" name="Freeform 123">
              <a:extLst>
                <a:ext uri="{FF2B5EF4-FFF2-40B4-BE49-F238E27FC236}">
                  <a16:creationId xmlns:a16="http://schemas.microsoft.com/office/drawing/2014/main" id="{A46DCBE1-38DD-4347-B42E-79E95BD99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768351"/>
              <a:ext cx="317500" cy="639763"/>
            </a:xfrm>
            <a:custGeom>
              <a:avLst/>
              <a:gdLst>
                <a:gd name="T0" fmla="*/ 0 w 84"/>
                <a:gd name="T1" fmla="*/ 0 h 169"/>
                <a:gd name="T2" fmla="*/ 0 w 84"/>
                <a:gd name="T3" fmla="*/ 134 h 169"/>
                <a:gd name="T4" fmla="*/ 84 w 84"/>
                <a:gd name="T5" fmla="*/ 169 h 169"/>
                <a:gd name="T6" fmla="*/ 84 w 84"/>
                <a:gd name="T7" fmla="*/ 36 h 169"/>
                <a:gd name="T8" fmla="*/ 0 w 8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6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54"/>
                    <a:pt x="38" y="169"/>
                    <a:pt x="84" y="169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38" y="36"/>
                    <a:pt x="0" y="20"/>
                    <a:pt x="0" y="0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6" name="Oval 124">
              <a:extLst>
                <a:ext uri="{FF2B5EF4-FFF2-40B4-BE49-F238E27FC236}">
                  <a16:creationId xmlns:a16="http://schemas.microsoft.com/office/drawing/2014/main" id="{BE854D0A-8CF8-4709-BBF0-D13689729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2188" y="636588"/>
              <a:ext cx="639763" cy="2682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7" name="Freeform 125">
              <a:extLst>
                <a:ext uri="{FF2B5EF4-FFF2-40B4-BE49-F238E27FC236}">
                  <a16:creationId xmlns:a16="http://schemas.microsoft.com/office/drawing/2014/main" id="{51697FE3-324E-408B-91EF-FCDFAABD5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915988"/>
              <a:ext cx="639763" cy="147638"/>
            </a:xfrm>
            <a:custGeom>
              <a:avLst/>
              <a:gdLst>
                <a:gd name="T0" fmla="*/ 84 w 169"/>
                <a:gd name="T1" fmla="*/ 32 h 39"/>
                <a:gd name="T2" fmla="*/ 0 w 169"/>
                <a:gd name="T3" fmla="*/ 0 h 39"/>
                <a:gd name="T4" fmla="*/ 0 w 169"/>
                <a:gd name="T5" fmla="*/ 15 h 39"/>
                <a:gd name="T6" fmla="*/ 84 w 169"/>
                <a:gd name="T7" fmla="*/ 39 h 39"/>
                <a:gd name="T8" fmla="*/ 169 w 169"/>
                <a:gd name="T9" fmla="*/ 15 h 39"/>
                <a:gd name="T10" fmla="*/ 169 w 169"/>
                <a:gd name="T11" fmla="*/ 0 h 39"/>
                <a:gd name="T12" fmla="*/ 84 w 169"/>
                <a:gd name="T1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39">
                  <a:moveTo>
                    <a:pt x="84" y="32"/>
                  </a:moveTo>
                  <a:cubicBezTo>
                    <a:pt x="34" y="32"/>
                    <a:pt x="0" y="1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4" y="29"/>
                    <a:pt x="46" y="39"/>
                    <a:pt x="84" y="39"/>
                  </a:cubicBezTo>
                  <a:cubicBezTo>
                    <a:pt x="123" y="39"/>
                    <a:pt x="155" y="29"/>
                    <a:pt x="169" y="15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15"/>
                    <a:pt x="135" y="32"/>
                    <a:pt x="84" y="32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8" name="Freeform 126">
              <a:extLst>
                <a:ext uri="{FF2B5EF4-FFF2-40B4-BE49-F238E27FC236}">
                  <a16:creationId xmlns:a16="http://schemas.microsoft.com/office/drawing/2014/main" id="{4EA753FE-7BC1-4DC8-A7D8-15E8CA1E0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090613"/>
              <a:ext cx="639763" cy="147638"/>
            </a:xfrm>
            <a:custGeom>
              <a:avLst/>
              <a:gdLst>
                <a:gd name="T0" fmla="*/ 84 w 169"/>
                <a:gd name="T1" fmla="*/ 32 h 39"/>
                <a:gd name="T2" fmla="*/ 0 w 169"/>
                <a:gd name="T3" fmla="*/ 0 h 39"/>
                <a:gd name="T4" fmla="*/ 0 w 169"/>
                <a:gd name="T5" fmla="*/ 15 h 39"/>
                <a:gd name="T6" fmla="*/ 84 w 169"/>
                <a:gd name="T7" fmla="*/ 39 h 39"/>
                <a:gd name="T8" fmla="*/ 169 w 169"/>
                <a:gd name="T9" fmla="*/ 15 h 39"/>
                <a:gd name="T10" fmla="*/ 169 w 169"/>
                <a:gd name="T11" fmla="*/ 0 h 39"/>
                <a:gd name="T12" fmla="*/ 84 w 169"/>
                <a:gd name="T13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39">
                  <a:moveTo>
                    <a:pt x="84" y="32"/>
                  </a:moveTo>
                  <a:cubicBezTo>
                    <a:pt x="34" y="32"/>
                    <a:pt x="0" y="1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4" y="29"/>
                    <a:pt x="46" y="39"/>
                    <a:pt x="84" y="39"/>
                  </a:cubicBezTo>
                  <a:cubicBezTo>
                    <a:pt x="123" y="39"/>
                    <a:pt x="155" y="29"/>
                    <a:pt x="169" y="15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15"/>
                    <a:pt x="135" y="32"/>
                    <a:pt x="84" y="32"/>
                  </a:cubicBezTo>
                  <a:close/>
                </a:path>
              </a:pathLst>
            </a:custGeom>
            <a:solidFill>
              <a:srgbClr val="CF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9" name="Freeform 127">
              <a:extLst>
                <a:ext uri="{FF2B5EF4-FFF2-40B4-BE49-F238E27FC236}">
                  <a16:creationId xmlns:a16="http://schemas.microsoft.com/office/drawing/2014/main" id="{772418D2-5C15-4BA5-B400-EC1C2249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915988"/>
              <a:ext cx="317500" cy="147638"/>
            </a:xfrm>
            <a:custGeom>
              <a:avLst/>
              <a:gdLst>
                <a:gd name="T0" fmla="*/ 84 w 84"/>
                <a:gd name="T1" fmla="*/ 32 h 39"/>
                <a:gd name="T2" fmla="*/ 0 w 84"/>
                <a:gd name="T3" fmla="*/ 0 h 39"/>
                <a:gd name="T4" fmla="*/ 0 w 84"/>
                <a:gd name="T5" fmla="*/ 15 h 39"/>
                <a:gd name="T6" fmla="*/ 84 w 84"/>
                <a:gd name="T7" fmla="*/ 39 h 39"/>
                <a:gd name="T8" fmla="*/ 84 w 84"/>
                <a:gd name="T9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9">
                  <a:moveTo>
                    <a:pt x="84" y="32"/>
                  </a:moveTo>
                  <a:cubicBezTo>
                    <a:pt x="34" y="32"/>
                    <a:pt x="0" y="1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4" y="29"/>
                    <a:pt x="46" y="39"/>
                    <a:pt x="84" y="39"/>
                  </a:cubicBezTo>
                  <a:lnTo>
                    <a:pt x="84" y="32"/>
                  </a:ln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0" name="Freeform 128">
              <a:extLst>
                <a:ext uri="{FF2B5EF4-FFF2-40B4-BE49-F238E27FC236}">
                  <a16:creationId xmlns:a16="http://schemas.microsoft.com/office/drawing/2014/main" id="{DD870371-ADA7-46BA-830D-31F8EC515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090613"/>
              <a:ext cx="317500" cy="147638"/>
            </a:xfrm>
            <a:custGeom>
              <a:avLst/>
              <a:gdLst>
                <a:gd name="T0" fmla="*/ 0 w 84"/>
                <a:gd name="T1" fmla="*/ 0 h 39"/>
                <a:gd name="T2" fmla="*/ 0 w 84"/>
                <a:gd name="T3" fmla="*/ 15 h 39"/>
                <a:gd name="T4" fmla="*/ 84 w 84"/>
                <a:gd name="T5" fmla="*/ 39 h 39"/>
                <a:gd name="T6" fmla="*/ 84 w 84"/>
                <a:gd name="T7" fmla="*/ 32 h 39"/>
                <a:gd name="T8" fmla="*/ 0 w 84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39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4" y="29"/>
                    <a:pt x="46" y="39"/>
                    <a:pt x="84" y="39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34" y="32"/>
                    <a:pt x="0" y="15"/>
                    <a:pt x="0" y="0"/>
                  </a:cubicBezTo>
                  <a:close/>
                </a:path>
              </a:pathLst>
            </a:custGeom>
            <a:solidFill>
              <a:srgbClr val="E2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1" name="Oval 129">
              <a:extLst>
                <a:ext uri="{FF2B5EF4-FFF2-40B4-BE49-F238E27FC236}">
                  <a16:creationId xmlns:a16="http://schemas.microsoft.com/office/drawing/2014/main" id="{110BF2DD-70FD-4837-984E-106BD42D9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9850" y="973138"/>
              <a:ext cx="434975" cy="4349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2" name="Freeform 130">
              <a:extLst>
                <a:ext uri="{FF2B5EF4-FFF2-40B4-BE49-F238E27FC236}">
                  <a16:creationId xmlns:a16="http://schemas.microsoft.com/office/drawing/2014/main" id="{9AF39346-8923-4D08-984F-B3188FF7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988" y="1055688"/>
              <a:ext cx="271463" cy="273050"/>
            </a:xfrm>
            <a:custGeom>
              <a:avLst/>
              <a:gdLst>
                <a:gd name="T0" fmla="*/ 65 w 72"/>
                <a:gd name="T1" fmla="*/ 21 h 72"/>
                <a:gd name="T2" fmla="*/ 50 w 72"/>
                <a:gd name="T3" fmla="*/ 21 h 72"/>
                <a:gd name="T4" fmla="*/ 50 w 72"/>
                <a:gd name="T5" fmla="*/ 7 h 72"/>
                <a:gd name="T6" fmla="*/ 43 w 72"/>
                <a:gd name="T7" fmla="*/ 0 h 72"/>
                <a:gd name="T8" fmla="*/ 29 w 72"/>
                <a:gd name="T9" fmla="*/ 0 h 72"/>
                <a:gd name="T10" fmla="*/ 21 w 72"/>
                <a:gd name="T11" fmla="*/ 7 h 72"/>
                <a:gd name="T12" fmla="*/ 21 w 72"/>
                <a:gd name="T13" fmla="*/ 21 h 72"/>
                <a:gd name="T14" fmla="*/ 7 w 72"/>
                <a:gd name="T15" fmla="*/ 21 h 72"/>
                <a:gd name="T16" fmla="*/ 0 w 72"/>
                <a:gd name="T17" fmla="*/ 29 h 72"/>
                <a:gd name="T18" fmla="*/ 0 w 72"/>
                <a:gd name="T19" fmla="*/ 43 h 72"/>
                <a:gd name="T20" fmla="*/ 7 w 72"/>
                <a:gd name="T21" fmla="*/ 50 h 72"/>
                <a:gd name="T22" fmla="*/ 21 w 72"/>
                <a:gd name="T23" fmla="*/ 50 h 72"/>
                <a:gd name="T24" fmla="*/ 21 w 72"/>
                <a:gd name="T25" fmla="*/ 65 h 72"/>
                <a:gd name="T26" fmla="*/ 29 w 72"/>
                <a:gd name="T27" fmla="*/ 72 h 72"/>
                <a:gd name="T28" fmla="*/ 43 w 72"/>
                <a:gd name="T29" fmla="*/ 72 h 72"/>
                <a:gd name="T30" fmla="*/ 50 w 72"/>
                <a:gd name="T31" fmla="*/ 65 h 72"/>
                <a:gd name="T32" fmla="*/ 50 w 72"/>
                <a:gd name="T33" fmla="*/ 50 h 72"/>
                <a:gd name="T34" fmla="*/ 65 w 72"/>
                <a:gd name="T35" fmla="*/ 50 h 72"/>
                <a:gd name="T36" fmla="*/ 72 w 72"/>
                <a:gd name="T37" fmla="*/ 43 h 72"/>
                <a:gd name="T38" fmla="*/ 72 w 72"/>
                <a:gd name="T39" fmla="*/ 29 h 72"/>
                <a:gd name="T40" fmla="*/ 65 w 72"/>
                <a:gd name="T41" fmla="*/ 2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" h="72">
                  <a:moveTo>
                    <a:pt x="65" y="21"/>
                  </a:moveTo>
                  <a:cubicBezTo>
                    <a:pt x="50" y="21"/>
                    <a:pt x="50" y="21"/>
                    <a:pt x="50" y="21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3"/>
                    <a:pt x="47" y="0"/>
                    <a:pt x="43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5" y="0"/>
                    <a:pt x="21" y="3"/>
                    <a:pt x="21" y="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21"/>
                    <a:pt x="0" y="25"/>
                    <a:pt x="0" y="29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3" y="50"/>
                    <a:pt x="7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1" y="69"/>
                    <a:pt x="25" y="72"/>
                    <a:pt x="29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7" y="72"/>
                    <a:pt x="50" y="69"/>
                    <a:pt x="50" y="65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9" y="50"/>
                    <a:pt x="72" y="47"/>
                    <a:pt x="72" y="43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2" y="25"/>
                    <a:pt x="69" y="21"/>
                    <a:pt x="6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05" name="Rectangle 604">
            <a:extLst>
              <a:ext uri="{FF2B5EF4-FFF2-40B4-BE49-F238E27FC236}">
                <a16:creationId xmlns:a16="http://schemas.microsoft.com/office/drawing/2014/main" id="{9AEAF065-DB40-4929-8F89-20127705C8F2}"/>
              </a:ext>
            </a:extLst>
          </p:cNvPr>
          <p:cNvSpPr/>
          <p:nvPr/>
        </p:nvSpPr>
        <p:spPr>
          <a:xfrm>
            <a:off x="9102345" y="1920135"/>
            <a:ext cx="228955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606" name="Rectangle 605">
            <a:extLst>
              <a:ext uri="{FF2B5EF4-FFF2-40B4-BE49-F238E27FC236}">
                <a16:creationId xmlns:a16="http://schemas.microsoft.com/office/drawing/2014/main" id="{E6FA623B-3145-4742-AC28-D96603642183}"/>
              </a:ext>
            </a:extLst>
          </p:cNvPr>
          <p:cNvSpPr/>
          <p:nvPr/>
        </p:nvSpPr>
        <p:spPr>
          <a:xfrm>
            <a:off x="803007" y="1920135"/>
            <a:ext cx="228955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04CBA884-3B27-4DBA-8758-BDD911CCA998}"/>
              </a:ext>
            </a:extLst>
          </p:cNvPr>
          <p:cNvSpPr/>
          <p:nvPr/>
        </p:nvSpPr>
        <p:spPr>
          <a:xfrm>
            <a:off x="9102345" y="5703851"/>
            <a:ext cx="228955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0BF96B6C-47C1-4D56-B44D-AB4ECE923C53}"/>
              </a:ext>
            </a:extLst>
          </p:cNvPr>
          <p:cNvSpPr/>
          <p:nvPr/>
        </p:nvSpPr>
        <p:spPr>
          <a:xfrm>
            <a:off x="803007" y="5703851"/>
            <a:ext cx="228955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2A05AD31-ECA1-4F23-94CF-85CCE5B6B4E4}"/>
              </a:ext>
            </a:extLst>
          </p:cNvPr>
          <p:cNvSpPr/>
          <p:nvPr/>
        </p:nvSpPr>
        <p:spPr>
          <a:xfrm>
            <a:off x="9746590" y="3674839"/>
            <a:ext cx="1645310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64DEF36B-937C-40B7-BA04-40A836B61ED3}"/>
              </a:ext>
            </a:extLst>
          </p:cNvPr>
          <p:cNvSpPr/>
          <p:nvPr/>
        </p:nvSpPr>
        <p:spPr>
          <a:xfrm>
            <a:off x="803007" y="3674839"/>
            <a:ext cx="1645310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0255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BCEB8F-AA01-4E2B-ACB7-8AAFFC5710EA}"/>
              </a:ext>
            </a:extLst>
          </p:cNvPr>
          <p:cNvSpPr/>
          <p:nvPr/>
        </p:nvSpPr>
        <p:spPr>
          <a:xfrm>
            <a:off x="1334844" y="2443179"/>
            <a:ext cx="1081548" cy="1081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CF2940-8335-4C2E-9A86-ABBEEA37C23C}"/>
              </a:ext>
            </a:extLst>
          </p:cNvPr>
          <p:cNvGrpSpPr/>
          <p:nvPr/>
        </p:nvGrpSpPr>
        <p:grpSpPr>
          <a:xfrm>
            <a:off x="648888" y="1757223"/>
            <a:ext cx="2453460" cy="2453460"/>
            <a:chOff x="1323819" y="1588523"/>
            <a:chExt cx="2037122" cy="203712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A8F10C3-8649-419B-8D8B-B51DB9AAC2A9}"/>
                </a:ext>
              </a:extLst>
            </p:cNvPr>
            <p:cNvSpPr/>
            <p:nvPr/>
          </p:nvSpPr>
          <p:spPr>
            <a:xfrm>
              <a:off x="1455941" y="1720645"/>
              <a:ext cx="1772878" cy="1772878"/>
            </a:xfrm>
            <a:prstGeom prst="ellipse">
              <a:avLst/>
            </a:prstGeom>
            <a:noFill/>
            <a:ln w="63500">
              <a:solidFill>
                <a:srgbClr val="287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Partial Circle 4">
              <a:extLst>
                <a:ext uri="{FF2B5EF4-FFF2-40B4-BE49-F238E27FC236}">
                  <a16:creationId xmlns:a16="http://schemas.microsoft.com/office/drawing/2014/main" id="{24A829DE-DD47-4B2D-9C90-AD41FC45D396}"/>
                </a:ext>
              </a:extLst>
            </p:cNvPr>
            <p:cNvSpPr/>
            <p:nvPr/>
          </p:nvSpPr>
          <p:spPr>
            <a:xfrm>
              <a:off x="1323819" y="1588523"/>
              <a:ext cx="2037122" cy="2037122"/>
            </a:xfrm>
            <a:prstGeom prst="pie">
              <a:avLst>
                <a:gd name="adj1" fmla="val 17373543"/>
                <a:gd name="adj2" fmla="val 21370860"/>
              </a:avLst>
            </a:pr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1D0466-DDAF-46B9-B63B-D7212B9CF494}"/>
                </a:ext>
              </a:extLst>
            </p:cNvPr>
            <p:cNvSpPr txBox="1"/>
            <p:nvPr/>
          </p:nvSpPr>
          <p:spPr>
            <a:xfrm>
              <a:off x="2503182" y="2032673"/>
              <a:ext cx="725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30%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AC47572-C9AF-45FA-BDF0-1F5557278059}"/>
              </a:ext>
            </a:extLst>
          </p:cNvPr>
          <p:cNvSpPr/>
          <p:nvPr/>
        </p:nvSpPr>
        <p:spPr>
          <a:xfrm>
            <a:off x="838200" y="5130354"/>
            <a:ext cx="2074836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</a:p>
          <a:p>
            <a:pPr algn="ctr"/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62D07A-DCDD-4AF0-B7BA-6E0B62730492}"/>
              </a:ext>
            </a:extLst>
          </p:cNvPr>
          <p:cNvSpPr/>
          <p:nvPr/>
        </p:nvSpPr>
        <p:spPr>
          <a:xfrm>
            <a:off x="4148432" y="2443179"/>
            <a:ext cx="1081548" cy="1081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8A5077-663A-4A1A-9A8E-5E710FF087C3}"/>
              </a:ext>
            </a:extLst>
          </p:cNvPr>
          <p:cNvGrpSpPr/>
          <p:nvPr/>
        </p:nvGrpSpPr>
        <p:grpSpPr>
          <a:xfrm>
            <a:off x="3462476" y="1757223"/>
            <a:ext cx="2453460" cy="2453460"/>
            <a:chOff x="1323819" y="1588523"/>
            <a:chExt cx="2037122" cy="203712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B5CC765-1F50-4C0B-83A4-AA5CE58DD67E}"/>
                </a:ext>
              </a:extLst>
            </p:cNvPr>
            <p:cNvSpPr/>
            <p:nvPr/>
          </p:nvSpPr>
          <p:spPr>
            <a:xfrm>
              <a:off x="1455941" y="1720645"/>
              <a:ext cx="1772878" cy="1772878"/>
            </a:xfrm>
            <a:prstGeom prst="ellipse">
              <a:avLst/>
            </a:prstGeom>
            <a:noFill/>
            <a:ln w="63500">
              <a:solidFill>
                <a:srgbClr val="287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tial Circle 37">
              <a:extLst>
                <a:ext uri="{FF2B5EF4-FFF2-40B4-BE49-F238E27FC236}">
                  <a16:creationId xmlns:a16="http://schemas.microsoft.com/office/drawing/2014/main" id="{6E42B947-FA7E-4501-8D66-620F69CAFF4A}"/>
                </a:ext>
              </a:extLst>
            </p:cNvPr>
            <p:cNvSpPr/>
            <p:nvPr/>
          </p:nvSpPr>
          <p:spPr>
            <a:xfrm>
              <a:off x="1323819" y="1588523"/>
              <a:ext cx="2037122" cy="2037122"/>
            </a:xfrm>
            <a:prstGeom prst="pie">
              <a:avLst>
                <a:gd name="adj1" fmla="val 17373543"/>
                <a:gd name="adj2" fmla="val 15595696"/>
              </a:avLst>
            </a:pr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B066C16-59AA-4F5A-A073-7B4E491884BD}"/>
                </a:ext>
              </a:extLst>
            </p:cNvPr>
            <p:cNvSpPr txBox="1"/>
            <p:nvPr/>
          </p:nvSpPr>
          <p:spPr>
            <a:xfrm>
              <a:off x="2503182" y="2322560"/>
              <a:ext cx="725637" cy="332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90%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EB89BF48-4EB2-4A57-9EA5-10A7F32879DC}"/>
              </a:ext>
            </a:extLst>
          </p:cNvPr>
          <p:cNvSpPr/>
          <p:nvPr/>
        </p:nvSpPr>
        <p:spPr>
          <a:xfrm>
            <a:off x="3651788" y="5130354"/>
            <a:ext cx="2074836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</a:p>
          <a:p>
            <a:pPr algn="ctr"/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C77FB29-6D8D-42B9-9634-99D5676385F0}"/>
              </a:ext>
            </a:extLst>
          </p:cNvPr>
          <p:cNvSpPr/>
          <p:nvPr/>
        </p:nvSpPr>
        <p:spPr>
          <a:xfrm>
            <a:off x="6962020" y="2443179"/>
            <a:ext cx="1081548" cy="1081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F92339E-5FA7-47CF-9BBA-5FC019B29ACA}"/>
              </a:ext>
            </a:extLst>
          </p:cNvPr>
          <p:cNvGrpSpPr/>
          <p:nvPr/>
        </p:nvGrpSpPr>
        <p:grpSpPr>
          <a:xfrm>
            <a:off x="6276064" y="1757223"/>
            <a:ext cx="2453460" cy="2453460"/>
            <a:chOff x="1323819" y="1588523"/>
            <a:chExt cx="2037122" cy="203712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A5BC74-9190-4941-AD88-5033B094FEF0}"/>
                </a:ext>
              </a:extLst>
            </p:cNvPr>
            <p:cNvSpPr/>
            <p:nvPr/>
          </p:nvSpPr>
          <p:spPr>
            <a:xfrm>
              <a:off x="1455941" y="1720645"/>
              <a:ext cx="1772878" cy="1772878"/>
            </a:xfrm>
            <a:prstGeom prst="ellipse">
              <a:avLst/>
            </a:prstGeom>
            <a:noFill/>
            <a:ln w="63500">
              <a:solidFill>
                <a:srgbClr val="287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tial Circle 44">
              <a:extLst>
                <a:ext uri="{FF2B5EF4-FFF2-40B4-BE49-F238E27FC236}">
                  <a16:creationId xmlns:a16="http://schemas.microsoft.com/office/drawing/2014/main" id="{041FA4BB-C8A7-4BBC-BAE9-E4812DCA56E4}"/>
                </a:ext>
              </a:extLst>
            </p:cNvPr>
            <p:cNvSpPr/>
            <p:nvPr/>
          </p:nvSpPr>
          <p:spPr>
            <a:xfrm>
              <a:off x="1323819" y="1588523"/>
              <a:ext cx="2037122" cy="2037122"/>
            </a:xfrm>
            <a:prstGeom prst="pie">
              <a:avLst>
                <a:gd name="adj1" fmla="val 17373543"/>
                <a:gd name="adj2" fmla="val 7162563"/>
              </a:avLst>
            </a:pr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9166000-D4DA-4AAE-841D-D0C2BFDEFFA3}"/>
                </a:ext>
              </a:extLst>
            </p:cNvPr>
            <p:cNvSpPr txBox="1"/>
            <p:nvPr/>
          </p:nvSpPr>
          <p:spPr>
            <a:xfrm>
              <a:off x="2503182" y="2322560"/>
              <a:ext cx="725637" cy="332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60%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DB1ABDAB-028F-4D3E-9DE5-209F177071CE}"/>
              </a:ext>
            </a:extLst>
          </p:cNvPr>
          <p:cNvSpPr/>
          <p:nvPr/>
        </p:nvSpPr>
        <p:spPr>
          <a:xfrm>
            <a:off x="6465376" y="5130354"/>
            <a:ext cx="2074836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</a:p>
          <a:p>
            <a:pPr algn="ctr"/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0D1CBF4-0ED6-4069-99AC-C4567A88B83E}"/>
              </a:ext>
            </a:extLst>
          </p:cNvPr>
          <p:cNvSpPr/>
          <p:nvPr/>
        </p:nvSpPr>
        <p:spPr>
          <a:xfrm>
            <a:off x="9775608" y="2443179"/>
            <a:ext cx="1081548" cy="10815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99E3D7D-F35C-425D-AAAA-AEBE490F340C}"/>
              </a:ext>
            </a:extLst>
          </p:cNvPr>
          <p:cNvGrpSpPr/>
          <p:nvPr/>
        </p:nvGrpSpPr>
        <p:grpSpPr>
          <a:xfrm>
            <a:off x="9089652" y="1757223"/>
            <a:ext cx="2453460" cy="2453460"/>
            <a:chOff x="1323819" y="1588523"/>
            <a:chExt cx="2037122" cy="203712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B8F2074-2EC8-4BA5-9C23-8A56DF52CBA8}"/>
                </a:ext>
              </a:extLst>
            </p:cNvPr>
            <p:cNvSpPr/>
            <p:nvPr/>
          </p:nvSpPr>
          <p:spPr>
            <a:xfrm>
              <a:off x="1455941" y="1720645"/>
              <a:ext cx="1772878" cy="1772878"/>
            </a:xfrm>
            <a:prstGeom prst="ellipse">
              <a:avLst/>
            </a:prstGeom>
            <a:noFill/>
            <a:ln w="63500">
              <a:solidFill>
                <a:srgbClr val="2875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tial Circle 51">
              <a:extLst>
                <a:ext uri="{FF2B5EF4-FFF2-40B4-BE49-F238E27FC236}">
                  <a16:creationId xmlns:a16="http://schemas.microsoft.com/office/drawing/2014/main" id="{BE360EF8-B061-4259-AE89-0B03AD942E7D}"/>
                </a:ext>
              </a:extLst>
            </p:cNvPr>
            <p:cNvSpPr/>
            <p:nvPr/>
          </p:nvSpPr>
          <p:spPr>
            <a:xfrm>
              <a:off x="1323819" y="1588523"/>
              <a:ext cx="2037122" cy="2037122"/>
            </a:xfrm>
            <a:prstGeom prst="pie">
              <a:avLst>
                <a:gd name="adj1" fmla="val 17373543"/>
                <a:gd name="adj2" fmla="val 5486377"/>
              </a:avLst>
            </a:pr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09AE4C7-70DA-4EB3-A362-A20C5B40314E}"/>
                </a:ext>
              </a:extLst>
            </p:cNvPr>
            <p:cNvSpPr txBox="1"/>
            <p:nvPr/>
          </p:nvSpPr>
          <p:spPr>
            <a:xfrm>
              <a:off x="2503182" y="2322560"/>
              <a:ext cx="725637" cy="332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50%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07CFC47-09E0-46EC-95AE-EA6AB4152465}"/>
              </a:ext>
            </a:extLst>
          </p:cNvPr>
          <p:cNvSpPr/>
          <p:nvPr/>
        </p:nvSpPr>
        <p:spPr>
          <a:xfrm>
            <a:off x="9278964" y="5130354"/>
            <a:ext cx="2074836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</a:p>
          <a:p>
            <a:pPr algn="ctr"/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AEDAF4-0849-4C44-A9C4-0301D1764D7C}"/>
              </a:ext>
            </a:extLst>
          </p:cNvPr>
          <p:cNvSpPr/>
          <p:nvPr/>
        </p:nvSpPr>
        <p:spPr>
          <a:xfrm>
            <a:off x="838200" y="4694019"/>
            <a:ext cx="207483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 b="1" dirty="0">
                <a:latin typeface="Century Gothic" panose="020B0502020202020204" pitchFamily="34" charset="0"/>
              </a:rPr>
              <a:t>Lorem ipsum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834480-4DCE-424C-B609-582460B518FA}"/>
              </a:ext>
            </a:extLst>
          </p:cNvPr>
          <p:cNvSpPr/>
          <p:nvPr/>
        </p:nvSpPr>
        <p:spPr>
          <a:xfrm>
            <a:off x="3651788" y="4694019"/>
            <a:ext cx="207483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 b="1" dirty="0">
                <a:latin typeface="Century Gothic" panose="020B0502020202020204" pitchFamily="34" charset="0"/>
              </a:rPr>
              <a:t>Lorem ipsum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385FF99-FEF3-408E-A8A6-7CE63F78A946}"/>
              </a:ext>
            </a:extLst>
          </p:cNvPr>
          <p:cNvSpPr/>
          <p:nvPr/>
        </p:nvSpPr>
        <p:spPr>
          <a:xfrm>
            <a:off x="6465376" y="4694019"/>
            <a:ext cx="207483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 b="1" dirty="0">
                <a:latin typeface="Century Gothic" panose="020B0502020202020204" pitchFamily="34" charset="0"/>
              </a:rPr>
              <a:t>Lorem ipsum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85E08E-34C8-4307-81AE-C268A18FD309}"/>
              </a:ext>
            </a:extLst>
          </p:cNvPr>
          <p:cNvSpPr/>
          <p:nvPr/>
        </p:nvSpPr>
        <p:spPr>
          <a:xfrm>
            <a:off x="9278964" y="4694018"/>
            <a:ext cx="207483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 b="1" dirty="0">
                <a:latin typeface="Century Gothic" panose="020B0502020202020204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39904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5E8399-435B-47E3-9631-D963456F802B}"/>
              </a:ext>
            </a:extLst>
          </p:cNvPr>
          <p:cNvGrpSpPr/>
          <p:nvPr/>
        </p:nvGrpSpPr>
        <p:grpSpPr>
          <a:xfrm>
            <a:off x="1046480" y="2426341"/>
            <a:ext cx="10099040" cy="3610202"/>
            <a:chOff x="1046480" y="2146959"/>
            <a:chExt cx="10099040" cy="361020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CB07C3-19AB-40E8-ACA7-CBABA7C7C5A1}"/>
                </a:ext>
              </a:extLst>
            </p:cNvPr>
            <p:cNvSpPr/>
            <p:nvPr/>
          </p:nvSpPr>
          <p:spPr>
            <a:xfrm>
              <a:off x="1772456" y="5203163"/>
              <a:ext cx="1560024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b="1" dirty="0">
                  <a:latin typeface="+mj-lt"/>
                </a:rPr>
                <a:t>Lorem ipsum </a:t>
              </a:r>
              <a:r>
                <a:rPr lang="en-ID" b="1" dirty="0" err="1">
                  <a:latin typeface="+mj-lt"/>
                </a:rPr>
                <a:t>dolor</a:t>
              </a:r>
              <a:r>
                <a:rPr lang="en-ID" b="1" dirty="0">
                  <a:latin typeface="+mj-lt"/>
                </a:rPr>
                <a:t> sit </a:t>
              </a:r>
              <a:r>
                <a:rPr lang="en-ID" b="1" dirty="0" err="1">
                  <a:latin typeface="+mj-lt"/>
                </a:rPr>
                <a:t>amet</a:t>
              </a:r>
              <a:endParaRPr lang="en-ID" b="1" dirty="0">
                <a:latin typeface="+mj-lt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248BD70-5BB8-457A-A08B-A614C13363BF}"/>
                </a:ext>
              </a:extLst>
            </p:cNvPr>
            <p:cNvSpPr/>
            <p:nvPr/>
          </p:nvSpPr>
          <p:spPr>
            <a:xfrm>
              <a:off x="1046480" y="2426342"/>
              <a:ext cx="10099040" cy="1994048"/>
            </a:xfrm>
            <a:prstGeom prst="roundRect">
              <a:avLst>
                <a:gd name="adj" fmla="val 50000"/>
              </a:avLst>
            </a:prstGeom>
            <a:noFill/>
            <a:ln w="127000">
              <a:gradFill>
                <a:gsLst>
                  <a:gs pos="0">
                    <a:srgbClr val="2875DC"/>
                  </a:gs>
                  <a:gs pos="100000">
                    <a:srgbClr val="0D2B5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2D4121D-D141-4577-BA84-C4E2F8E18959}"/>
                </a:ext>
              </a:extLst>
            </p:cNvPr>
            <p:cNvSpPr/>
            <p:nvPr/>
          </p:nvSpPr>
          <p:spPr>
            <a:xfrm>
              <a:off x="2053543" y="3917000"/>
              <a:ext cx="1006780" cy="10067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A090608-8F15-41F3-8F66-DB4E228E69AC}"/>
                </a:ext>
              </a:extLst>
            </p:cNvPr>
            <p:cNvSpPr/>
            <p:nvPr/>
          </p:nvSpPr>
          <p:spPr>
            <a:xfrm>
              <a:off x="4412921" y="3917000"/>
              <a:ext cx="1006780" cy="10067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071B67-2C13-4187-87C9-A9CCF9EB3366}"/>
                </a:ext>
              </a:extLst>
            </p:cNvPr>
            <p:cNvSpPr/>
            <p:nvPr/>
          </p:nvSpPr>
          <p:spPr>
            <a:xfrm>
              <a:off x="6772299" y="3917000"/>
              <a:ext cx="1006780" cy="10067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7EFA681-854C-44F2-A497-445B9FDE6500}"/>
                </a:ext>
              </a:extLst>
            </p:cNvPr>
            <p:cNvSpPr/>
            <p:nvPr/>
          </p:nvSpPr>
          <p:spPr>
            <a:xfrm>
              <a:off x="9131678" y="3917000"/>
              <a:ext cx="1006780" cy="10067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F4DFF9-46B5-4688-A8F5-56F5A2BD4899}"/>
                </a:ext>
              </a:extLst>
            </p:cNvPr>
            <p:cNvSpPr/>
            <p:nvPr/>
          </p:nvSpPr>
          <p:spPr>
            <a:xfrm>
              <a:off x="4136299" y="5203163"/>
              <a:ext cx="1560024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b="1" dirty="0">
                  <a:latin typeface="+mj-lt"/>
                </a:rPr>
                <a:t>Lorem ipsum </a:t>
              </a:r>
              <a:r>
                <a:rPr lang="en-ID" b="1" dirty="0" err="1">
                  <a:latin typeface="+mj-lt"/>
                </a:rPr>
                <a:t>dolor</a:t>
              </a:r>
              <a:r>
                <a:rPr lang="en-ID" b="1" dirty="0">
                  <a:latin typeface="+mj-lt"/>
                </a:rPr>
                <a:t> sit </a:t>
              </a:r>
              <a:r>
                <a:rPr lang="en-ID" b="1" dirty="0" err="1">
                  <a:latin typeface="+mj-lt"/>
                </a:rPr>
                <a:t>amet</a:t>
              </a:r>
              <a:endParaRPr lang="en-ID" b="1" dirty="0"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0FCC9-3B58-4A82-94DD-D45999B62857}"/>
                </a:ext>
              </a:extLst>
            </p:cNvPr>
            <p:cNvSpPr/>
            <p:nvPr/>
          </p:nvSpPr>
          <p:spPr>
            <a:xfrm>
              <a:off x="6495679" y="5203163"/>
              <a:ext cx="1560024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b="1" dirty="0">
                  <a:latin typeface="+mj-lt"/>
                </a:rPr>
                <a:t>Lorem ipsum </a:t>
              </a:r>
              <a:r>
                <a:rPr lang="en-ID" b="1" dirty="0" err="1">
                  <a:latin typeface="+mj-lt"/>
                </a:rPr>
                <a:t>dolor</a:t>
              </a:r>
              <a:r>
                <a:rPr lang="en-ID" b="1" dirty="0">
                  <a:latin typeface="+mj-lt"/>
                </a:rPr>
                <a:t> sit </a:t>
              </a:r>
              <a:r>
                <a:rPr lang="en-ID" b="1" dirty="0" err="1">
                  <a:latin typeface="+mj-lt"/>
                </a:rPr>
                <a:t>amet</a:t>
              </a:r>
              <a:endParaRPr lang="en-ID" b="1" dirty="0"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C62410-14AA-43B0-9129-E8C33FDC932F}"/>
                </a:ext>
              </a:extLst>
            </p:cNvPr>
            <p:cNvSpPr/>
            <p:nvPr/>
          </p:nvSpPr>
          <p:spPr>
            <a:xfrm>
              <a:off x="8855056" y="5203163"/>
              <a:ext cx="1560024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b="1" dirty="0">
                  <a:latin typeface="+mj-lt"/>
                </a:rPr>
                <a:t>Lorem ipsum </a:t>
              </a:r>
              <a:r>
                <a:rPr lang="en-ID" b="1" dirty="0" err="1">
                  <a:latin typeface="+mj-lt"/>
                </a:rPr>
                <a:t>dolor</a:t>
              </a:r>
              <a:r>
                <a:rPr lang="en-ID" b="1" dirty="0">
                  <a:latin typeface="+mj-lt"/>
                </a:rPr>
                <a:t> sit </a:t>
              </a:r>
              <a:r>
                <a:rPr lang="en-ID" b="1" dirty="0" err="1">
                  <a:latin typeface="+mj-lt"/>
                </a:rPr>
                <a:t>amet</a:t>
              </a:r>
              <a:endParaRPr lang="en-ID" b="1" dirty="0">
                <a:latin typeface="+mj-lt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589AE14-5ADE-4C41-90B6-A4004A24F079}"/>
                </a:ext>
              </a:extLst>
            </p:cNvPr>
            <p:cNvSpPr/>
            <p:nvPr/>
          </p:nvSpPr>
          <p:spPr>
            <a:xfrm>
              <a:off x="3530305" y="2146959"/>
              <a:ext cx="5131390" cy="64633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2000" b="1" dirty="0">
                  <a:latin typeface="Century Gothic" panose="020B0502020202020204" pitchFamily="34" charset="0"/>
                </a:rPr>
                <a:t>Lorem ipsum dolor sit amet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9D9C0BB-8747-4026-939F-B686FADAC4F2}"/>
                </a:ext>
              </a:extLst>
            </p:cNvPr>
            <p:cNvGrpSpPr/>
            <p:nvPr/>
          </p:nvGrpSpPr>
          <p:grpSpPr>
            <a:xfrm>
              <a:off x="2437170" y="2215399"/>
              <a:ext cx="6942495" cy="417003"/>
              <a:chOff x="2535675" y="2369698"/>
              <a:chExt cx="6942495" cy="417003"/>
            </a:xfrm>
          </p:grpSpPr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790E0D5B-5AFF-4EC0-B5C6-835CC8E63308}"/>
                  </a:ext>
                </a:extLst>
              </p:cNvPr>
              <p:cNvSpPr/>
              <p:nvPr/>
            </p:nvSpPr>
            <p:spPr>
              <a:xfrm flipH="1">
                <a:off x="2535675" y="2369698"/>
                <a:ext cx="375166" cy="417003"/>
              </a:xfrm>
              <a:prstGeom prst="chevron">
                <a:avLst/>
              </a:prstGeom>
              <a:solidFill>
                <a:srgbClr val="287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Arrow: Chevron 34">
                <a:extLst>
                  <a:ext uri="{FF2B5EF4-FFF2-40B4-BE49-F238E27FC236}">
                    <a16:creationId xmlns:a16="http://schemas.microsoft.com/office/drawing/2014/main" id="{14407F6C-5229-44B6-9A2C-5B8C7EB717AA}"/>
                  </a:ext>
                </a:extLst>
              </p:cNvPr>
              <p:cNvSpPr/>
              <p:nvPr/>
            </p:nvSpPr>
            <p:spPr>
              <a:xfrm flipH="1">
                <a:off x="9084149" y="2392680"/>
                <a:ext cx="394021" cy="394021"/>
              </a:xfrm>
              <a:prstGeom prst="chevron">
                <a:avLst/>
              </a:prstGeom>
              <a:solidFill>
                <a:srgbClr val="2875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9CA022-95FD-4A9E-AFF9-232E3F846D21}"/>
                </a:ext>
              </a:extLst>
            </p:cNvPr>
            <p:cNvGrpSpPr/>
            <p:nvPr/>
          </p:nvGrpSpPr>
          <p:grpSpPr>
            <a:xfrm>
              <a:off x="2316912" y="4239512"/>
              <a:ext cx="480042" cy="361756"/>
              <a:chOff x="13071475" y="4295864"/>
              <a:chExt cx="773113" cy="582613"/>
            </a:xfrm>
          </p:grpSpPr>
          <p:sp>
            <p:nvSpPr>
              <p:cNvPr id="23" name="Oval 109">
                <a:extLst>
                  <a:ext uri="{FF2B5EF4-FFF2-40B4-BE49-F238E27FC236}">
                    <a16:creationId xmlns:a16="http://schemas.microsoft.com/office/drawing/2014/main" id="{122FF559-120A-4359-8F96-14D09C5789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1475" y="4295864"/>
                <a:ext cx="773113" cy="58261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" name="Freeform 110">
                <a:extLst>
                  <a:ext uri="{FF2B5EF4-FFF2-40B4-BE49-F238E27FC236}">
                    <a16:creationId xmlns:a16="http://schemas.microsoft.com/office/drawing/2014/main" id="{FEE39E64-DDBC-49E3-A0DF-1228E8B2A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5150" y="4394289"/>
                <a:ext cx="385763" cy="385763"/>
              </a:xfrm>
              <a:custGeom>
                <a:avLst/>
                <a:gdLst>
                  <a:gd name="T0" fmla="*/ 51 w 102"/>
                  <a:gd name="T1" fmla="*/ 0 h 102"/>
                  <a:gd name="T2" fmla="*/ 28 w 102"/>
                  <a:gd name="T3" fmla="*/ 5 h 102"/>
                  <a:gd name="T4" fmla="*/ 38 w 102"/>
                  <a:gd name="T5" fmla="*/ 21 h 102"/>
                  <a:gd name="T6" fmla="*/ 21 w 102"/>
                  <a:gd name="T7" fmla="*/ 38 h 102"/>
                  <a:gd name="T8" fmla="*/ 5 w 102"/>
                  <a:gd name="T9" fmla="*/ 29 h 102"/>
                  <a:gd name="T10" fmla="*/ 0 w 102"/>
                  <a:gd name="T11" fmla="*/ 51 h 102"/>
                  <a:gd name="T12" fmla="*/ 51 w 102"/>
                  <a:gd name="T13" fmla="*/ 102 h 102"/>
                  <a:gd name="T14" fmla="*/ 102 w 102"/>
                  <a:gd name="T15" fmla="*/ 51 h 102"/>
                  <a:gd name="T16" fmla="*/ 51 w 102"/>
                  <a:gd name="T1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02">
                    <a:moveTo>
                      <a:pt x="51" y="0"/>
                    </a:moveTo>
                    <a:cubicBezTo>
                      <a:pt x="43" y="0"/>
                      <a:pt x="35" y="2"/>
                      <a:pt x="28" y="5"/>
                    </a:cubicBezTo>
                    <a:cubicBezTo>
                      <a:pt x="34" y="8"/>
                      <a:pt x="38" y="14"/>
                      <a:pt x="38" y="21"/>
                    </a:cubicBezTo>
                    <a:cubicBezTo>
                      <a:pt x="38" y="31"/>
                      <a:pt x="30" y="38"/>
                      <a:pt x="21" y="38"/>
                    </a:cubicBezTo>
                    <a:cubicBezTo>
                      <a:pt x="14" y="38"/>
                      <a:pt x="8" y="34"/>
                      <a:pt x="5" y="29"/>
                    </a:cubicBezTo>
                    <a:cubicBezTo>
                      <a:pt x="2" y="35"/>
                      <a:pt x="0" y="4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79" y="102"/>
                      <a:pt x="102" y="79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" name="Freeform 111">
                <a:extLst>
                  <a:ext uri="{FF2B5EF4-FFF2-40B4-BE49-F238E27FC236}">
                    <a16:creationId xmlns:a16="http://schemas.microsoft.com/office/drawing/2014/main" id="{43E48E70-C115-4083-991B-4F0572880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5150" y="4394289"/>
                <a:ext cx="295275" cy="295275"/>
              </a:xfrm>
              <a:custGeom>
                <a:avLst/>
                <a:gdLst>
                  <a:gd name="T0" fmla="*/ 51 w 78"/>
                  <a:gd name="T1" fmla="*/ 0 h 78"/>
                  <a:gd name="T2" fmla="*/ 28 w 78"/>
                  <a:gd name="T3" fmla="*/ 5 h 78"/>
                  <a:gd name="T4" fmla="*/ 38 w 78"/>
                  <a:gd name="T5" fmla="*/ 21 h 78"/>
                  <a:gd name="T6" fmla="*/ 21 w 78"/>
                  <a:gd name="T7" fmla="*/ 38 h 78"/>
                  <a:gd name="T8" fmla="*/ 5 w 78"/>
                  <a:gd name="T9" fmla="*/ 29 h 78"/>
                  <a:gd name="T10" fmla="*/ 0 w 78"/>
                  <a:gd name="T11" fmla="*/ 51 h 78"/>
                  <a:gd name="T12" fmla="*/ 8 w 78"/>
                  <a:gd name="T13" fmla="*/ 78 h 78"/>
                  <a:gd name="T14" fmla="*/ 78 w 78"/>
                  <a:gd name="T15" fmla="*/ 8 h 78"/>
                  <a:gd name="T16" fmla="*/ 51 w 78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78">
                    <a:moveTo>
                      <a:pt x="51" y="0"/>
                    </a:moveTo>
                    <a:cubicBezTo>
                      <a:pt x="43" y="0"/>
                      <a:pt x="35" y="2"/>
                      <a:pt x="28" y="5"/>
                    </a:cubicBezTo>
                    <a:cubicBezTo>
                      <a:pt x="34" y="8"/>
                      <a:pt x="38" y="14"/>
                      <a:pt x="38" y="21"/>
                    </a:cubicBezTo>
                    <a:cubicBezTo>
                      <a:pt x="38" y="31"/>
                      <a:pt x="30" y="38"/>
                      <a:pt x="21" y="38"/>
                    </a:cubicBezTo>
                    <a:cubicBezTo>
                      <a:pt x="14" y="38"/>
                      <a:pt x="8" y="34"/>
                      <a:pt x="5" y="29"/>
                    </a:cubicBezTo>
                    <a:cubicBezTo>
                      <a:pt x="2" y="35"/>
                      <a:pt x="0" y="43"/>
                      <a:pt x="0" y="51"/>
                    </a:cubicBezTo>
                    <a:cubicBezTo>
                      <a:pt x="0" y="61"/>
                      <a:pt x="3" y="70"/>
                      <a:pt x="8" y="7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0" y="3"/>
                      <a:pt x="61" y="0"/>
                      <a:pt x="51" y="0"/>
                    </a:cubicBezTo>
                    <a:close/>
                  </a:path>
                </a:pathLst>
              </a:custGeom>
              <a:solidFill>
                <a:srgbClr val="2875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22F3FD1-9BC7-4486-BCA8-60C176CA042B}"/>
                </a:ext>
              </a:extLst>
            </p:cNvPr>
            <p:cNvGrpSpPr/>
            <p:nvPr/>
          </p:nvGrpSpPr>
          <p:grpSpPr>
            <a:xfrm>
              <a:off x="4676783" y="4195155"/>
              <a:ext cx="479056" cy="450471"/>
              <a:chOff x="13073063" y="6205537"/>
              <a:chExt cx="771525" cy="725488"/>
            </a:xfrm>
          </p:grpSpPr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22D6039D-205F-430B-B9EA-FC4A535F1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6738" y="6299200"/>
                <a:ext cx="577850" cy="631825"/>
              </a:xfrm>
              <a:custGeom>
                <a:avLst/>
                <a:gdLst>
                  <a:gd name="T0" fmla="*/ 0 w 153"/>
                  <a:gd name="T1" fmla="*/ 115 h 167"/>
                  <a:gd name="T2" fmla="*/ 13 w 153"/>
                  <a:gd name="T3" fmla="*/ 128 h 167"/>
                  <a:gd name="T4" fmla="*/ 89 w 153"/>
                  <a:gd name="T5" fmla="*/ 128 h 167"/>
                  <a:gd name="T6" fmla="*/ 128 w 153"/>
                  <a:gd name="T7" fmla="*/ 167 h 167"/>
                  <a:gd name="T8" fmla="*/ 128 w 153"/>
                  <a:gd name="T9" fmla="*/ 128 h 167"/>
                  <a:gd name="T10" fmla="*/ 141 w 153"/>
                  <a:gd name="T11" fmla="*/ 128 h 167"/>
                  <a:gd name="T12" fmla="*/ 153 w 153"/>
                  <a:gd name="T13" fmla="*/ 115 h 167"/>
                  <a:gd name="T14" fmla="*/ 153 w 153"/>
                  <a:gd name="T15" fmla="*/ 13 h 167"/>
                  <a:gd name="T16" fmla="*/ 141 w 153"/>
                  <a:gd name="T17" fmla="*/ 0 h 167"/>
                  <a:gd name="T18" fmla="*/ 13 w 153"/>
                  <a:gd name="T19" fmla="*/ 0 h 167"/>
                  <a:gd name="T20" fmla="*/ 0 w 153"/>
                  <a:gd name="T21" fmla="*/ 13 h 167"/>
                  <a:gd name="T22" fmla="*/ 0 w 153"/>
                  <a:gd name="T23" fmla="*/ 115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167">
                    <a:moveTo>
                      <a:pt x="0" y="115"/>
                    </a:moveTo>
                    <a:cubicBezTo>
                      <a:pt x="0" y="122"/>
                      <a:pt x="6" y="128"/>
                      <a:pt x="13" y="128"/>
                    </a:cubicBezTo>
                    <a:cubicBezTo>
                      <a:pt x="89" y="128"/>
                      <a:pt x="89" y="128"/>
                      <a:pt x="89" y="128"/>
                    </a:cubicBezTo>
                    <a:cubicBezTo>
                      <a:pt x="128" y="167"/>
                      <a:pt x="128" y="167"/>
                      <a:pt x="128" y="167"/>
                    </a:cubicBezTo>
                    <a:cubicBezTo>
                      <a:pt x="128" y="128"/>
                      <a:pt x="128" y="128"/>
                      <a:pt x="128" y="128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8" y="128"/>
                      <a:pt x="153" y="122"/>
                      <a:pt x="153" y="115"/>
                    </a:cubicBezTo>
                    <a:cubicBezTo>
                      <a:pt x="153" y="13"/>
                      <a:pt x="153" y="13"/>
                      <a:pt x="153" y="13"/>
                    </a:cubicBezTo>
                    <a:cubicBezTo>
                      <a:pt x="153" y="6"/>
                      <a:pt x="148" y="0"/>
                      <a:pt x="14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72C4C88A-AB0C-454F-BC2D-7BD2CB666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3063" y="6205537"/>
                <a:ext cx="579438" cy="627063"/>
              </a:xfrm>
              <a:custGeom>
                <a:avLst/>
                <a:gdLst>
                  <a:gd name="T0" fmla="*/ 153 w 153"/>
                  <a:gd name="T1" fmla="*/ 115 h 166"/>
                  <a:gd name="T2" fmla="*/ 140 w 153"/>
                  <a:gd name="T3" fmla="*/ 128 h 166"/>
                  <a:gd name="T4" fmla="*/ 64 w 153"/>
                  <a:gd name="T5" fmla="*/ 128 h 166"/>
                  <a:gd name="T6" fmla="*/ 25 w 153"/>
                  <a:gd name="T7" fmla="*/ 166 h 166"/>
                  <a:gd name="T8" fmla="*/ 25 w 153"/>
                  <a:gd name="T9" fmla="*/ 128 h 166"/>
                  <a:gd name="T10" fmla="*/ 12 w 153"/>
                  <a:gd name="T11" fmla="*/ 128 h 166"/>
                  <a:gd name="T12" fmla="*/ 0 w 153"/>
                  <a:gd name="T13" fmla="*/ 115 h 166"/>
                  <a:gd name="T14" fmla="*/ 0 w 153"/>
                  <a:gd name="T15" fmla="*/ 12 h 166"/>
                  <a:gd name="T16" fmla="*/ 12 w 153"/>
                  <a:gd name="T17" fmla="*/ 0 h 166"/>
                  <a:gd name="T18" fmla="*/ 140 w 153"/>
                  <a:gd name="T19" fmla="*/ 0 h 166"/>
                  <a:gd name="T20" fmla="*/ 153 w 153"/>
                  <a:gd name="T21" fmla="*/ 12 h 166"/>
                  <a:gd name="T22" fmla="*/ 153 w 153"/>
                  <a:gd name="T23" fmla="*/ 11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3" h="166">
                    <a:moveTo>
                      <a:pt x="153" y="115"/>
                    </a:moveTo>
                    <a:cubicBezTo>
                      <a:pt x="153" y="122"/>
                      <a:pt x="147" y="128"/>
                      <a:pt x="140" y="128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25" y="166"/>
                      <a:pt x="25" y="166"/>
                      <a:pt x="25" y="166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12" y="128"/>
                      <a:pt x="12" y="128"/>
                      <a:pt x="12" y="128"/>
                    </a:cubicBezTo>
                    <a:cubicBezTo>
                      <a:pt x="5" y="128"/>
                      <a:pt x="0" y="122"/>
                      <a:pt x="0" y="11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7" y="0"/>
                      <a:pt x="153" y="5"/>
                      <a:pt x="153" y="12"/>
                    </a:cubicBezTo>
                    <a:lnTo>
                      <a:pt x="153" y="115"/>
                    </a:lnTo>
                    <a:close/>
                  </a:path>
                </a:pathLst>
              </a:custGeom>
              <a:solidFill>
                <a:srgbClr val="F0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13FB874F-FF99-4CC9-BDE8-FA69A76F2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3063" y="6205537"/>
                <a:ext cx="571500" cy="495300"/>
              </a:xfrm>
              <a:custGeom>
                <a:avLst/>
                <a:gdLst>
                  <a:gd name="T0" fmla="*/ 151 w 151"/>
                  <a:gd name="T1" fmla="*/ 5 h 131"/>
                  <a:gd name="T2" fmla="*/ 140 w 151"/>
                  <a:gd name="T3" fmla="*/ 0 h 131"/>
                  <a:gd name="T4" fmla="*/ 12 w 151"/>
                  <a:gd name="T5" fmla="*/ 0 h 131"/>
                  <a:gd name="T6" fmla="*/ 0 w 151"/>
                  <a:gd name="T7" fmla="*/ 12 h 131"/>
                  <a:gd name="T8" fmla="*/ 0 w 151"/>
                  <a:gd name="T9" fmla="*/ 115 h 131"/>
                  <a:gd name="T10" fmla="*/ 12 w 151"/>
                  <a:gd name="T11" fmla="*/ 128 h 131"/>
                  <a:gd name="T12" fmla="*/ 25 w 151"/>
                  <a:gd name="T13" fmla="*/ 128 h 131"/>
                  <a:gd name="T14" fmla="*/ 25 w 151"/>
                  <a:gd name="T15" fmla="*/ 131 h 131"/>
                  <a:gd name="T16" fmla="*/ 151 w 151"/>
                  <a:gd name="T17" fmla="*/ 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1" h="131">
                    <a:moveTo>
                      <a:pt x="151" y="5"/>
                    </a:moveTo>
                    <a:cubicBezTo>
                      <a:pt x="149" y="2"/>
                      <a:pt x="145" y="0"/>
                      <a:pt x="14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2"/>
                      <a:pt x="5" y="128"/>
                      <a:pt x="12" y="128"/>
                    </a:cubicBezTo>
                    <a:cubicBezTo>
                      <a:pt x="25" y="128"/>
                      <a:pt x="25" y="128"/>
                      <a:pt x="25" y="128"/>
                    </a:cubicBezTo>
                    <a:cubicBezTo>
                      <a:pt x="25" y="131"/>
                      <a:pt x="25" y="131"/>
                      <a:pt x="25" y="131"/>
                    </a:cubicBezTo>
                    <a:lnTo>
                      <a:pt x="151" y="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Oval 16">
                <a:extLst>
                  <a:ext uri="{FF2B5EF4-FFF2-40B4-BE49-F238E27FC236}">
                    <a16:creationId xmlns:a16="http://schemas.microsoft.com/office/drawing/2014/main" id="{36DD13E7-A4CD-488B-B389-4AD21ECF6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68313" y="6397625"/>
                <a:ext cx="98425" cy="95250"/>
              </a:xfrm>
              <a:prstGeom prst="ellipse">
                <a:avLst/>
              </a:prstGeom>
              <a:solidFill>
                <a:srgbClr val="2875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17">
                <a:extLst>
                  <a:ext uri="{FF2B5EF4-FFF2-40B4-BE49-F238E27FC236}">
                    <a16:creationId xmlns:a16="http://schemas.microsoft.com/office/drawing/2014/main" id="{30A1BED8-4F02-4CBC-BA1D-58A12AFD0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5951" y="6397625"/>
                <a:ext cx="93663" cy="95250"/>
              </a:xfrm>
              <a:prstGeom prst="ellipse">
                <a:avLst/>
              </a:prstGeom>
              <a:solidFill>
                <a:srgbClr val="2875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Oval 18">
                <a:extLst>
                  <a:ext uri="{FF2B5EF4-FFF2-40B4-BE49-F238E27FC236}">
                    <a16:creationId xmlns:a16="http://schemas.microsoft.com/office/drawing/2014/main" id="{5D3609B4-0616-4AA9-A8C5-A8511E406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8826" y="6397625"/>
                <a:ext cx="98425" cy="95250"/>
              </a:xfrm>
              <a:prstGeom prst="ellipse">
                <a:avLst/>
              </a:prstGeom>
              <a:solidFill>
                <a:srgbClr val="2875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35E0BC1-5596-46DA-BD8C-6988A1379052}"/>
                </a:ext>
              </a:extLst>
            </p:cNvPr>
            <p:cNvGrpSpPr/>
            <p:nvPr/>
          </p:nvGrpSpPr>
          <p:grpSpPr>
            <a:xfrm>
              <a:off x="9395540" y="4180862"/>
              <a:ext cx="479056" cy="479056"/>
              <a:chOff x="12599988" y="3929499"/>
              <a:chExt cx="771525" cy="771525"/>
            </a:xfrm>
          </p:grpSpPr>
          <p:sp>
            <p:nvSpPr>
              <p:cNvPr id="42" name="Freeform 134">
                <a:extLst>
                  <a:ext uri="{FF2B5EF4-FFF2-40B4-BE49-F238E27FC236}">
                    <a16:creationId xmlns:a16="http://schemas.microsoft.com/office/drawing/2014/main" id="{B66C7D11-B7F5-4F54-99FF-0EE90738A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4451" y="4556562"/>
                <a:ext cx="98425" cy="98425"/>
              </a:xfrm>
              <a:custGeom>
                <a:avLst/>
                <a:gdLst>
                  <a:gd name="T0" fmla="*/ 26 w 26"/>
                  <a:gd name="T1" fmla="*/ 26 h 26"/>
                  <a:gd name="T2" fmla="*/ 0 w 26"/>
                  <a:gd name="T3" fmla="*/ 26 h 26"/>
                  <a:gd name="T4" fmla="*/ 0 w 26"/>
                  <a:gd name="T5" fmla="*/ 6 h 26"/>
                  <a:gd name="T6" fmla="*/ 6 w 26"/>
                  <a:gd name="T7" fmla="*/ 0 h 26"/>
                  <a:gd name="T8" fmla="*/ 19 w 26"/>
                  <a:gd name="T9" fmla="*/ 0 h 26"/>
                  <a:gd name="T10" fmla="*/ 26 w 26"/>
                  <a:gd name="T11" fmla="*/ 6 h 26"/>
                  <a:gd name="T12" fmla="*/ 26 w 26"/>
                  <a:gd name="T13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6" y="26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6" y="3"/>
                      <a:pt x="26" y="6"/>
                    </a:cubicBezTo>
                    <a:lnTo>
                      <a:pt x="26" y="26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Freeform 135">
                <a:extLst>
                  <a:ext uri="{FF2B5EF4-FFF2-40B4-BE49-F238E27FC236}">
                    <a16:creationId xmlns:a16="http://schemas.microsoft.com/office/drawing/2014/main" id="{9A2DC96E-ED63-4555-91A5-5E24D817A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87326" y="4458137"/>
                <a:ext cx="98425" cy="196850"/>
              </a:xfrm>
              <a:custGeom>
                <a:avLst/>
                <a:gdLst>
                  <a:gd name="T0" fmla="*/ 26 w 26"/>
                  <a:gd name="T1" fmla="*/ 52 h 52"/>
                  <a:gd name="T2" fmla="*/ 0 w 26"/>
                  <a:gd name="T3" fmla="*/ 52 h 52"/>
                  <a:gd name="T4" fmla="*/ 0 w 26"/>
                  <a:gd name="T5" fmla="*/ 7 h 52"/>
                  <a:gd name="T6" fmla="*/ 7 w 26"/>
                  <a:gd name="T7" fmla="*/ 0 h 52"/>
                  <a:gd name="T8" fmla="*/ 20 w 26"/>
                  <a:gd name="T9" fmla="*/ 0 h 52"/>
                  <a:gd name="T10" fmla="*/ 26 w 26"/>
                  <a:gd name="T11" fmla="*/ 7 h 52"/>
                  <a:gd name="T12" fmla="*/ 26 w 2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52">
                    <a:moveTo>
                      <a:pt x="26" y="52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3" y="0"/>
                      <a:pt x="26" y="3"/>
                      <a:pt x="26" y="7"/>
                    </a:cubicBezTo>
                    <a:lnTo>
                      <a:pt x="26" y="52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Freeform 136">
                <a:extLst>
                  <a:ext uri="{FF2B5EF4-FFF2-40B4-BE49-F238E27FC236}">
                    <a16:creationId xmlns:a16="http://schemas.microsoft.com/office/drawing/2014/main" id="{95B8C592-210D-4055-8489-A0C879D6C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4963" y="4364474"/>
                <a:ext cx="95250" cy="290513"/>
              </a:xfrm>
              <a:custGeom>
                <a:avLst/>
                <a:gdLst>
                  <a:gd name="T0" fmla="*/ 25 w 25"/>
                  <a:gd name="T1" fmla="*/ 77 h 77"/>
                  <a:gd name="T2" fmla="*/ 0 w 25"/>
                  <a:gd name="T3" fmla="*/ 77 h 77"/>
                  <a:gd name="T4" fmla="*/ 0 w 25"/>
                  <a:gd name="T5" fmla="*/ 6 h 77"/>
                  <a:gd name="T6" fmla="*/ 6 w 25"/>
                  <a:gd name="T7" fmla="*/ 0 h 77"/>
                  <a:gd name="T8" fmla="*/ 19 w 25"/>
                  <a:gd name="T9" fmla="*/ 0 h 77"/>
                  <a:gd name="T10" fmla="*/ 25 w 25"/>
                  <a:gd name="T11" fmla="*/ 6 h 77"/>
                  <a:gd name="T12" fmla="*/ 25 w 25"/>
                  <a:gd name="T13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77">
                    <a:moveTo>
                      <a:pt x="25" y="77"/>
                    </a:moveTo>
                    <a:cubicBezTo>
                      <a:pt x="0" y="77"/>
                      <a:pt x="0" y="77"/>
                      <a:pt x="0" y="7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5" y="3"/>
                      <a:pt x="25" y="6"/>
                    </a:cubicBezTo>
                    <a:lnTo>
                      <a:pt x="25" y="77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137">
                <a:extLst>
                  <a:ext uri="{FF2B5EF4-FFF2-40B4-BE49-F238E27FC236}">
                    <a16:creationId xmlns:a16="http://schemas.microsoft.com/office/drawing/2014/main" id="{45F7BE4D-86E5-46D1-8B37-DBDCD35AB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9426" y="4266049"/>
                <a:ext cx="98425" cy="388938"/>
              </a:xfrm>
              <a:custGeom>
                <a:avLst/>
                <a:gdLst>
                  <a:gd name="T0" fmla="*/ 26 w 26"/>
                  <a:gd name="T1" fmla="*/ 103 h 103"/>
                  <a:gd name="T2" fmla="*/ 0 w 26"/>
                  <a:gd name="T3" fmla="*/ 103 h 103"/>
                  <a:gd name="T4" fmla="*/ 0 w 26"/>
                  <a:gd name="T5" fmla="*/ 7 h 103"/>
                  <a:gd name="T6" fmla="*/ 7 w 26"/>
                  <a:gd name="T7" fmla="*/ 0 h 103"/>
                  <a:gd name="T8" fmla="*/ 19 w 26"/>
                  <a:gd name="T9" fmla="*/ 0 h 103"/>
                  <a:gd name="T10" fmla="*/ 26 w 26"/>
                  <a:gd name="T11" fmla="*/ 7 h 103"/>
                  <a:gd name="T12" fmla="*/ 26 w 26"/>
                  <a:gd name="T13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03">
                    <a:moveTo>
                      <a:pt x="26" y="103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6" y="3"/>
                      <a:pt x="26" y="7"/>
                    </a:cubicBezTo>
                    <a:lnTo>
                      <a:pt x="26" y="103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Freeform 138">
                <a:extLst>
                  <a:ext uri="{FF2B5EF4-FFF2-40B4-BE49-F238E27FC236}">
                    <a16:creationId xmlns:a16="http://schemas.microsoft.com/office/drawing/2014/main" id="{BAF97413-E8B3-4953-9144-78C645049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99988" y="3929499"/>
                <a:ext cx="771525" cy="771525"/>
              </a:xfrm>
              <a:custGeom>
                <a:avLst/>
                <a:gdLst>
                  <a:gd name="T0" fmla="*/ 198 w 204"/>
                  <a:gd name="T1" fmla="*/ 192 h 204"/>
                  <a:gd name="T2" fmla="*/ 12 w 204"/>
                  <a:gd name="T3" fmla="*/ 192 h 204"/>
                  <a:gd name="T4" fmla="*/ 12 w 204"/>
                  <a:gd name="T5" fmla="*/ 6 h 204"/>
                  <a:gd name="T6" fmla="*/ 6 w 204"/>
                  <a:gd name="T7" fmla="*/ 0 h 204"/>
                  <a:gd name="T8" fmla="*/ 0 w 204"/>
                  <a:gd name="T9" fmla="*/ 6 h 204"/>
                  <a:gd name="T10" fmla="*/ 0 w 204"/>
                  <a:gd name="T11" fmla="*/ 204 h 204"/>
                  <a:gd name="T12" fmla="*/ 198 w 204"/>
                  <a:gd name="T13" fmla="*/ 204 h 204"/>
                  <a:gd name="T14" fmla="*/ 204 w 204"/>
                  <a:gd name="T15" fmla="*/ 198 h 204"/>
                  <a:gd name="T16" fmla="*/ 198 w 204"/>
                  <a:gd name="T17" fmla="*/ 19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204">
                    <a:moveTo>
                      <a:pt x="198" y="192"/>
                    </a:moveTo>
                    <a:cubicBezTo>
                      <a:pt x="12" y="192"/>
                      <a:pt x="12" y="192"/>
                      <a:pt x="12" y="192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2"/>
                      <a:pt x="10" y="0"/>
                      <a:pt x="6" y="0"/>
                    </a:cubicBezTo>
                    <a:cubicBezTo>
                      <a:pt x="2" y="0"/>
                      <a:pt x="0" y="2"/>
                      <a:pt x="0" y="6"/>
                    </a:cubicBezTo>
                    <a:cubicBezTo>
                      <a:pt x="0" y="204"/>
                      <a:pt x="0" y="204"/>
                      <a:pt x="0" y="204"/>
                    </a:cubicBezTo>
                    <a:cubicBezTo>
                      <a:pt x="198" y="204"/>
                      <a:pt x="198" y="204"/>
                      <a:pt x="198" y="204"/>
                    </a:cubicBezTo>
                    <a:cubicBezTo>
                      <a:pt x="202" y="204"/>
                      <a:pt x="204" y="202"/>
                      <a:pt x="204" y="198"/>
                    </a:cubicBezTo>
                    <a:cubicBezTo>
                      <a:pt x="204" y="194"/>
                      <a:pt x="202" y="192"/>
                      <a:pt x="198" y="192"/>
                    </a:cubicBezTo>
                    <a:close/>
                  </a:path>
                </a:pathLst>
              </a:custGeom>
              <a:solidFill>
                <a:srgbClr val="F0F1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7" name="Freeform 139">
                <a:extLst>
                  <a:ext uri="{FF2B5EF4-FFF2-40B4-BE49-F238E27FC236}">
                    <a16:creationId xmlns:a16="http://schemas.microsoft.com/office/drawing/2014/main" id="{2655A0E5-44BC-48EA-B300-B4321CA71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5563" y="3973949"/>
                <a:ext cx="407988" cy="401638"/>
              </a:xfrm>
              <a:custGeom>
                <a:avLst/>
                <a:gdLst>
                  <a:gd name="T0" fmla="*/ 240 w 257"/>
                  <a:gd name="T1" fmla="*/ 131 h 253"/>
                  <a:gd name="T2" fmla="*/ 257 w 257"/>
                  <a:gd name="T3" fmla="*/ 0 h 253"/>
                  <a:gd name="T4" fmla="*/ 124 w 257"/>
                  <a:gd name="T5" fmla="*/ 17 h 253"/>
                  <a:gd name="T6" fmla="*/ 162 w 257"/>
                  <a:gd name="T7" fmla="*/ 53 h 253"/>
                  <a:gd name="T8" fmla="*/ 0 w 257"/>
                  <a:gd name="T9" fmla="*/ 241 h 253"/>
                  <a:gd name="T10" fmla="*/ 12 w 257"/>
                  <a:gd name="T11" fmla="*/ 253 h 253"/>
                  <a:gd name="T12" fmla="*/ 202 w 257"/>
                  <a:gd name="T13" fmla="*/ 93 h 253"/>
                  <a:gd name="T14" fmla="*/ 240 w 257"/>
                  <a:gd name="T15" fmla="*/ 13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7" h="253">
                    <a:moveTo>
                      <a:pt x="240" y="131"/>
                    </a:moveTo>
                    <a:lnTo>
                      <a:pt x="257" y="0"/>
                    </a:lnTo>
                    <a:lnTo>
                      <a:pt x="124" y="17"/>
                    </a:lnTo>
                    <a:lnTo>
                      <a:pt x="162" y="53"/>
                    </a:lnTo>
                    <a:lnTo>
                      <a:pt x="0" y="241"/>
                    </a:lnTo>
                    <a:lnTo>
                      <a:pt x="12" y="253"/>
                    </a:lnTo>
                    <a:lnTo>
                      <a:pt x="202" y="93"/>
                    </a:lnTo>
                    <a:lnTo>
                      <a:pt x="240" y="131"/>
                    </a:lnTo>
                    <a:close/>
                  </a:path>
                </a:pathLst>
              </a:custGeom>
              <a:solidFill>
                <a:srgbClr val="60B9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4D8ACA9-772B-417C-A4F6-4A0290836884}"/>
                </a:ext>
              </a:extLst>
            </p:cNvPr>
            <p:cNvGrpSpPr/>
            <p:nvPr/>
          </p:nvGrpSpPr>
          <p:grpSpPr>
            <a:xfrm>
              <a:off x="7046058" y="4175915"/>
              <a:ext cx="459263" cy="488951"/>
              <a:chOff x="8129588" y="4708525"/>
              <a:chExt cx="417512" cy="444501"/>
            </a:xfrm>
          </p:grpSpPr>
          <p:sp>
            <p:nvSpPr>
              <p:cNvPr id="8" name="Freeform 6">
                <a:extLst>
                  <a:ext uri="{FF2B5EF4-FFF2-40B4-BE49-F238E27FC236}">
                    <a16:creationId xmlns:a16="http://schemas.microsoft.com/office/drawing/2014/main" id="{CEEEEE09-6FB0-4AF8-B02B-A92A84E89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4200" y="4783138"/>
                <a:ext cx="268287" cy="369888"/>
              </a:xfrm>
              <a:custGeom>
                <a:avLst/>
                <a:gdLst>
                  <a:gd name="T0" fmla="*/ 51 w 102"/>
                  <a:gd name="T1" fmla="*/ 0 h 141"/>
                  <a:gd name="T2" fmla="*/ 0 w 102"/>
                  <a:gd name="T3" fmla="*/ 51 h 141"/>
                  <a:gd name="T4" fmla="*/ 35 w 102"/>
                  <a:gd name="T5" fmla="*/ 100 h 141"/>
                  <a:gd name="T6" fmla="*/ 35 w 102"/>
                  <a:gd name="T7" fmla="*/ 131 h 141"/>
                  <a:gd name="T8" fmla="*/ 41 w 102"/>
                  <a:gd name="T9" fmla="*/ 131 h 141"/>
                  <a:gd name="T10" fmla="*/ 41 w 102"/>
                  <a:gd name="T11" fmla="*/ 141 h 141"/>
                  <a:gd name="T12" fmla="*/ 61 w 102"/>
                  <a:gd name="T13" fmla="*/ 141 h 141"/>
                  <a:gd name="T14" fmla="*/ 61 w 102"/>
                  <a:gd name="T15" fmla="*/ 131 h 141"/>
                  <a:gd name="T16" fmla="*/ 67 w 102"/>
                  <a:gd name="T17" fmla="*/ 131 h 141"/>
                  <a:gd name="T18" fmla="*/ 67 w 102"/>
                  <a:gd name="T19" fmla="*/ 100 h 141"/>
                  <a:gd name="T20" fmla="*/ 102 w 102"/>
                  <a:gd name="T21" fmla="*/ 51 h 141"/>
                  <a:gd name="T22" fmla="*/ 51 w 102"/>
                  <a:gd name="T23" fmla="*/ 0 h 141"/>
                  <a:gd name="T24" fmla="*/ 51 w 102"/>
                  <a:gd name="T25" fmla="*/ 0 h 141"/>
                  <a:gd name="T26" fmla="*/ 51 w 102"/>
                  <a:gd name="T2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2" h="141">
                    <a:moveTo>
                      <a:pt x="51" y="0"/>
                    </a:moveTo>
                    <a:cubicBezTo>
                      <a:pt x="23" y="0"/>
                      <a:pt x="0" y="23"/>
                      <a:pt x="0" y="51"/>
                    </a:cubicBezTo>
                    <a:cubicBezTo>
                      <a:pt x="0" y="74"/>
                      <a:pt x="15" y="93"/>
                      <a:pt x="35" y="100"/>
                    </a:cubicBezTo>
                    <a:cubicBezTo>
                      <a:pt x="35" y="131"/>
                      <a:pt x="35" y="131"/>
                      <a:pt x="35" y="131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41" y="141"/>
                      <a:pt x="41" y="141"/>
                      <a:pt x="41" y="141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1" y="131"/>
                      <a:pt x="61" y="131"/>
                      <a:pt x="61" y="13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87" y="93"/>
                      <a:pt x="102" y="74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1" y="0"/>
                      <a:pt x="51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EDCA1B05-FDEB-4E19-A6FE-C36C17D86D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1200" y="4708525"/>
                <a:ext cx="14287" cy="49213"/>
              </a:xfrm>
              <a:custGeom>
                <a:avLst/>
                <a:gdLst>
                  <a:gd name="T0" fmla="*/ 3 w 6"/>
                  <a:gd name="T1" fmla="*/ 0 h 19"/>
                  <a:gd name="T2" fmla="*/ 0 w 6"/>
                  <a:gd name="T3" fmla="*/ 3 h 19"/>
                  <a:gd name="T4" fmla="*/ 0 w 6"/>
                  <a:gd name="T5" fmla="*/ 16 h 19"/>
                  <a:gd name="T6" fmla="*/ 3 w 6"/>
                  <a:gd name="T7" fmla="*/ 19 h 19"/>
                  <a:gd name="T8" fmla="*/ 6 w 6"/>
                  <a:gd name="T9" fmla="*/ 16 h 19"/>
                  <a:gd name="T10" fmla="*/ 6 w 6"/>
                  <a:gd name="T11" fmla="*/ 3 h 19"/>
                  <a:gd name="T12" fmla="*/ 3 w 6"/>
                  <a:gd name="T13" fmla="*/ 0 h 19"/>
                  <a:gd name="T14" fmla="*/ 3 w 6"/>
                  <a:gd name="T15" fmla="*/ 0 h 19"/>
                  <a:gd name="T16" fmla="*/ 3 w 6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9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5" y="19"/>
                      <a:pt x="6" y="18"/>
                      <a:pt x="6" y="16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8">
                <a:extLst>
                  <a:ext uri="{FF2B5EF4-FFF2-40B4-BE49-F238E27FC236}">
                    <a16:creationId xmlns:a16="http://schemas.microsoft.com/office/drawing/2014/main" id="{F29E230D-4EB2-4D92-B85D-D8CDACA6FF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7888" y="4910138"/>
                <a:ext cx="49212" cy="15875"/>
              </a:xfrm>
              <a:custGeom>
                <a:avLst/>
                <a:gdLst>
                  <a:gd name="T0" fmla="*/ 16 w 19"/>
                  <a:gd name="T1" fmla="*/ 0 h 6"/>
                  <a:gd name="T2" fmla="*/ 3 w 19"/>
                  <a:gd name="T3" fmla="*/ 0 h 6"/>
                  <a:gd name="T4" fmla="*/ 0 w 19"/>
                  <a:gd name="T5" fmla="*/ 3 h 6"/>
                  <a:gd name="T6" fmla="*/ 3 w 19"/>
                  <a:gd name="T7" fmla="*/ 6 h 6"/>
                  <a:gd name="T8" fmla="*/ 16 w 19"/>
                  <a:gd name="T9" fmla="*/ 6 h 6"/>
                  <a:gd name="T10" fmla="*/ 19 w 19"/>
                  <a:gd name="T11" fmla="*/ 3 h 6"/>
                  <a:gd name="T12" fmla="*/ 16 w 19"/>
                  <a:gd name="T13" fmla="*/ 0 h 6"/>
                  <a:gd name="T14" fmla="*/ 16 w 19"/>
                  <a:gd name="T15" fmla="*/ 0 h 6"/>
                  <a:gd name="T16" fmla="*/ 16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5"/>
                      <a:pt x="19" y="3"/>
                    </a:cubicBezTo>
                    <a:cubicBezTo>
                      <a:pt x="19" y="1"/>
                      <a:pt x="18" y="0"/>
                      <a:pt x="16" y="0"/>
                    </a:cubicBezTo>
                    <a:close/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9">
                <a:extLst>
                  <a:ext uri="{FF2B5EF4-FFF2-40B4-BE49-F238E27FC236}">
                    <a16:creationId xmlns:a16="http://schemas.microsoft.com/office/drawing/2014/main" id="{43F200EF-A029-415B-99A0-7BBA547442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9588" y="4910138"/>
                <a:ext cx="49212" cy="15875"/>
              </a:xfrm>
              <a:custGeom>
                <a:avLst/>
                <a:gdLst>
                  <a:gd name="T0" fmla="*/ 16 w 19"/>
                  <a:gd name="T1" fmla="*/ 0 h 6"/>
                  <a:gd name="T2" fmla="*/ 3 w 19"/>
                  <a:gd name="T3" fmla="*/ 0 h 6"/>
                  <a:gd name="T4" fmla="*/ 0 w 19"/>
                  <a:gd name="T5" fmla="*/ 3 h 6"/>
                  <a:gd name="T6" fmla="*/ 3 w 19"/>
                  <a:gd name="T7" fmla="*/ 6 h 6"/>
                  <a:gd name="T8" fmla="*/ 16 w 19"/>
                  <a:gd name="T9" fmla="*/ 6 h 6"/>
                  <a:gd name="T10" fmla="*/ 19 w 19"/>
                  <a:gd name="T11" fmla="*/ 3 h 6"/>
                  <a:gd name="T12" fmla="*/ 16 w 19"/>
                  <a:gd name="T13" fmla="*/ 0 h 6"/>
                  <a:gd name="T14" fmla="*/ 16 w 19"/>
                  <a:gd name="T15" fmla="*/ 0 h 6"/>
                  <a:gd name="T16" fmla="*/ 16 w 19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6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5"/>
                      <a:pt x="19" y="3"/>
                    </a:cubicBezTo>
                    <a:cubicBezTo>
                      <a:pt x="19" y="1"/>
                      <a:pt x="18" y="0"/>
                      <a:pt x="16" y="0"/>
                    </a:cubicBezTo>
                    <a:close/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0">
                <a:extLst>
                  <a:ext uri="{FF2B5EF4-FFF2-40B4-BE49-F238E27FC236}">
                    <a16:creationId xmlns:a16="http://schemas.microsoft.com/office/drawing/2014/main" id="{D567A0A5-8F79-4968-AECC-0F10072DE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8675" y="4765675"/>
                <a:ext cx="41275" cy="41275"/>
              </a:xfrm>
              <a:custGeom>
                <a:avLst/>
                <a:gdLst>
                  <a:gd name="T0" fmla="*/ 10 w 16"/>
                  <a:gd name="T1" fmla="*/ 2 h 16"/>
                  <a:gd name="T2" fmla="*/ 1 w 16"/>
                  <a:gd name="T3" fmla="*/ 11 h 16"/>
                  <a:gd name="T4" fmla="*/ 1 w 16"/>
                  <a:gd name="T5" fmla="*/ 15 h 16"/>
                  <a:gd name="T6" fmla="*/ 3 w 16"/>
                  <a:gd name="T7" fmla="*/ 16 h 16"/>
                  <a:gd name="T8" fmla="*/ 6 w 16"/>
                  <a:gd name="T9" fmla="*/ 15 h 16"/>
                  <a:gd name="T10" fmla="*/ 15 w 16"/>
                  <a:gd name="T11" fmla="*/ 6 h 16"/>
                  <a:gd name="T12" fmla="*/ 15 w 16"/>
                  <a:gd name="T13" fmla="*/ 2 h 16"/>
                  <a:gd name="T14" fmla="*/ 10 w 16"/>
                  <a:gd name="T15" fmla="*/ 2 h 16"/>
                  <a:gd name="T16" fmla="*/ 10 w 16"/>
                  <a:gd name="T17" fmla="*/ 2 h 16"/>
                  <a:gd name="T18" fmla="*/ 10 w 16"/>
                  <a:gd name="T1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0" y="2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4" y="16"/>
                      <a:pt x="5" y="16"/>
                      <a:pt x="6" y="1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5"/>
                      <a:pt x="16" y="3"/>
                      <a:pt x="15" y="2"/>
                    </a:cubicBezTo>
                    <a:cubicBezTo>
                      <a:pt x="13" y="0"/>
                      <a:pt x="11" y="0"/>
                      <a:pt x="10" y="2"/>
                    </a:cubicBezTo>
                    <a:close/>
                    <a:moveTo>
                      <a:pt x="10" y="2"/>
                    </a:moveTo>
                    <a:cubicBezTo>
                      <a:pt x="10" y="2"/>
                      <a:pt x="10" y="2"/>
                      <a:pt x="10" y="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24EA9BC6-3D54-4B5A-A6E1-CCC5CCDCBA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6738" y="5027613"/>
                <a:ext cx="41275" cy="41275"/>
              </a:xfrm>
              <a:custGeom>
                <a:avLst/>
                <a:gdLst>
                  <a:gd name="T0" fmla="*/ 10 w 16"/>
                  <a:gd name="T1" fmla="*/ 1 h 16"/>
                  <a:gd name="T2" fmla="*/ 1 w 16"/>
                  <a:gd name="T3" fmla="*/ 10 h 16"/>
                  <a:gd name="T4" fmla="*/ 1 w 16"/>
                  <a:gd name="T5" fmla="*/ 15 h 16"/>
                  <a:gd name="T6" fmla="*/ 4 w 16"/>
                  <a:gd name="T7" fmla="*/ 16 h 16"/>
                  <a:gd name="T8" fmla="*/ 6 w 16"/>
                  <a:gd name="T9" fmla="*/ 15 h 16"/>
                  <a:gd name="T10" fmla="*/ 15 w 16"/>
                  <a:gd name="T11" fmla="*/ 6 h 16"/>
                  <a:gd name="T12" fmla="*/ 15 w 16"/>
                  <a:gd name="T13" fmla="*/ 1 h 16"/>
                  <a:gd name="T14" fmla="*/ 10 w 16"/>
                  <a:gd name="T15" fmla="*/ 1 h 16"/>
                  <a:gd name="T16" fmla="*/ 10 w 16"/>
                  <a:gd name="T17" fmla="*/ 1 h 16"/>
                  <a:gd name="T18" fmla="*/ 10 w 16"/>
                  <a:gd name="T1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10" y="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2" y="15"/>
                      <a:pt x="3" y="16"/>
                      <a:pt x="4" y="16"/>
                    </a:cubicBezTo>
                    <a:cubicBezTo>
                      <a:pt x="5" y="16"/>
                      <a:pt x="5" y="15"/>
                      <a:pt x="6" y="1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5"/>
                      <a:pt x="16" y="2"/>
                      <a:pt x="15" y="1"/>
                    </a:cubicBezTo>
                    <a:cubicBezTo>
                      <a:pt x="14" y="0"/>
                      <a:pt x="12" y="0"/>
                      <a:pt x="10" y="1"/>
                    </a:cubicBezTo>
                    <a:close/>
                    <a:moveTo>
                      <a:pt x="10" y="1"/>
                    </a:moveTo>
                    <a:cubicBezTo>
                      <a:pt x="10" y="1"/>
                      <a:pt x="10" y="1"/>
                      <a:pt x="10" y="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374CF04D-E729-410A-B6DC-05921A6716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8675" y="5027613"/>
                <a:ext cx="41275" cy="41275"/>
              </a:xfrm>
              <a:custGeom>
                <a:avLst/>
                <a:gdLst>
                  <a:gd name="T0" fmla="*/ 6 w 16"/>
                  <a:gd name="T1" fmla="*/ 1 h 16"/>
                  <a:gd name="T2" fmla="*/ 1 w 16"/>
                  <a:gd name="T3" fmla="*/ 1 h 16"/>
                  <a:gd name="T4" fmla="*/ 1 w 16"/>
                  <a:gd name="T5" fmla="*/ 6 h 16"/>
                  <a:gd name="T6" fmla="*/ 10 w 16"/>
                  <a:gd name="T7" fmla="*/ 15 h 16"/>
                  <a:gd name="T8" fmla="*/ 12 w 16"/>
                  <a:gd name="T9" fmla="*/ 16 h 16"/>
                  <a:gd name="T10" fmla="*/ 15 w 16"/>
                  <a:gd name="T11" fmla="*/ 15 h 16"/>
                  <a:gd name="T12" fmla="*/ 15 w 16"/>
                  <a:gd name="T13" fmla="*/ 10 h 16"/>
                  <a:gd name="T14" fmla="*/ 6 w 16"/>
                  <a:gd name="T15" fmla="*/ 1 h 16"/>
                  <a:gd name="T16" fmla="*/ 6 w 16"/>
                  <a:gd name="T17" fmla="*/ 1 h 16"/>
                  <a:gd name="T18" fmla="*/ 6 w 16"/>
                  <a:gd name="T1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6" y="1"/>
                    </a:move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5"/>
                      <a:pt x="1" y="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lnTo>
                      <a:pt x="6" y="1"/>
                    </a:lnTo>
                    <a:close/>
                    <a:moveTo>
                      <a:pt x="6" y="1"/>
                    </a:moveTo>
                    <a:cubicBezTo>
                      <a:pt x="6" y="1"/>
                      <a:pt x="6" y="1"/>
                      <a:pt x="6" y="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0A951217-7F24-4633-AA3F-330839890E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86738" y="4765675"/>
                <a:ext cx="41275" cy="41275"/>
              </a:xfrm>
              <a:custGeom>
                <a:avLst/>
                <a:gdLst>
                  <a:gd name="T0" fmla="*/ 6 w 16"/>
                  <a:gd name="T1" fmla="*/ 2 h 16"/>
                  <a:gd name="T2" fmla="*/ 1 w 16"/>
                  <a:gd name="T3" fmla="*/ 2 h 16"/>
                  <a:gd name="T4" fmla="*/ 1 w 16"/>
                  <a:gd name="T5" fmla="*/ 6 h 16"/>
                  <a:gd name="T6" fmla="*/ 10 w 16"/>
                  <a:gd name="T7" fmla="*/ 15 h 16"/>
                  <a:gd name="T8" fmla="*/ 13 w 16"/>
                  <a:gd name="T9" fmla="*/ 16 h 16"/>
                  <a:gd name="T10" fmla="*/ 15 w 16"/>
                  <a:gd name="T11" fmla="*/ 15 h 16"/>
                  <a:gd name="T12" fmla="*/ 15 w 16"/>
                  <a:gd name="T13" fmla="*/ 11 h 16"/>
                  <a:gd name="T14" fmla="*/ 6 w 16"/>
                  <a:gd name="T15" fmla="*/ 2 h 16"/>
                  <a:gd name="T16" fmla="*/ 6 w 16"/>
                  <a:gd name="T17" fmla="*/ 2 h 16"/>
                  <a:gd name="T18" fmla="*/ 6 w 16"/>
                  <a:gd name="T1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" h="16">
                    <a:moveTo>
                      <a:pt x="6" y="2"/>
                    </a:moveTo>
                    <a:cubicBezTo>
                      <a:pt x="5" y="0"/>
                      <a:pt x="3" y="0"/>
                      <a:pt x="1" y="2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lnTo>
                      <a:pt x="6" y="2"/>
                    </a:lnTo>
                    <a:close/>
                    <a:moveTo>
                      <a:pt x="6" y="2"/>
                    </a:moveTo>
                    <a:cubicBezTo>
                      <a:pt x="6" y="2"/>
                      <a:pt x="6" y="2"/>
                      <a:pt x="6" y="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899CC0C1-A05B-47BD-A188-7CFDD167F9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9125" y="4818063"/>
                <a:ext cx="106362" cy="107950"/>
              </a:xfrm>
              <a:custGeom>
                <a:avLst/>
                <a:gdLst>
                  <a:gd name="T0" fmla="*/ 3 w 41"/>
                  <a:gd name="T1" fmla="*/ 41 h 41"/>
                  <a:gd name="T2" fmla="*/ 0 w 41"/>
                  <a:gd name="T3" fmla="*/ 38 h 41"/>
                  <a:gd name="T4" fmla="*/ 38 w 41"/>
                  <a:gd name="T5" fmla="*/ 0 h 41"/>
                  <a:gd name="T6" fmla="*/ 41 w 41"/>
                  <a:gd name="T7" fmla="*/ 3 h 41"/>
                  <a:gd name="T8" fmla="*/ 38 w 41"/>
                  <a:gd name="T9" fmla="*/ 6 h 41"/>
                  <a:gd name="T10" fmla="*/ 6 w 41"/>
                  <a:gd name="T11" fmla="*/ 38 h 41"/>
                  <a:gd name="T12" fmla="*/ 3 w 41"/>
                  <a:gd name="T13" fmla="*/ 41 h 41"/>
                  <a:gd name="T14" fmla="*/ 3 w 41"/>
                  <a:gd name="T15" fmla="*/ 41 h 41"/>
                  <a:gd name="T16" fmla="*/ 3 w 41"/>
                  <a:gd name="T17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1">
                    <a:moveTo>
                      <a:pt x="3" y="41"/>
                    </a:moveTo>
                    <a:cubicBezTo>
                      <a:pt x="1" y="41"/>
                      <a:pt x="0" y="40"/>
                      <a:pt x="0" y="38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40" y="0"/>
                      <a:pt x="41" y="1"/>
                      <a:pt x="41" y="3"/>
                    </a:cubicBezTo>
                    <a:cubicBezTo>
                      <a:pt x="41" y="5"/>
                      <a:pt x="40" y="6"/>
                      <a:pt x="38" y="6"/>
                    </a:cubicBezTo>
                    <a:cubicBezTo>
                      <a:pt x="20" y="6"/>
                      <a:pt x="6" y="21"/>
                      <a:pt x="6" y="38"/>
                    </a:cubicBezTo>
                    <a:cubicBezTo>
                      <a:pt x="6" y="40"/>
                      <a:pt x="5" y="41"/>
                      <a:pt x="3" y="41"/>
                    </a:cubicBezTo>
                    <a:close/>
                    <a:moveTo>
                      <a:pt x="3" y="41"/>
                    </a:moveTo>
                    <a:cubicBezTo>
                      <a:pt x="3" y="41"/>
                      <a:pt x="3" y="41"/>
                      <a:pt x="3" y="41"/>
                    </a:cubicBezTo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FCD4DB87-4E99-4199-950F-9DC14C421A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6275" y="5068888"/>
                <a:ext cx="84137" cy="84138"/>
              </a:xfrm>
              <a:custGeom>
                <a:avLst/>
                <a:gdLst>
                  <a:gd name="T0" fmla="*/ 0 w 53"/>
                  <a:gd name="T1" fmla="*/ 0 h 53"/>
                  <a:gd name="T2" fmla="*/ 0 w 53"/>
                  <a:gd name="T3" fmla="*/ 37 h 53"/>
                  <a:gd name="T4" fmla="*/ 10 w 53"/>
                  <a:gd name="T5" fmla="*/ 37 h 53"/>
                  <a:gd name="T6" fmla="*/ 10 w 53"/>
                  <a:gd name="T7" fmla="*/ 53 h 53"/>
                  <a:gd name="T8" fmla="*/ 43 w 53"/>
                  <a:gd name="T9" fmla="*/ 53 h 53"/>
                  <a:gd name="T10" fmla="*/ 43 w 53"/>
                  <a:gd name="T11" fmla="*/ 37 h 53"/>
                  <a:gd name="T12" fmla="*/ 53 w 53"/>
                  <a:gd name="T13" fmla="*/ 37 h 53"/>
                  <a:gd name="T14" fmla="*/ 53 w 53"/>
                  <a:gd name="T15" fmla="*/ 0 h 53"/>
                  <a:gd name="T16" fmla="*/ 0 w 53"/>
                  <a:gd name="T17" fmla="*/ 0 h 53"/>
                  <a:gd name="T18" fmla="*/ 0 w 53"/>
                  <a:gd name="T19" fmla="*/ 0 h 53"/>
                  <a:gd name="T20" fmla="*/ 0 w 53"/>
                  <a:gd name="T2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3">
                    <a:moveTo>
                      <a:pt x="0" y="0"/>
                    </a:moveTo>
                    <a:lnTo>
                      <a:pt x="0" y="37"/>
                    </a:lnTo>
                    <a:lnTo>
                      <a:pt x="10" y="37"/>
                    </a:lnTo>
                    <a:lnTo>
                      <a:pt x="10" y="53"/>
                    </a:lnTo>
                    <a:lnTo>
                      <a:pt x="43" y="53"/>
                    </a:lnTo>
                    <a:lnTo>
                      <a:pt x="43" y="37"/>
                    </a:lnTo>
                    <a:lnTo>
                      <a:pt x="53" y="37"/>
                    </a:lnTo>
                    <a:lnTo>
                      <a:pt x="53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07102BFA-C51F-43FF-BED5-C0CEC23B0A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6275" y="5068888"/>
                <a:ext cx="84137" cy="84138"/>
              </a:xfrm>
              <a:custGeom>
                <a:avLst/>
                <a:gdLst>
                  <a:gd name="T0" fmla="*/ 0 w 53"/>
                  <a:gd name="T1" fmla="*/ 0 h 53"/>
                  <a:gd name="T2" fmla="*/ 0 w 53"/>
                  <a:gd name="T3" fmla="*/ 37 h 53"/>
                  <a:gd name="T4" fmla="*/ 10 w 53"/>
                  <a:gd name="T5" fmla="*/ 37 h 53"/>
                  <a:gd name="T6" fmla="*/ 10 w 53"/>
                  <a:gd name="T7" fmla="*/ 53 h 53"/>
                  <a:gd name="T8" fmla="*/ 43 w 53"/>
                  <a:gd name="T9" fmla="*/ 53 h 53"/>
                  <a:gd name="T10" fmla="*/ 43 w 53"/>
                  <a:gd name="T11" fmla="*/ 37 h 53"/>
                  <a:gd name="T12" fmla="*/ 53 w 53"/>
                  <a:gd name="T13" fmla="*/ 37 h 53"/>
                  <a:gd name="T14" fmla="*/ 53 w 53"/>
                  <a:gd name="T15" fmla="*/ 0 h 53"/>
                  <a:gd name="T16" fmla="*/ 0 w 53"/>
                  <a:gd name="T17" fmla="*/ 0 h 53"/>
                  <a:gd name="T18" fmla="*/ 0 w 53"/>
                  <a:gd name="T19" fmla="*/ 0 h 53"/>
                  <a:gd name="T20" fmla="*/ 0 w 53"/>
                  <a:gd name="T2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53">
                    <a:moveTo>
                      <a:pt x="0" y="0"/>
                    </a:moveTo>
                    <a:lnTo>
                      <a:pt x="0" y="37"/>
                    </a:lnTo>
                    <a:lnTo>
                      <a:pt x="10" y="37"/>
                    </a:lnTo>
                    <a:lnTo>
                      <a:pt x="10" y="53"/>
                    </a:lnTo>
                    <a:lnTo>
                      <a:pt x="43" y="53"/>
                    </a:lnTo>
                    <a:lnTo>
                      <a:pt x="43" y="37"/>
                    </a:lnTo>
                    <a:lnTo>
                      <a:pt x="53" y="37"/>
                    </a:lnTo>
                    <a:lnTo>
                      <a:pt x="53" y="0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84F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A63024B-25F5-4360-B7F4-57BFEAE8A3A3}"/>
              </a:ext>
            </a:extLst>
          </p:cNvPr>
          <p:cNvSpPr/>
          <p:nvPr/>
        </p:nvSpPr>
        <p:spPr>
          <a:xfrm>
            <a:off x="800100" y="1403362"/>
            <a:ext cx="10591800" cy="64633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Maecenas </a:t>
            </a:r>
            <a:r>
              <a:rPr lang="en-ID" sz="1400" dirty="0" err="1">
                <a:latin typeface="+mj-lt"/>
              </a:rPr>
              <a:t>faucibus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congue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accumsan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scelerisque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Mauris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ornare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nunc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vel</a:t>
            </a:r>
            <a:r>
              <a:rPr lang="en-ID" sz="1400" dirty="0">
                <a:latin typeface="+mj-lt"/>
              </a:rPr>
              <a:t> nisi </a:t>
            </a:r>
            <a:r>
              <a:rPr lang="en-ID" sz="1400" dirty="0" err="1">
                <a:latin typeface="+mj-lt"/>
              </a:rPr>
              <a:t>vehicula</a:t>
            </a:r>
            <a:r>
              <a:rPr lang="en-ID" sz="1400" dirty="0">
                <a:latin typeface="+mj-lt"/>
              </a:rPr>
              <a:t> cursus. </a:t>
            </a:r>
            <a:r>
              <a:rPr lang="en-ID" sz="1400" dirty="0" err="1">
                <a:latin typeface="+mj-lt"/>
              </a:rPr>
              <a:t>Suspendisse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hendrerit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est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quis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sem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eleifend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eu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venenatis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sollicitudin</a:t>
            </a:r>
            <a:r>
              <a:rPr lang="en-ID" sz="1400" dirty="0">
                <a:latin typeface="+mj-lt"/>
              </a:rPr>
              <a:t>. Vestibulum </a:t>
            </a:r>
            <a:r>
              <a:rPr lang="en-ID" sz="1400" dirty="0" err="1">
                <a:latin typeface="+mj-lt"/>
              </a:rPr>
              <a:t>placerat</a:t>
            </a:r>
            <a:r>
              <a:rPr lang="en-ID" sz="1400" dirty="0">
                <a:latin typeface="+mj-lt"/>
              </a:rPr>
              <a:t> semper </a:t>
            </a:r>
            <a:r>
              <a:rPr lang="en-ID" sz="1400" dirty="0" err="1">
                <a:latin typeface="+mj-lt"/>
              </a:rPr>
              <a:t>dignissim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Phasellus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volutpat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Donec</a:t>
            </a:r>
            <a:r>
              <a:rPr lang="en-ID" sz="1400" dirty="0">
                <a:latin typeface="+mj-lt"/>
              </a:rPr>
              <a:t> id </a:t>
            </a:r>
            <a:r>
              <a:rPr lang="en-ID" sz="1400" dirty="0" err="1">
                <a:latin typeface="+mj-lt"/>
              </a:rPr>
              <a:t>urna</a:t>
            </a:r>
            <a:r>
              <a:rPr lang="en-ID" sz="1400" dirty="0">
                <a:latin typeface="+mj-lt"/>
              </a:rPr>
              <a:t> id </a:t>
            </a:r>
            <a:r>
              <a:rPr lang="en-ID" sz="1400" dirty="0" err="1">
                <a:latin typeface="+mj-lt"/>
              </a:rPr>
              <a:t>mauris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condimentum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accumsan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quis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rutrum</a:t>
            </a:r>
            <a:r>
              <a:rPr lang="en-ID" sz="1400" dirty="0">
                <a:latin typeface="+mj-lt"/>
              </a:rPr>
              <a:t> ligula. </a:t>
            </a:r>
          </a:p>
        </p:txBody>
      </p:sp>
    </p:spTree>
    <p:extLst>
      <p:ext uri="{BB962C8B-B14F-4D97-AF65-F5344CB8AC3E}">
        <p14:creationId xmlns:p14="http://schemas.microsoft.com/office/powerpoint/2010/main" val="1356372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BC9CB6-A168-4467-B88F-E3ADC92C1177}"/>
              </a:ext>
            </a:extLst>
          </p:cNvPr>
          <p:cNvSpPr/>
          <p:nvPr/>
        </p:nvSpPr>
        <p:spPr>
          <a:xfrm>
            <a:off x="6950625" y="4423702"/>
            <a:ext cx="1658849" cy="1658849"/>
          </a:xfrm>
          <a:prstGeom prst="ellipse">
            <a:avLst/>
          </a:prstGeom>
          <a:noFill/>
          <a:ln w="6350">
            <a:solidFill>
              <a:srgbClr val="60B9E7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C463319-04D4-47F2-8D43-4B23E9AEC676}"/>
              </a:ext>
            </a:extLst>
          </p:cNvPr>
          <p:cNvSpPr/>
          <p:nvPr/>
        </p:nvSpPr>
        <p:spPr>
          <a:xfrm>
            <a:off x="6950625" y="1888952"/>
            <a:ext cx="1658849" cy="1658849"/>
          </a:xfrm>
          <a:prstGeom prst="ellipse">
            <a:avLst/>
          </a:prstGeom>
          <a:noFill/>
          <a:ln w="6350">
            <a:solidFill>
              <a:srgbClr val="2875D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B91AFD-9FE3-4D28-94EC-FD65B0BFD303}"/>
              </a:ext>
            </a:extLst>
          </p:cNvPr>
          <p:cNvSpPr/>
          <p:nvPr/>
        </p:nvSpPr>
        <p:spPr>
          <a:xfrm>
            <a:off x="3578289" y="4423702"/>
            <a:ext cx="1658849" cy="1658849"/>
          </a:xfrm>
          <a:prstGeom prst="ellipse">
            <a:avLst/>
          </a:prstGeom>
          <a:noFill/>
          <a:ln w="6350">
            <a:solidFill>
              <a:srgbClr val="184F9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5EC210-B9C1-4FDF-8F2A-75905CB8B121}"/>
              </a:ext>
            </a:extLst>
          </p:cNvPr>
          <p:cNvSpPr/>
          <p:nvPr/>
        </p:nvSpPr>
        <p:spPr>
          <a:xfrm>
            <a:off x="3578289" y="1888952"/>
            <a:ext cx="1658849" cy="1658849"/>
          </a:xfrm>
          <a:prstGeom prst="ellipse">
            <a:avLst/>
          </a:prstGeom>
          <a:noFill/>
          <a:ln w="635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4AB37FED-F284-436D-AA21-00D423C3FBBB}"/>
              </a:ext>
            </a:extLst>
          </p:cNvPr>
          <p:cNvSpPr/>
          <p:nvPr/>
        </p:nvSpPr>
        <p:spPr>
          <a:xfrm>
            <a:off x="4599188" y="2491963"/>
            <a:ext cx="2987579" cy="2987578"/>
          </a:xfrm>
          <a:prstGeom prst="roundRect">
            <a:avLst>
              <a:gd name="adj" fmla="val 12800"/>
            </a:avLst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F23738-CB1D-4616-9B82-F17B50A7120E}"/>
              </a:ext>
            </a:extLst>
          </p:cNvPr>
          <p:cNvSpPr/>
          <p:nvPr/>
        </p:nvSpPr>
        <p:spPr>
          <a:xfrm>
            <a:off x="3769763" y="1888952"/>
            <a:ext cx="1658849" cy="1658849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EF43F2-73BF-4757-BEF6-B9CC7F46E21D}"/>
              </a:ext>
            </a:extLst>
          </p:cNvPr>
          <p:cNvSpPr/>
          <p:nvPr/>
        </p:nvSpPr>
        <p:spPr>
          <a:xfrm>
            <a:off x="3769763" y="4423703"/>
            <a:ext cx="1658849" cy="1658849"/>
          </a:xfrm>
          <a:prstGeom prst="ellipse">
            <a:avLst/>
          </a:prstGeom>
          <a:solidFill>
            <a:srgbClr val="184F95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0C75A6-DF8C-460D-916F-E1D6BE2C37CB}"/>
              </a:ext>
            </a:extLst>
          </p:cNvPr>
          <p:cNvSpPr/>
          <p:nvPr/>
        </p:nvSpPr>
        <p:spPr>
          <a:xfrm>
            <a:off x="6757342" y="1888952"/>
            <a:ext cx="1658849" cy="1658849"/>
          </a:xfrm>
          <a:prstGeom prst="ellipse">
            <a:avLst/>
          </a:prstGeom>
          <a:solidFill>
            <a:srgbClr val="2875DC">
              <a:alpha val="7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DD061D-EEAA-45DC-8A36-48CC371A94F3}"/>
              </a:ext>
            </a:extLst>
          </p:cNvPr>
          <p:cNvSpPr/>
          <p:nvPr/>
        </p:nvSpPr>
        <p:spPr>
          <a:xfrm>
            <a:off x="6757342" y="4423703"/>
            <a:ext cx="1658849" cy="1658849"/>
          </a:xfrm>
          <a:prstGeom prst="ellipse">
            <a:avLst/>
          </a:prstGeom>
          <a:solidFill>
            <a:srgbClr val="60B9E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60ABFBB2-6EDD-4F44-A1D2-30EE51DAE0A0}"/>
              </a:ext>
            </a:extLst>
          </p:cNvPr>
          <p:cNvSpPr/>
          <p:nvPr/>
        </p:nvSpPr>
        <p:spPr>
          <a:xfrm>
            <a:off x="4599186" y="2491963"/>
            <a:ext cx="829426" cy="1055839"/>
          </a:xfrm>
          <a:custGeom>
            <a:avLst/>
            <a:gdLst>
              <a:gd name="connsiteX0" fmla="*/ 441350 w 957264"/>
              <a:gd name="connsiteY0" fmla="*/ 0 h 1218574"/>
              <a:gd name="connsiteX1" fmla="*/ 920231 w 957264"/>
              <a:gd name="connsiteY1" fmla="*/ 0 h 1218574"/>
              <a:gd name="connsiteX2" fmla="*/ 937816 w 957264"/>
              <a:gd name="connsiteY2" fmla="*/ 68389 h 1218574"/>
              <a:gd name="connsiteX3" fmla="*/ 957264 w 957264"/>
              <a:gd name="connsiteY3" fmla="*/ 261311 h 1218574"/>
              <a:gd name="connsiteX4" fmla="*/ 1 w 957264"/>
              <a:gd name="connsiteY4" fmla="*/ 1218574 h 1218574"/>
              <a:gd name="connsiteX5" fmla="*/ 0 w 957264"/>
              <a:gd name="connsiteY5" fmla="*/ 1218574 h 1218574"/>
              <a:gd name="connsiteX6" fmla="*/ 0 w 957264"/>
              <a:gd name="connsiteY6" fmla="*/ 441350 h 1218574"/>
              <a:gd name="connsiteX7" fmla="*/ 441350 w 957264"/>
              <a:gd name="connsiteY7" fmla="*/ 0 h 121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264" h="1218574">
                <a:moveTo>
                  <a:pt x="441350" y="0"/>
                </a:moveTo>
                <a:lnTo>
                  <a:pt x="920231" y="0"/>
                </a:lnTo>
                <a:lnTo>
                  <a:pt x="937816" y="68389"/>
                </a:lnTo>
                <a:cubicBezTo>
                  <a:pt x="950568" y="130705"/>
                  <a:pt x="957264" y="195226"/>
                  <a:pt x="957264" y="261311"/>
                </a:cubicBezTo>
                <a:cubicBezTo>
                  <a:pt x="957264" y="789993"/>
                  <a:pt x="528683" y="1218574"/>
                  <a:pt x="1" y="1218574"/>
                </a:cubicBezTo>
                <a:lnTo>
                  <a:pt x="0" y="1218574"/>
                </a:lnTo>
                <a:lnTo>
                  <a:pt x="0" y="441350"/>
                </a:lnTo>
                <a:cubicBezTo>
                  <a:pt x="0" y="197599"/>
                  <a:pt x="197599" y="0"/>
                  <a:pt x="441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1">
            <a:extLst>
              <a:ext uri="{FF2B5EF4-FFF2-40B4-BE49-F238E27FC236}">
                <a16:creationId xmlns:a16="http://schemas.microsoft.com/office/drawing/2014/main" id="{0CF2A700-EEDB-4749-AFCE-7BB1C9CD0497}"/>
              </a:ext>
            </a:extLst>
          </p:cNvPr>
          <p:cNvSpPr/>
          <p:nvPr/>
        </p:nvSpPr>
        <p:spPr>
          <a:xfrm>
            <a:off x="4599188" y="4423704"/>
            <a:ext cx="829426" cy="1055838"/>
          </a:xfrm>
          <a:custGeom>
            <a:avLst/>
            <a:gdLst>
              <a:gd name="connsiteX0" fmla="*/ 1 w 957264"/>
              <a:gd name="connsiteY0" fmla="*/ 0 h 1218573"/>
              <a:gd name="connsiteX1" fmla="*/ 957264 w 957264"/>
              <a:gd name="connsiteY1" fmla="*/ 957263 h 1218573"/>
              <a:gd name="connsiteX2" fmla="*/ 937816 w 957264"/>
              <a:gd name="connsiteY2" fmla="*/ 1150185 h 1218573"/>
              <a:gd name="connsiteX3" fmla="*/ 920231 w 957264"/>
              <a:gd name="connsiteY3" fmla="*/ 1218573 h 1218573"/>
              <a:gd name="connsiteX4" fmla="*/ 441350 w 957264"/>
              <a:gd name="connsiteY4" fmla="*/ 1218573 h 1218573"/>
              <a:gd name="connsiteX5" fmla="*/ 0 w 957264"/>
              <a:gd name="connsiteY5" fmla="*/ 777223 h 1218573"/>
              <a:gd name="connsiteX6" fmla="*/ 0 w 957264"/>
              <a:gd name="connsiteY6" fmla="*/ 0 h 1218573"/>
              <a:gd name="connsiteX7" fmla="*/ 1 w 957264"/>
              <a:gd name="connsiteY7" fmla="*/ 0 h 12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264" h="1218573">
                <a:moveTo>
                  <a:pt x="1" y="0"/>
                </a:moveTo>
                <a:cubicBezTo>
                  <a:pt x="528683" y="0"/>
                  <a:pt x="957264" y="428581"/>
                  <a:pt x="957264" y="957263"/>
                </a:cubicBezTo>
                <a:cubicBezTo>
                  <a:pt x="957264" y="1023348"/>
                  <a:pt x="950568" y="1087870"/>
                  <a:pt x="937816" y="1150185"/>
                </a:cubicBezTo>
                <a:lnTo>
                  <a:pt x="920231" y="1218573"/>
                </a:lnTo>
                <a:lnTo>
                  <a:pt x="441350" y="1218573"/>
                </a:lnTo>
                <a:cubicBezTo>
                  <a:pt x="197599" y="1218573"/>
                  <a:pt x="0" y="1020974"/>
                  <a:pt x="0" y="777223"/>
                </a:cubicBez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184F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54">
            <a:extLst>
              <a:ext uri="{FF2B5EF4-FFF2-40B4-BE49-F238E27FC236}">
                <a16:creationId xmlns:a16="http://schemas.microsoft.com/office/drawing/2014/main" id="{A3FC01B7-7347-4B1E-AA23-BF89BD9FFDE3}"/>
              </a:ext>
            </a:extLst>
          </p:cNvPr>
          <p:cNvSpPr/>
          <p:nvPr/>
        </p:nvSpPr>
        <p:spPr>
          <a:xfrm flipH="1">
            <a:off x="6757341" y="4423703"/>
            <a:ext cx="829426" cy="1055838"/>
          </a:xfrm>
          <a:custGeom>
            <a:avLst/>
            <a:gdLst>
              <a:gd name="connsiteX0" fmla="*/ 1 w 957264"/>
              <a:gd name="connsiteY0" fmla="*/ 0 h 1218573"/>
              <a:gd name="connsiteX1" fmla="*/ 957264 w 957264"/>
              <a:gd name="connsiteY1" fmla="*/ 957263 h 1218573"/>
              <a:gd name="connsiteX2" fmla="*/ 937816 w 957264"/>
              <a:gd name="connsiteY2" fmla="*/ 1150185 h 1218573"/>
              <a:gd name="connsiteX3" fmla="*/ 920231 w 957264"/>
              <a:gd name="connsiteY3" fmla="*/ 1218573 h 1218573"/>
              <a:gd name="connsiteX4" fmla="*/ 441350 w 957264"/>
              <a:gd name="connsiteY4" fmla="*/ 1218573 h 1218573"/>
              <a:gd name="connsiteX5" fmla="*/ 0 w 957264"/>
              <a:gd name="connsiteY5" fmla="*/ 777223 h 1218573"/>
              <a:gd name="connsiteX6" fmla="*/ 0 w 957264"/>
              <a:gd name="connsiteY6" fmla="*/ 0 h 1218573"/>
              <a:gd name="connsiteX7" fmla="*/ 1 w 957264"/>
              <a:gd name="connsiteY7" fmla="*/ 0 h 12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264" h="1218573">
                <a:moveTo>
                  <a:pt x="1" y="0"/>
                </a:moveTo>
                <a:cubicBezTo>
                  <a:pt x="528683" y="0"/>
                  <a:pt x="957264" y="428581"/>
                  <a:pt x="957264" y="957263"/>
                </a:cubicBezTo>
                <a:cubicBezTo>
                  <a:pt x="957264" y="1023348"/>
                  <a:pt x="950568" y="1087870"/>
                  <a:pt x="937816" y="1150185"/>
                </a:cubicBezTo>
                <a:lnTo>
                  <a:pt x="920231" y="1218573"/>
                </a:lnTo>
                <a:lnTo>
                  <a:pt x="441350" y="1218573"/>
                </a:lnTo>
                <a:cubicBezTo>
                  <a:pt x="197599" y="1218573"/>
                  <a:pt x="0" y="1020974"/>
                  <a:pt x="0" y="777223"/>
                </a:cubicBezTo>
                <a:lnTo>
                  <a:pt x="0" y="0"/>
                </a:lnTo>
                <a:lnTo>
                  <a:pt x="1" y="0"/>
                </a:lnTo>
                <a:close/>
              </a:path>
            </a:pathLst>
          </a:custGeom>
          <a:solidFill>
            <a:srgbClr val="60B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5">
            <a:extLst>
              <a:ext uri="{FF2B5EF4-FFF2-40B4-BE49-F238E27FC236}">
                <a16:creationId xmlns:a16="http://schemas.microsoft.com/office/drawing/2014/main" id="{0A3C397F-4A96-4ADC-A692-93ED8CE0CEA4}"/>
              </a:ext>
            </a:extLst>
          </p:cNvPr>
          <p:cNvSpPr/>
          <p:nvPr/>
        </p:nvSpPr>
        <p:spPr>
          <a:xfrm flipH="1">
            <a:off x="6757340" y="2491963"/>
            <a:ext cx="829426" cy="1055839"/>
          </a:xfrm>
          <a:custGeom>
            <a:avLst/>
            <a:gdLst>
              <a:gd name="connsiteX0" fmla="*/ 441350 w 957264"/>
              <a:gd name="connsiteY0" fmla="*/ 0 h 1218574"/>
              <a:gd name="connsiteX1" fmla="*/ 920231 w 957264"/>
              <a:gd name="connsiteY1" fmla="*/ 0 h 1218574"/>
              <a:gd name="connsiteX2" fmla="*/ 937816 w 957264"/>
              <a:gd name="connsiteY2" fmla="*/ 68389 h 1218574"/>
              <a:gd name="connsiteX3" fmla="*/ 957264 w 957264"/>
              <a:gd name="connsiteY3" fmla="*/ 261311 h 1218574"/>
              <a:gd name="connsiteX4" fmla="*/ 1 w 957264"/>
              <a:gd name="connsiteY4" fmla="*/ 1218574 h 1218574"/>
              <a:gd name="connsiteX5" fmla="*/ 0 w 957264"/>
              <a:gd name="connsiteY5" fmla="*/ 1218574 h 1218574"/>
              <a:gd name="connsiteX6" fmla="*/ 0 w 957264"/>
              <a:gd name="connsiteY6" fmla="*/ 441350 h 1218574"/>
              <a:gd name="connsiteX7" fmla="*/ 441350 w 957264"/>
              <a:gd name="connsiteY7" fmla="*/ 0 h 121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7264" h="1218574">
                <a:moveTo>
                  <a:pt x="441350" y="0"/>
                </a:moveTo>
                <a:lnTo>
                  <a:pt x="920231" y="0"/>
                </a:lnTo>
                <a:lnTo>
                  <a:pt x="937816" y="68389"/>
                </a:lnTo>
                <a:cubicBezTo>
                  <a:pt x="950568" y="130705"/>
                  <a:pt x="957264" y="195226"/>
                  <a:pt x="957264" y="261311"/>
                </a:cubicBezTo>
                <a:cubicBezTo>
                  <a:pt x="957264" y="789993"/>
                  <a:pt x="528683" y="1218574"/>
                  <a:pt x="1" y="1218574"/>
                </a:cubicBezTo>
                <a:lnTo>
                  <a:pt x="0" y="1218574"/>
                </a:lnTo>
                <a:lnTo>
                  <a:pt x="0" y="441350"/>
                </a:lnTo>
                <a:cubicBezTo>
                  <a:pt x="0" y="197599"/>
                  <a:pt x="197599" y="0"/>
                  <a:pt x="441350" y="0"/>
                </a:cubicBezTo>
                <a:close/>
              </a:path>
            </a:pathLst>
          </a:custGeom>
          <a:solidFill>
            <a:srgbClr val="2875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D60A90-20EC-4260-B18B-BDA230EE19B0}"/>
              </a:ext>
            </a:extLst>
          </p:cNvPr>
          <p:cNvSpPr txBox="1"/>
          <p:nvPr/>
        </p:nvSpPr>
        <p:spPr>
          <a:xfrm>
            <a:off x="3572101" y="2282764"/>
            <a:ext cx="9933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E6AB7-A3FD-47F7-B9BF-4CEAE9AC99CF}"/>
              </a:ext>
            </a:extLst>
          </p:cNvPr>
          <p:cNvSpPr txBox="1"/>
          <p:nvPr/>
        </p:nvSpPr>
        <p:spPr>
          <a:xfrm>
            <a:off x="3572101" y="4817513"/>
            <a:ext cx="9933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02EE26-6D7A-478B-8B31-9B597BA7F5C5}"/>
              </a:ext>
            </a:extLst>
          </p:cNvPr>
          <p:cNvSpPr txBox="1"/>
          <p:nvPr/>
        </p:nvSpPr>
        <p:spPr>
          <a:xfrm>
            <a:off x="7626571" y="2282764"/>
            <a:ext cx="9933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CCBC79-9582-4645-A44B-D7BDAD491392}"/>
              </a:ext>
            </a:extLst>
          </p:cNvPr>
          <p:cNvSpPr txBox="1"/>
          <p:nvPr/>
        </p:nvSpPr>
        <p:spPr>
          <a:xfrm>
            <a:off x="7626571" y="4817513"/>
            <a:ext cx="9933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BD0E77-765B-4979-9037-9DEBB9A2B0BE}"/>
              </a:ext>
            </a:extLst>
          </p:cNvPr>
          <p:cNvSpPr txBox="1"/>
          <p:nvPr/>
        </p:nvSpPr>
        <p:spPr>
          <a:xfrm>
            <a:off x="5303487" y="3616420"/>
            <a:ext cx="157897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Lorem ipsum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F140ED1-F7E4-4835-B913-C06BF5124A85}"/>
              </a:ext>
            </a:extLst>
          </p:cNvPr>
          <p:cNvGrpSpPr/>
          <p:nvPr/>
        </p:nvGrpSpPr>
        <p:grpSpPr>
          <a:xfrm>
            <a:off x="7013214" y="4908474"/>
            <a:ext cx="480042" cy="361756"/>
            <a:chOff x="13071475" y="4295864"/>
            <a:chExt cx="773113" cy="582613"/>
          </a:xfrm>
        </p:grpSpPr>
        <p:sp>
          <p:nvSpPr>
            <p:cNvPr id="50" name="Oval 109">
              <a:extLst>
                <a:ext uri="{FF2B5EF4-FFF2-40B4-BE49-F238E27FC236}">
                  <a16:creationId xmlns:a16="http://schemas.microsoft.com/office/drawing/2014/main" id="{B073DAF2-558F-4244-B24E-B4BC9C46B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71475" y="4295864"/>
              <a:ext cx="773113" cy="582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110">
              <a:extLst>
                <a:ext uri="{FF2B5EF4-FFF2-40B4-BE49-F238E27FC236}">
                  <a16:creationId xmlns:a16="http://schemas.microsoft.com/office/drawing/2014/main" id="{809BA24A-C514-4C73-B973-2E5AB0D30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111">
              <a:extLst>
                <a:ext uri="{FF2B5EF4-FFF2-40B4-BE49-F238E27FC236}">
                  <a16:creationId xmlns:a16="http://schemas.microsoft.com/office/drawing/2014/main" id="{8EFDAE1E-4789-4529-AAFC-80B7CAD65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5150" y="4394289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A3C777D-3DAD-4FB2-9008-23C35320854C}"/>
              </a:ext>
            </a:extLst>
          </p:cNvPr>
          <p:cNvGrpSpPr/>
          <p:nvPr/>
        </p:nvGrpSpPr>
        <p:grpSpPr>
          <a:xfrm>
            <a:off x="4695534" y="2713706"/>
            <a:ext cx="479056" cy="450471"/>
            <a:chOff x="13073063" y="6205537"/>
            <a:chExt cx="771525" cy="725488"/>
          </a:xfrm>
        </p:grpSpPr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D71FCC99-DA39-42E0-A8D4-78B27AD2C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6738" y="6299200"/>
              <a:ext cx="577850" cy="631825"/>
            </a:xfrm>
            <a:custGeom>
              <a:avLst/>
              <a:gdLst>
                <a:gd name="T0" fmla="*/ 0 w 153"/>
                <a:gd name="T1" fmla="*/ 115 h 167"/>
                <a:gd name="T2" fmla="*/ 13 w 153"/>
                <a:gd name="T3" fmla="*/ 128 h 167"/>
                <a:gd name="T4" fmla="*/ 89 w 153"/>
                <a:gd name="T5" fmla="*/ 128 h 167"/>
                <a:gd name="T6" fmla="*/ 128 w 153"/>
                <a:gd name="T7" fmla="*/ 167 h 167"/>
                <a:gd name="T8" fmla="*/ 128 w 153"/>
                <a:gd name="T9" fmla="*/ 128 h 167"/>
                <a:gd name="T10" fmla="*/ 141 w 153"/>
                <a:gd name="T11" fmla="*/ 128 h 167"/>
                <a:gd name="T12" fmla="*/ 153 w 153"/>
                <a:gd name="T13" fmla="*/ 115 h 167"/>
                <a:gd name="T14" fmla="*/ 153 w 153"/>
                <a:gd name="T15" fmla="*/ 13 h 167"/>
                <a:gd name="T16" fmla="*/ 141 w 153"/>
                <a:gd name="T17" fmla="*/ 0 h 167"/>
                <a:gd name="T18" fmla="*/ 13 w 153"/>
                <a:gd name="T19" fmla="*/ 0 h 167"/>
                <a:gd name="T20" fmla="*/ 0 w 153"/>
                <a:gd name="T21" fmla="*/ 13 h 167"/>
                <a:gd name="T22" fmla="*/ 0 w 153"/>
                <a:gd name="T23" fmla="*/ 11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67">
                  <a:moveTo>
                    <a:pt x="0" y="115"/>
                  </a:moveTo>
                  <a:cubicBezTo>
                    <a:pt x="0" y="122"/>
                    <a:pt x="6" y="128"/>
                    <a:pt x="13" y="12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28" y="167"/>
                    <a:pt x="128" y="167"/>
                    <a:pt x="128" y="167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41" y="128"/>
                    <a:pt x="141" y="128"/>
                    <a:pt x="141" y="128"/>
                  </a:cubicBezTo>
                  <a:cubicBezTo>
                    <a:pt x="148" y="128"/>
                    <a:pt x="153" y="122"/>
                    <a:pt x="153" y="115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301D3773-62D7-4561-BDAA-2833DAE65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3063" y="6205537"/>
              <a:ext cx="579438" cy="627063"/>
            </a:xfrm>
            <a:custGeom>
              <a:avLst/>
              <a:gdLst>
                <a:gd name="T0" fmla="*/ 153 w 153"/>
                <a:gd name="T1" fmla="*/ 115 h 166"/>
                <a:gd name="T2" fmla="*/ 140 w 153"/>
                <a:gd name="T3" fmla="*/ 128 h 166"/>
                <a:gd name="T4" fmla="*/ 64 w 153"/>
                <a:gd name="T5" fmla="*/ 128 h 166"/>
                <a:gd name="T6" fmla="*/ 25 w 153"/>
                <a:gd name="T7" fmla="*/ 166 h 166"/>
                <a:gd name="T8" fmla="*/ 25 w 153"/>
                <a:gd name="T9" fmla="*/ 128 h 166"/>
                <a:gd name="T10" fmla="*/ 12 w 153"/>
                <a:gd name="T11" fmla="*/ 128 h 166"/>
                <a:gd name="T12" fmla="*/ 0 w 153"/>
                <a:gd name="T13" fmla="*/ 115 h 166"/>
                <a:gd name="T14" fmla="*/ 0 w 153"/>
                <a:gd name="T15" fmla="*/ 12 h 166"/>
                <a:gd name="T16" fmla="*/ 12 w 153"/>
                <a:gd name="T17" fmla="*/ 0 h 166"/>
                <a:gd name="T18" fmla="*/ 140 w 153"/>
                <a:gd name="T19" fmla="*/ 0 h 166"/>
                <a:gd name="T20" fmla="*/ 153 w 153"/>
                <a:gd name="T21" fmla="*/ 12 h 166"/>
                <a:gd name="T22" fmla="*/ 153 w 153"/>
                <a:gd name="T23" fmla="*/ 11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66">
                  <a:moveTo>
                    <a:pt x="153" y="115"/>
                  </a:moveTo>
                  <a:cubicBezTo>
                    <a:pt x="153" y="122"/>
                    <a:pt x="147" y="128"/>
                    <a:pt x="140" y="128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25" y="166"/>
                    <a:pt x="25" y="166"/>
                    <a:pt x="25" y="166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2"/>
                    <a:pt x="0" y="1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7" y="0"/>
                    <a:pt x="153" y="5"/>
                    <a:pt x="153" y="12"/>
                  </a:cubicBezTo>
                  <a:lnTo>
                    <a:pt x="153" y="115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FB7D0496-5F4D-4139-BC40-3AE803E75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73063" y="6205537"/>
              <a:ext cx="571500" cy="495300"/>
            </a:xfrm>
            <a:custGeom>
              <a:avLst/>
              <a:gdLst>
                <a:gd name="T0" fmla="*/ 151 w 151"/>
                <a:gd name="T1" fmla="*/ 5 h 131"/>
                <a:gd name="T2" fmla="*/ 140 w 151"/>
                <a:gd name="T3" fmla="*/ 0 h 131"/>
                <a:gd name="T4" fmla="*/ 12 w 151"/>
                <a:gd name="T5" fmla="*/ 0 h 131"/>
                <a:gd name="T6" fmla="*/ 0 w 151"/>
                <a:gd name="T7" fmla="*/ 12 h 131"/>
                <a:gd name="T8" fmla="*/ 0 w 151"/>
                <a:gd name="T9" fmla="*/ 115 h 131"/>
                <a:gd name="T10" fmla="*/ 12 w 151"/>
                <a:gd name="T11" fmla="*/ 128 h 131"/>
                <a:gd name="T12" fmla="*/ 25 w 151"/>
                <a:gd name="T13" fmla="*/ 128 h 131"/>
                <a:gd name="T14" fmla="*/ 25 w 151"/>
                <a:gd name="T15" fmla="*/ 131 h 131"/>
                <a:gd name="T16" fmla="*/ 151 w 151"/>
                <a:gd name="T1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31">
                  <a:moveTo>
                    <a:pt x="151" y="5"/>
                  </a:moveTo>
                  <a:cubicBezTo>
                    <a:pt x="149" y="2"/>
                    <a:pt x="145" y="0"/>
                    <a:pt x="14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2"/>
                    <a:pt x="5" y="128"/>
                    <a:pt x="12" y="128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31"/>
                    <a:pt x="25" y="131"/>
                    <a:pt x="25" y="131"/>
                  </a:cubicBezTo>
                  <a:lnTo>
                    <a:pt x="15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Oval 16">
              <a:extLst>
                <a:ext uri="{FF2B5EF4-FFF2-40B4-BE49-F238E27FC236}">
                  <a16:creationId xmlns:a16="http://schemas.microsoft.com/office/drawing/2014/main" id="{4E2AC9FA-83C9-4A21-B3EC-E2B241926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68313" y="6397625"/>
              <a:ext cx="98425" cy="95250"/>
            </a:xfrm>
            <a:prstGeom prst="ellipse">
              <a:avLst/>
            </a:pr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B9A6BFF1-EC9D-43BF-92FA-93DA498E7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5951" y="6397625"/>
              <a:ext cx="93663" cy="95250"/>
            </a:xfrm>
            <a:prstGeom prst="ellipse">
              <a:avLst/>
            </a:pr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Oval 18">
              <a:extLst>
                <a:ext uri="{FF2B5EF4-FFF2-40B4-BE49-F238E27FC236}">
                  <a16:creationId xmlns:a16="http://schemas.microsoft.com/office/drawing/2014/main" id="{F1290919-D016-42F2-AA03-5768E9CC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58826" y="6397625"/>
              <a:ext cx="98425" cy="95250"/>
            </a:xfrm>
            <a:prstGeom prst="ellipse">
              <a:avLst/>
            </a:pr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AD23E34-91EE-4416-A350-14A0D54D5AA0}"/>
              </a:ext>
            </a:extLst>
          </p:cNvPr>
          <p:cNvGrpSpPr/>
          <p:nvPr/>
        </p:nvGrpSpPr>
        <p:grpSpPr>
          <a:xfrm>
            <a:off x="7017811" y="2699413"/>
            <a:ext cx="479056" cy="479056"/>
            <a:chOff x="12599988" y="3929499"/>
            <a:chExt cx="771525" cy="771525"/>
          </a:xfrm>
        </p:grpSpPr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0477F6B6-DA62-4625-B688-469E725B4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4451" y="4556562"/>
              <a:ext cx="98425" cy="98425"/>
            </a:xfrm>
            <a:custGeom>
              <a:avLst/>
              <a:gdLst>
                <a:gd name="T0" fmla="*/ 26 w 26"/>
                <a:gd name="T1" fmla="*/ 26 h 26"/>
                <a:gd name="T2" fmla="*/ 0 w 26"/>
                <a:gd name="T3" fmla="*/ 26 h 26"/>
                <a:gd name="T4" fmla="*/ 0 w 26"/>
                <a:gd name="T5" fmla="*/ 6 h 26"/>
                <a:gd name="T6" fmla="*/ 6 w 26"/>
                <a:gd name="T7" fmla="*/ 0 h 26"/>
                <a:gd name="T8" fmla="*/ 19 w 26"/>
                <a:gd name="T9" fmla="*/ 0 h 26"/>
                <a:gd name="T10" fmla="*/ 26 w 26"/>
                <a:gd name="T11" fmla="*/ 6 h 26"/>
                <a:gd name="T12" fmla="*/ 26 w 26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6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3"/>
                    <a:pt x="26" y="6"/>
                  </a:cubicBezTo>
                  <a:lnTo>
                    <a:pt x="26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1FF517A-76C8-41A9-8604-3C89D3154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87326" y="4458137"/>
              <a:ext cx="98425" cy="196850"/>
            </a:xfrm>
            <a:custGeom>
              <a:avLst/>
              <a:gdLst>
                <a:gd name="T0" fmla="*/ 26 w 26"/>
                <a:gd name="T1" fmla="*/ 52 h 52"/>
                <a:gd name="T2" fmla="*/ 0 w 26"/>
                <a:gd name="T3" fmla="*/ 52 h 52"/>
                <a:gd name="T4" fmla="*/ 0 w 26"/>
                <a:gd name="T5" fmla="*/ 7 h 52"/>
                <a:gd name="T6" fmla="*/ 7 w 26"/>
                <a:gd name="T7" fmla="*/ 0 h 52"/>
                <a:gd name="T8" fmla="*/ 20 w 26"/>
                <a:gd name="T9" fmla="*/ 0 h 52"/>
                <a:gd name="T10" fmla="*/ 26 w 26"/>
                <a:gd name="T11" fmla="*/ 7 h 52"/>
                <a:gd name="T12" fmla="*/ 26 w 2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2">
                  <a:moveTo>
                    <a:pt x="26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3" y="0"/>
                    <a:pt x="26" y="3"/>
                    <a:pt x="26" y="7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DBF1B4C1-C68F-41CC-8F01-3FD274D4B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4963" y="4364474"/>
              <a:ext cx="95250" cy="290513"/>
            </a:xfrm>
            <a:custGeom>
              <a:avLst/>
              <a:gdLst>
                <a:gd name="T0" fmla="*/ 25 w 25"/>
                <a:gd name="T1" fmla="*/ 77 h 77"/>
                <a:gd name="T2" fmla="*/ 0 w 25"/>
                <a:gd name="T3" fmla="*/ 77 h 77"/>
                <a:gd name="T4" fmla="*/ 0 w 25"/>
                <a:gd name="T5" fmla="*/ 6 h 77"/>
                <a:gd name="T6" fmla="*/ 6 w 25"/>
                <a:gd name="T7" fmla="*/ 0 h 77"/>
                <a:gd name="T8" fmla="*/ 19 w 25"/>
                <a:gd name="T9" fmla="*/ 0 h 77"/>
                <a:gd name="T10" fmla="*/ 25 w 25"/>
                <a:gd name="T11" fmla="*/ 6 h 77"/>
                <a:gd name="T12" fmla="*/ 25 w 25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7">
                  <a:moveTo>
                    <a:pt x="25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6"/>
                  </a:cubicBezTo>
                  <a:lnTo>
                    <a:pt x="25" y="7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21797131-9E58-444F-88BC-9E10F7A05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79426" y="4266049"/>
              <a:ext cx="98425" cy="388938"/>
            </a:xfrm>
            <a:custGeom>
              <a:avLst/>
              <a:gdLst>
                <a:gd name="T0" fmla="*/ 26 w 26"/>
                <a:gd name="T1" fmla="*/ 103 h 103"/>
                <a:gd name="T2" fmla="*/ 0 w 26"/>
                <a:gd name="T3" fmla="*/ 103 h 103"/>
                <a:gd name="T4" fmla="*/ 0 w 26"/>
                <a:gd name="T5" fmla="*/ 7 h 103"/>
                <a:gd name="T6" fmla="*/ 7 w 26"/>
                <a:gd name="T7" fmla="*/ 0 h 103"/>
                <a:gd name="T8" fmla="*/ 19 w 26"/>
                <a:gd name="T9" fmla="*/ 0 h 103"/>
                <a:gd name="T10" fmla="*/ 26 w 26"/>
                <a:gd name="T11" fmla="*/ 7 h 103"/>
                <a:gd name="T12" fmla="*/ 26 w 26"/>
                <a:gd name="T13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03">
                  <a:moveTo>
                    <a:pt x="26" y="103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6" y="3"/>
                    <a:pt x="26" y="7"/>
                  </a:cubicBezTo>
                  <a:lnTo>
                    <a:pt x="26" y="10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51D26E5B-1744-4C21-8EC4-65035F16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9988" y="3929499"/>
              <a:ext cx="771525" cy="771525"/>
            </a:xfrm>
            <a:custGeom>
              <a:avLst/>
              <a:gdLst>
                <a:gd name="T0" fmla="*/ 198 w 204"/>
                <a:gd name="T1" fmla="*/ 192 h 204"/>
                <a:gd name="T2" fmla="*/ 12 w 204"/>
                <a:gd name="T3" fmla="*/ 192 h 204"/>
                <a:gd name="T4" fmla="*/ 12 w 204"/>
                <a:gd name="T5" fmla="*/ 6 h 204"/>
                <a:gd name="T6" fmla="*/ 6 w 204"/>
                <a:gd name="T7" fmla="*/ 0 h 204"/>
                <a:gd name="T8" fmla="*/ 0 w 204"/>
                <a:gd name="T9" fmla="*/ 6 h 204"/>
                <a:gd name="T10" fmla="*/ 0 w 204"/>
                <a:gd name="T11" fmla="*/ 204 h 204"/>
                <a:gd name="T12" fmla="*/ 198 w 204"/>
                <a:gd name="T13" fmla="*/ 204 h 204"/>
                <a:gd name="T14" fmla="*/ 204 w 204"/>
                <a:gd name="T15" fmla="*/ 198 h 204"/>
                <a:gd name="T16" fmla="*/ 198 w 204"/>
                <a:gd name="T1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204">
                  <a:moveTo>
                    <a:pt x="19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10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202" y="204"/>
                    <a:pt x="204" y="202"/>
                    <a:pt x="204" y="198"/>
                  </a:cubicBezTo>
                  <a:cubicBezTo>
                    <a:pt x="204" y="194"/>
                    <a:pt x="202" y="192"/>
                    <a:pt x="198" y="192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9F7D001-952F-4101-9C15-6D0BE0AE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5563" y="3973949"/>
              <a:ext cx="407988" cy="401638"/>
            </a:xfrm>
            <a:custGeom>
              <a:avLst/>
              <a:gdLst>
                <a:gd name="T0" fmla="*/ 240 w 257"/>
                <a:gd name="T1" fmla="*/ 131 h 253"/>
                <a:gd name="T2" fmla="*/ 257 w 257"/>
                <a:gd name="T3" fmla="*/ 0 h 253"/>
                <a:gd name="T4" fmla="*/ 124 w 257"/>
                <a:gd name="T5" fmla="*/ 17 h 253"/>
                <a:gd name="T6" fmla="*/ 162 w 257"/>
                <a:gd name="T7" fmla="*/ 53 h 253"/>
                <a:gd name="T8" fmla="*/ 0 w 257"/>
                <a:gd name="T9" fmla="*/ 241 h 253"/>
                <a:gd name="T10" fmla="*/ 12 w 257"/>
                <a:gd name="T11" fmla="*/ 253 h 253"/>
                <a:gd name="T12" fmla="*/ 202 w 257"/>
                <a:gd name="T13" fmla="*/ 93 h 253"/>
                <a:gd name="T14" fmla="*/ 240 w 257"/>
                <a:gd name="T15" fmla="*/ 13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253">
                  <a:moveTo>
                    <a:pt x="240" y="131"/>
                  </a:moveTo>
                  <a:lnTo>
                    <a:pt x="257" y="0"/>
                  </a:lnTo>
                  <a:lnTo>
                    <a:pt x="124" y="17"/>
                  </a:lnTo>
                  <a:lnTo>
                    <a:pt x="162" y="53"/>
                  </a:lnTo>
                  <a:lnTo>
                    <a:pt x="0" y="241"/>
                  </a:lnTo>
                  <a:lnTo>
                    <a:pt x="12" y="253"/>
                  </a:lnTo>
                  <a:lnTo>
                    <a:pt x="202" y="93"/>
                  </a:lnTo>
                  <a:lnTo>
                    <a:pt x="240" y="131"/>
                  </a:ln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B39A8000-CB97-4A85-BC15-AF42515D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55" y="4865749"/>
            <a:ext cx="424076" cy="447207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CD693FF6-0E3A-4C51-839B-25FD715223D8}"/>
              </a:ext>
            </a:extLst>
          </p:cNvPr>
          <p:cNvGrpSpPr/>
          <p:nvPr/>
        </p:nvGrpSpPr>
        <p:grpSpPr>
          <a:xfrm>
            <a:off x="838200" y="2106197"/>
            <a:ext cx="2432258" cy="1224358"/>
            <a:chOff x="838200" y="1924905"/>
            <a:chExt cx="2432258" cy="122435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F609D80-0F5F-46BF-8C3E-F0ED6B22F1EA}"/>
                </a:ext>
              </a:extLst>
            </p:cNvPr>
            <p:cNvSpPr/>
            <p:nvPr/>
          </p:nvSpPr>
          <p:spPr>
            <a:xfrm>
              <a:off x="838200" y="2287489"/>
              <a:ext cx="2432258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latin typeface="+mj-lt"/>
                </a:rPr>
                <a:t>Lorem ipsum </a:t>
              </a:r>
              <a:r>
                <a:rPr lang="en-ID" sz="1400" dirty="0" err="1">
                  <a:latin typeface="+mj-lt"/>
                </a:rPr>
                <a:t>dolor</a:t>
              </a:r>
              <a:r>
                <a:rPr lang="en-ID" sz="1400" dirty="0">
                  <a:latin typeface="+mj-lt"/>
                </a:rPr>
                <a:t> sit </a:t>
              </a:r>
              <a:r>
                <a:rPr lang="en-ID" sz="1400" dirty="0" err="1">
                  <a:latin typeface="+mj-lt"/>
                </a:rPr>
                <a:t>amet</a:t>
              </a:r>
              <a:r>
                <a:rPr lang="en-ID" sz="1400" dirty="0">
                  <a:latin typeface="+mj-lt"/>
                </a:rPr>
                <a:t>, </a:t>
              </a:r>
              <a:r>
                <a:rPr lang="en-ID" sz="1400" dirty="0" err="1">
                  <a:latin typeface="+mj-lt"/>
                </a:rPr>
                <a:t>consectetur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adipiscing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elit</a:t>
              </a:r>
              <a:r>
                <a:rPr lang="en-ID" sz="1400" dirty="0">
                  <a:latin typeface="+mj-lt"/>
                </a:rPr>
                <a:t>. </a:t>
              </a:r>
              <a:r>
                <a:rPr lang="en-ID" sz="1400" dirty="0" err="1">
                  <a:latin typeface="+mj-lt"/>
                </a:rPr>
                <a:t>Quisque</a:t>
              </a:r>
              <a:r>
                <a:rPr lang="en-ID" sz="1400" dirty="0">
                  <a:latin typeface="+mj-lt"/>
                </a:rPr>
                <a:t> dictum </a:t>
              </a:r>
              <a:r>
                <a:rPr lang="en-ID" sz="1400" dirty="0" err="1">
                  <a:latin typeface="+mj-lt"/>
                </a:rPr>
                <a:t>augue</a:t>
              </a:r>
              <a:r>
                <a:rPr lang="en-ID" sz="1400" dirty="0">
                  <a:latin typeface="+mj-lt"/>
                </a:rPr>
                <a:t> dui, </a:t>
              </a:r>
              <a:r>
                <a:rPr lang="en-ID" sz="1400" dirty="0" err="1">
                  <a:latin typeface="+mj-lt"/>
                </a:rPr>
                <a:t>sed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euismod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tortor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molestie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rhoncus</a:t>
              </a:r>
              <a:r>
                <a:rPr lang="en-ID" sz="1400" dirty="0">
                  <a:latin typeface="+mj-lt"/>
                </a:rPr>
                <a:t>.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29C769-3A95-4F7F-93E9-0AC403BCB166}"/>
                </a:ext>
              </a:extLst>
            </p:cNvPr>
            <p:cNvSpPr/>
            <p:nvPr/>
          </p:nvSpPr>
          <p:spPr>
            <a:xfrm>
              <a:off x="838200" y="1924905"/>
              <a:ext cx="243225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latin typeface="Century Gothic" panose="020B0502020202020204" pitchFamily="34" charset="0"/>
                </a:rPr>
                <a:t>Lorem ipsum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FADFD0E-C99D-47DF-8D9E-9896A3C600F4}"/>
              </a:ext>
            </a:extLst>
          </p:cNvPr>
          <p:cNvGrpSpPr/>
          <p:nvPr/>
        </p:nvGrpSpPr>
        <p:grpSpPr>
          <a:xfrm>
            <a:off x="8921542" y="2106197"/>
            <a:ext cx="2432258" cy="1224358"/>
            <a:chOff x="8921542" y="1924905"/>
            <a:chExt cx="2432258" cy="122435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BC2192F-AE56-4C30-AAEB-D9C5450CB914}"/>
                </a:ext>
              </a:extLst>
            </p:cNvPr>
            <p:cNvSpPr/>
            <p:nvPr/>
          </p:nvSpPr>
          <p:spPr>
            <a:xfrm>
              <a:off x="8921542" y="2287489"/>
              <a:ext cx="2432258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latin typeface="+mj-lt"/>
                </a:rPr>
                <a:t>Lorem ipsum </a:t>
              </a:r>
              <a:r>
                <a:rPr lang="en-ID" sz="1400" dirty="0" err="1">
                  <a:latin typeface="+mj-lt"/>
                </a:rPr>
                <a:t>dolor</a:t>
              </a:r>
              <a:r>
                <a:rPr lang="en-ID" sz="1400" dirty="0">
                  <a:latin typeface="+mj-lt"/>
                </a:rPr>
                <a:t> sit </a:t>
              </a:r>
              <a:r>
                <a:rPr lang="en-ID" sz="1400" dirty="0" err="1">
                  <a:latin typeface="+mj-lt"/>
                </a:rPr>
                <a:t>amet</a:t>
              </a:r>
              <a:r>
                <a:rPr lang="en-ID" sz="1400" dirty="0">
                  <a:latin typeface="+mj-lt"/>
                </a:rPr>
                <a:t>, </a:t>
              </a:r>
              <a:r>
                <a:rPr lang="en-ID" sz="1400" dirty="0" err="1">
                  <a:latin typeface="+mj-lt"/>
                </a:rPr>
                <a:t>consectetur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adipiscing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elit</a:t>
              </a:r>
              <a:r>
                <a:rPr lang="en-ID" sz="1400" dirty="0">
                  <a:latin typeface="+mj-lt"/>
                </a:rPr>
                <a:t>. </a:t>
              </a:r>
              <a:r>
                <a:rPr lang="en-ID" sz="1400" dirty="0" err="1">
                  <a:latin typeface="+mj-lt"/>
                </a:rPr>
                <a:t>Quisque</a:t>
              </a:r>
              <a:r>
                <a:rPr lang="en-ID" sz="1400" dirty="0">
                  <a:latin typeface="+mj-lt"/>
                </a:rPr>
                <a:t> dictum </a:t>
              </a:r>
              <a:r>
                <a:rPr lang="en-ID" sz="1400" dirty="0" err="1">
                  <a:latin typeface="+mj-lt"/>
                </a:rPr>
                <a:t>augue</a:t>
              </a:r>
              <a:r>
                <a:rPr lang="en-ID" sz="1400" dirty="0">
                  <a:latin typeface="+mj-lt"/>
                </a:rPr>
                <a:t> dui, </a:t>
              </a:r>
              <a:r>
                <a:rPr lang="en-ID" sz="1400" dirty="0" err="1">
                  <a:latin typeface="+mj-lt"/>
                </a:rPr>
                <a:t>sed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euismod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tortor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molestie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rhoncus</a:t>
              </a:r>
              <a:r>
                <a:rPr lang="en-ID" sz="1400" dirty="0">
                  <a:latin typeface="+mj-lt"/>
                </a:rPr>
                <a:t>. 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9761AD5-FBC6-4D0D-9C0A-6E4C216E2ED9}"/>
                </a:ext>
              </a:extLst>
            </p:cNvPr>
            <p:cNvSpPr/>
            <p:nvPr/>
          </p:nvSpPr>
          <p:spPr>
            <a:xfrm>
              <a:off x="8921542" y="1924905"/>
              <a:ext cx="243225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b="1" dirty="0">
                  <a:latin typeface="Century Gothic" panose="020B0502020202020204" pitchFamily="34" charset="0"/>
                </a:rPr>
                <a:t>Lorem ipsum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B24CDC0-936C-4729-98A7-739623C098AB}"/>
              </a:ext>
            </a:extLst>
          </p:cNvPr>
          <p:cNvGrpSpPr/>
          <p:nvPr/>
        </p:nvGrpSpPr>
        <p:grpSpPr>
          <a:xfrm>
            <a:off x="838200" y="4640948"/>
            <a:ext cx="2432258" cy="1224358"/>
            <a:chOff x="838200" y="4459656"/>
            <a:chExt cx="2432258" cy="12243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551F36B-BFEA-4D1D-A6D7-724441195192}"/>
                </a:ext>
              </a:extLst>
            </p:cNvPr>
            <p:cNvSpPr/>
            <p:nvPr/>
          </p:nvSpPr>
          <p:spPr>
            <a:xfrm>
              <a:off x="838200" y="4822240"/>
              <a:ext cx="2432258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latin typeface="+mj-lt"/>
                </a:rPr>
                <a:t>Lorem ipsum </a:t>
              </a:r>
              <a:r>
                <a:rPr lang="en-ID" sz="1400" dirty="0" err="1">
                  <a:latin typeface="+mj-lt"/>
                </a:rPr>
                <a:t>dolor</a:t>
              </a:r>
              <a:r>
                <a:rPr lang="en-ID" sz="1400" dirty="0">
                  <a:latin typeface="+mj-lt"/>
                </a:rPr>
                <a:t> sit </a:t>
              </a:r>
              <a:r>
                <a:rPr lang="en-ID" sz="1400" dirty="0" err="1">
                  <a:latin typeface="+mj-lt"/>
                </a:rPr>
                <a:t>amet</a:t>
              </a:r>
              <a:r>
                <a:rPr lang="en-ID" sz="1400" dirty="0">
                  <a:latin typeface="+mj-lt"/>
                </a:rPr>
                <a:t>, </a:t>
              </a:r>
              <a:r>
                <a:rPr lang="en-ID" sz="1400" dirty="0" err="1">
                  <a:latin typeface="+mj-lt"/>
                </a:rPr>
                <a:t>consectetur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adipiscing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elit</a:t>
              </a:r>
              <a:r>
                <a:rPr lang="en-ID" sz="1400" dirty="0">
                  <a:latin typeface="+mj-lt"/>
                </a:rPr>
                <a:t>. </a:t>
              </a:r>
              <a:r>
                <a:rPr lang="en-ID" sz="1400" dirty="0" err="1">
                  <a:latin typeface="+mj-lt"/>
                </a:rPr>
                <a:t>Quisque</a:t>
              </a:r>
              <a:r>
                <a:rPr lang="en-ID" sz="1400" dirty="0">
                  <a:latin typeface="+mj-lt"/>
                </a:rPr>
                <a:t> dictum </a:t>
              </a:r>
              <a:r>
                <a:rPr lang="en-ID" sz="1400" dirty="0" err="1">
                  <a:latin typeface="+mj-lt"/>
                </a:rPr>
                <a:t>augue</a:t>
              </a:r>
              <a:r>
                <a:rPr lang="en-ID" sz="1400" dirty="0">
                  <a:latin typeface="+mj-lt"/>
                </a:rPr>
                <a:t> dui, </a:t>
              </a:r>
              <a:r>
                <a:rPr lang="en-ID" sz="1400" dirty="0" err="1">
                  <a:latin typeface="+mj-lt"/>
                </a:rPr>
                <a:t>sed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euismod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tortor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molestie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rhoncus</a:t>
              </a:r>
              <a:r>
                <a:rPr lang="en-ID" sz="1400" dirty="0">
                  <a:latin typeface="+mj-lt"/>
                </a:rPr>
                <a:t>. 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23462E1-C0B6-48D6-B8BA-D257206C35A2}"/>
                </a:ext>
              </a:extLst>
            </p:cNvPr>
            <p:cNvSpPr/>
            <p:nvPr/>
          </p:nvSpPr>
          <p:spPr>
            <a:xfrm>
              <a:off x="838200" y="4459656"/>
              <a:ext cx="243225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latin typeface="Century Gothic" panose="020B0502020202020204" pitchFamily="34" charset="0"/>
                </a:rPr>
                <a:t>Lorem ipsum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5BEADB9-FCFA-49C1-A7F9-E8297CF07978}"/>
              </a:ext>
            </a:extLst>
          </p:cNvPr>
          <p:cNvGrpSpPr/>
          <p:nvPr/>
        </p:nvGrpSpPr>
        <p:grpSpPr>
          <a:xfrm>
            <a:off x="8921542" y="4640948"/>
            <a:ext cx="2432258" cy="1224358"/>
            <a:chOff x="8921542" y="4459656"/>
            <a:chExt cx="2432258" cy="122435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5509E6-6234-4D50-8612-380380D0172D}"/>
                </a:ext>
              </a:extLst>
            </p:cNvPr>
            <p:cNvSpPr/>
            <p:nvPr/>
          </p:nvSpPr>
          <p:spPr>
            <a:xfrm>
              <a:off x="8921542" y="4822240"/>
              <a:ext cx="2432258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latin typeface="+mj-lt"/>
                </a:rPr>
                <a:t>Lorem ipsum </a:t>
              </a:r>
              <a:r>
                <a:rPr lang="en-ID" sz="1400" dirty="0" err="1">
                  <a:latin typeface="+mj-lt"/>
                </a:rPr>
                <a:t>dolor</a:t>
              </a:r>
              <a:r>
                <a:rPr lang="en-ID" sz="1400" dirty="0">
                  <a:latin typeface="+mj-lt"/>
                </a:rPr>
                <a:t> sit </a:t>
              </a:r>
              <a:r>
                <a:rPr lang="en-ID" sz="1400" dirty="0" err="1">
                  <a:latin typeface="+mj-lt"/>
                </a:rPr>
                <a:t>amet</a:t>
              </a:r>
              <a:r>
                <a:rPr lang="en-ID" sz="1400" dirty="0">
                  <a:latin typeface="+mj-lt"/>
                </a:rPr>
                <a:t>, </a:t>
              </a:r>
              <a:r>
                <a:rPr lang="en-ID" sz="1400" dirty="0" err="1">
                  <a:latin typeface="+mj-lt"/>
                </a:rPr>
                <a:t>consectetur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adipiscing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elit</a:t>
              </a:r>
              <a:r>
                <a:rPr lang="en-ID" sz="1400" dirty="0">
                  <a:latin typeface="+mj-lt"/>
                </a:rPr>
                <a:t>. </a:t>
              </a:r>
              <a:r>
                <a:rPr lang="en-ID" sz="1400" dirty="0" err="1">
                  <a:latin typeface="+mj-lt"/>
                </a:rPr>
                <a:t>Quisque</a:t>
              </a:r>
              <a:r>
                <a:rPr lang="en-ID" sz="1400" dirty="0">
                  <a:latin typeface="+mj-lt"/>
                </a:rPr>
                <a:t> dictum </a:t>
              </a:r>
              <a:r>
                <a:rPr lang="en-ID" sz="1400" dirty="0" err="1">
                  <a:latin typeface="+mj-lt"/>
                </a:rPr>
                <a:t>augue</a:t>
              </a:r>
              <a:r>
                <a:rPr lang="en-ID" sz="1400" dirty="0">
                  <a:latin typeface="+mj-lt"/>
                </a:rPr>
                <a:t> dui, </a:t>
              </a:r>
              <a:r>
                <a:rPr lang="en-ID" sz="1400" dirty="0" err="1">
                  <a:latin typeface="+mj-lt"/>
                </a:rPr>
                <a:t>sed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euismod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tortor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molestie</a:t>
              </a:r>
              <a:r>
                <a:rPr lang="en-ID" sz="1400" dirty="0">
                  <a:latin typeface="+mj-lt"/>
                </a:rPr>
                <a:t> </a:t>
              </a:r>
              <a:r>
                <a:rPr lang="en-ID" sz="1400" dirty="0" err="1">
                  <a:latin typeface="+mj-lt"/>
                </a:rPr>
                <a:t>rhoncus</a:t>
              </a:r>
              <a:r>
                <a:rPr lang="en-ID" sz="1400" dirty="0">
                  <a:latin typeface="+mj-lt"/>
                </a:rPr>
                <a:t>. 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B666634-2C4E-4A3B-B238-C4CF5B46A91D}"/>
                </a:ext>
              </a:extLst>
            </p:cNvPr>
            <p:cNvSpPr/>
            <p:nvPr/>
          </p:nvSpPr>
          <p:spPr>
            <a:xfrm>
              <a:off x="8921542" y="4459656"/>
              <a:ext cx="243225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b="1" dirty="0">
                  <a:latin typeface="Century Gothic" panose="020B0502020202020204" pitchFamily="34" charset="0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54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4" name="Group 6283">
            <a:extLst>
              <a:ext uri="{FF2B5EF4-FFF2-40B4-BE49-F238E27FC236}">
                <a16:creationId xmlns:a16="http://schemas.microsoft.com/office/drawing/2014/main" id="{0651035D-D76F-456F-BF9B-7ADCEA1914F9}"/>
              </a:ext>
            </a:extLst>
          </p:cNvPr>
          <p:cNvGrpSpPr/>
          <p:nvPr/>
        </p:nvGrpSpPr>
        <p:grpSpPr>
          <a:xfrm>
            <a:off x="8250402" y="3058886"/>
            <a:ext cx="3141499" cy="1756229"/>
            <a:chOff x="8250402" y="2957286"/>
            <a:chExt cx="3141499" cy="1756229"/>
          </a:xfrm>
        </p:grpSpPr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9380E489-C247-47DF-95C4-42332FD2C051}"/>
                </a:ext>
              </a:extLst>
            </p:cNvPr>
            <p:cNvSpPr/>
            <p:nvPr/>
          </p:nvSpPr>
          <p:spPr>
            <a:xfrm>
              <a:off x="8250402" y="2957286"/>
              <a:ext cx="3141499" cy="1756229"/>
            </a:xfrm>
            <a:custGeom>
              <a:avLst/>
              <a:gdLst>
                <a:gd name="connsiteX0" fmla="*/ 35234 w 3141499"/>
                <a:gd name="connsiteY0" fmla="*/ 0 h 1756229"/>
                <a:gd name="connsiteX1" fmla="*/ 2848788 w 3141499"/>
                <a:gd name="connsiteY1" fmla="*/ 0 h 1756229"/>
                <a:gd name="connsiteX2" fmla="*/ 3141499 w 3141499"/>
                <a:gd name="connsiteY2" fmla="*/ 292711 h 1756229"/>
                <a:gd name="connsiteX3" fmla="*/ 3141499 w 3141499"/>
                <a:gd name="connsiteY3" fmla="*/ 1463518 h 1756229"/>
                <a:gd name="connsiteX4" fmla="*/ 2848788 w 3141499"/>
                <a:gd name="connsiteY4" fmla="*/ 1756229 h 1756229"/>
                <a:gd name="connsiteX5" fmla="*/ 35234 w 3141499"/>
                <a:gd name="connsiteY5" fmla="*/ 1756229 h 1756229"/>
                <a:gd name="connsiteX6" fmla="*/ 0 w 3141499"/>
                <a:gd name="connsiteY6" fmla="*/ 1752677 h 1756229"/>
                <a:gd name="connsiteX7" fmla="*/ 66945 w 3141499"/>
                <a:gd name="connsiteY7" fmla="*/ 1569770 h 1756229"/>
                <a:gd name="connsiteX8" fmla="*/ 171513 w 3141499"/>
                <a:gd name="connsiteY8" fmla="*/ 878114 h 1756229"/>
                <a:gd name="connsiteX9" fmla="*/ 66945 w 3141499"/>
                <a:gd name="connsiteY9" fmla="*/ 186459 h 1756229"/>
                <a:gd name="connsiteX10" fmla="*/ 0 w 3141499"/>
                <a:gd name="connsiteY10" fmla="*/ 3552 h 175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499" h="1756229">
                  <a:moveTo>
                    <a:pt x="35234" y="0"/>
                  </a:moveTo>
                  <a:lnTo>
                    <a:pt x="2848788" y="0"/>
                  </a:lnTo>
                  <a:cubicBezTo>
                    <a:pt x="3010448" y="0"/>
                    <a:pt x="3141499" y="131051"/>
                    <a:pt x="3141499" y="292711"/>
                  </a:cubicBezTo>
                  <a:lnTo>
                    <a:pt x="3141499" y="1463518"/>
                  </a:lnTo>
                  <a:cubicBezTo>
                    <a:pt x="3141499" y="1625178"/>
                    <a:pt x="3010448" y="1756229"/>
                    <a:pt x="2848788" y="1756229"/>
                  </a:cubicBezTo>
                  <a:lnTo>
                    <a:pt x="35234" y="1756229"/>
                  </a:lnTo>
                  <a:lnTo>
                    <a:pt x="0" y="1752677"/>
                  </a:lnTo>
                  <a:lnTo>
                    <a:pt x="66945" y="1569770"/>
                  </a:lnTo>
                  <a:cubicBezTo>
                    <a:pt x="134903" y="1351276"/>
                    <a:pt x="171513" y="1118970"/>
                    <a:pt x="171513" y="878114"/>
                  </a:cubicBezTo>
                  <a:cubicBezTo>
                    <a:pt x="171513" y="637258"/>
                    <a:pt x="134903" y="404953"/>
                    <a:pt x="66945" y="186459"/>
                  </a:cubicBezTo>
                  <a:lnTo>
                    <a:pt x="0" y="3552"/>
                  </a:lnTo>
                  <a:close/>
                </a:path>
              </a:pathLst>
            </a:cu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613CBA07-9B48-4C8B-B4F3-1B847CE449C3}"/>
                </a:ext>
              </a:extLst>
            </p:cNvPr>
            <p:cNvSpPr/>
            <p:nvPr/>
          </p:nvSpPr>
          <p:spPr>
            <a:xfrm>
              <a:off x="8786768" y="3296791"/>
              <a:ext cx="2224131" cy="107721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Quisque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dictum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augue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dui, </a:t>
              </a:r>
            </a:p>
            <a:p>
              <a:pPr algn="r"/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euismod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tortor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molestie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rhoncus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</a:p>
          </p:txBody>
        </p:sp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7CDE01E5-8B66-49AB-99C7-9AA467B1F976}"/>
              </a:ext>
            </a:extLst>
          </p:cNvPr>
          <p:cNvGrpSpPr/>
          <p:nvPr/>
        </p:nvGrpSpPr>
        <p:grpSpPr>
          <a:xfrm flipH="1">
            <a:off x="808816" y="3058886"/>
            <a:ext cx="3141499" cy="1756229"/>
            <a:chOff x="8250402" y="2957286"/>
            <a:chExt cx="3141499" cy="1756229"/>
          </a:xfrm>
        </p:grpSpPr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2CF9DB7A-9BC9-41E1-B942-D0BAFDA0ACC8}"/>
                </a:ext>
              </a:extLst>
            </p:cNvPr>
            <p:cNvSpPr/>
            <p:nvPr/>
          </p:nvSpPr>
          <p:spPr>
            <a:xfrm>
              <a:off x="8250402" y="2957286"/>
              <a:ext cx="3141499" cy="1756229"/>
            </a:xfrm>
            <a:custGeom>
              <a:avLst/>
              <a:gdLst>
                <a:gd name="connsiteX0" fmla="*/ 35234 w 3141499"/>
                <a:gd name="connsiteY0" fmla="*/ 0 h 1756229"/>
                <a:gd name="connsiteX1" fmla="*/ 2848788 w 3141499"/>
                <a:gd name="connsiteY1" fmla="*/ 0 h 1756229"/>
                <a:gd name="connsiteX2" fmla="*/ 3141499 w 3141499"/>
                <a:gd name="connsiteY2" fmla="*/ 292711 h 1756229"/>
                <a:gd name="connsiteX3" fmla="*/ 3141499 w 3141499"/>
                <a:gd name="connsiteY3" fmla="*/ 1463518 h 1756229"/>
                <a:gd name="connsiteX4" fmla="*/ 2848788 w 3141499"/>
                <a:gd name="connsiteY4" fmla="*/ 1756229 h 1756229"/>
                <a:gd name="connsiteX5" fmla="*/ 35234 w 3141499"/>
                <a:gd name="connsiteY5" fmla="*/ 1756229 h 1756229"/>
                <a:gd name="connsiteX6" fmla="*/ 0 w 3141499"/>
                <a:gd name="connsiteY6" fmla="*/ 1752677 h 1756229"/>
                <a:gd name="connsiteX7" fmla="*/ 66945 w 3141499"/>
                <a:gd name="connsiteY7" fmla="*/ 1569770 h 1756229"/>
                <a:gd name="connsiteX8" fmla="*/ 171513 w 3141499"/>
                <a:gd name="connsiteY8" fmla="*/ 878114 h 1756229"/>
                <a:gd name="connsiteX9" fmla="*/ 66945 w 3141499"/>
                <a:gd name="connsiteY9" fmla="*/ 186459 h 1756229"/>
                <a:gd name="connsiteX10" fmla="*/ 0 w 3141499"/>
                <a:gd name="connsiteY10" fmla="*/ 3552 h 175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499" h="1756229">
                  <a:moveTo>
                    <a:pt x="35234" y="0"/>
                  </a:moveTo>
                  <a:lnTo>
                    <a:pt x="2848788" y="0"/>
                  </a:lnTo>
                  <a:cubicBezTo>
                    <a:pt x="3010448" y="0"/>
                    <a:pt x="3141499" y="131051"/>
                    <a:pt x="3141499" y="292711"/>
                  </a:cubicBezTo>
                  <a:lnTo>
                    <a:pt x="3141499" y="1463518"/>
                  </a:lnTo>
                  <a:cubicBezTo>
                    <a:pt x="3141499" y="1625178"/>
                    <a:pt x="3010448" y="1756229"/>
                    <a:pt x="2848788" y="1756229"/>
                  </a:cubicBezTo>
                  <a:lnTo>
                    <a:pt x="35234" y="1756229"/>
                  </a:lnTo>
                  <a:lnTo>
                    <a:pt x="0" y="1752677"/>
                  </a:lnTo>
                  <a:lnTo>
                    <a:pt x="66945" y="1569770"/>
                  </a:lnTo>
                  <a:cubicBezTo>
                    <a:pt x="134903" y="1351276"/>
                    <a:pt x="171513" y="1118970"/>
                    <a:pt x="171513" y="878114"/>
                  </a:cubicBezTo>
                  <a:cubicBezTo>
                    <a:pt x="171513" y="637258"/>
                    <a:pt x="134903" y="404953"/>
                    <a:pt x="66945" y="186459"/>
                  </a:cubicBezTo>
                  <a:lnTo>
                    <a:pt x="0" y="3552"/>
                  </a:lnTo>
                  <a:close/>
                </a:path>
              </a:pathLst>
            </a:custGeom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B6AEE4A5-03E4-4EEB-92B6-93146C33BA8E}"/>
                </a:ext>
              </a:extLst>
            </p:cNvPr>
            <p:cNvSpPr/>
            <p:nvPr/>
          </p:nvSpPr>
          <p:spPr>
            <a:xfrm>
              <a:off x="8786768" y="3296791"/>
              <a:ext cx="2224131" cy="107721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Lorem ipsum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dolor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sit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amet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,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consectetur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adipiscing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elit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Quisque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dictum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augue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dui, </a:t>
              </a:r>
            </a:p>
            <a:p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sed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euismod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tortor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molestie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ID" sz="1400" dirty="0" err="1">
                  <a:solidFill>
                    <a:schemeClr val="bg1"/>
                  </a:solidFill>
                  <a:latin typeface="+mj-lt"/>
                </a:rPr>
                <a:t>rhoncus</a:t>
              </a:r>
              <a:r>
                <a:rPr lang="en-ID" sz="1400" dirty="0">
                  <a:solidFill>
                    <a:schemeClr val="bg1"/>
                  </a:solidFill>
                  <a:latin typeface="+mj-lt"/>
                </a:rPr>
                <a:t>. 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FED51E0-19AA-4AF9-8C15-57AAC108CC00}"/>
              </a:ext>
            </a:extLst>
          </p:cNvPr>
          <p:cNvSpPr/>
          <p:nvPr/>
        </p:nvSpPr>
        <p:spPr>
          <a:xfrm>
            <a:off x="4199076" y="2040077"/>
            <a:ext cx="3793848" cy="3793846"/>
          </a:xfrm>
          <a:prstGeom prst="ellipse">
            <a:avLst/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B80B3EE-E91F-4E2E-9A7F-4FCC9E9C99E7}"/>
              </a:ext>
            </a:extLst>
          </p:cNvPr>
          <p:cNvSpPr/>
          <p:nvPr/>
        </p:nvSpPr>
        <p:spPr>
          <a:xfrm>
            <a:off x="3770086" y="1611086"/>
            <a:ext cx="4651828" cy="4651828"/>
          </a:xfrm>
          <a:prstGeom prst="arc">
            <a:avLst>
              <a:gd name="adj1" fmla="val 16200000"/>
              <a:gd name="adj2" fmla="val 3163310"/>
            </a:avLst>
          </a:prstGeom>
          <a:ln w="101600" cap="rnd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CEB10AE6-E700-4C70-8733-607E2B76E0C8}"/>
              </a:ext>
            </a:extLst>
          </p:cNvPr>
          <p:cNvSpPr/>
          <p:nvPr/>
        </p:nvSpPr>
        <p:spPr>
          <a:xfrm flipH="1" flipV="1">
            <a:off x="3770086" y="1611086"/>
            <a:ext cx="4651828" cy="4651828"/>
          </a:xfrm>
          <a:prstGeom prst="arc">
            <a:avLst>
              <a:gd name="adj1" fmla="val 16200000"/>
              <a:gd name="adj2" fmla="val 3163310"/>
            </a:avLst>
          </a:prstGeom>
          <a:ln w="101600" cap="rnd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81" name="Group 6280">
            <a:extLst>
              <a:ext uri="{FF2B5EF4-FFF2-40B4-BE49-F238E27FC236}">
                <a16:creationId xmlns:a16="http://schemas.microsoft.com/office/drawing/2014/main" id="{125A402A-A6C1-43E0-A6E5-EA1C750E2245}"/>
              </a:ext>
            </a:extLst>
          </p:cNvPr>
          <p:cNvGrpSpPr/>
          <p:nvPr/>
        </p:nvGrpSpPr>
        <p:grpSpPr>
          <a:xfrm>
            <a:off x="5120658" y="2666510"/>
            <a:ext cx="1950685" cy="2540979"/>
            <a:chOff x="-6323013" y="2046288"/>
            <a:chExt cx="2738438" cy="3567113"/>
          </a:xfrm>
        </p:grpSpPr>
        <p:sp>
          <p:nvSpPr>
            <p:cNvPr id="6106" name="Freeform 31">
              <a:extLst>
                <a:ext uri="{FF2B5EF4-FFF2-40B4-BE49-F238E27FC236}">
                  <a16:creationId xmlns:a16="http://schemas.microsoft.com/office/drawing/2014/main" id="{9E86AC9B-0F2C-4697-8B2C-35A417CF5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26051" y="4430713"/>
              <a:ext cx="188913" cy="136525"/>
            </a:xfrm>
            <a:custGeom>
              <a:avLst/>
              <a:gdLst>
                <a:gd name="T0" fmla="*/ 17 w 53"/>
                <a:gd name="T1" fmla="*/ 38 h 38"/>
                <a:gd name="T2" fmla="*/ 0 w 53"/>
                <a:gd name="T3" fmla="*/ 28 h 38"/>
                <a:gd name="T4" fmla="*/ 36 w 53"/>
                <a:gd name="T5" fmla="*/ 0 h 38"/>
                <a:gd name="T6" fmla="*/ 53 w 53"/>
                <a:gd name="T7" fmla="*/ 10 h 38"/>
                <a:gd name="T8" fmla="*/ 17 w 5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38">
                  <a:moveTo>
                    <a:pt x="17" y="3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13" y="21"/>
                    <a:pt x="25" y="12"/>
                    <a:pt x="36" y="0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42" y="21"/>
                    <a:pt x="29" y="31"/>
                    <a:pt x="17" y="38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7" name="Freeform 32">
              <a:extLst>
                <a:ext uri="{FF2B5EF4-FFF2-40B4-BE49-F238E27FC236}">
                  <a16:creationId xmlns:a16="http://schemas.microsoft.com/office/drawing/2014/main" id="{542D9216-1F83-40EB-AE43-004F9FA7C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7463" y="4387851"/>
              <a:ext cx="100013" cy="79375"/>
            </a:xfrm>
            <a:custGeom>
              <a:avLst/>
              <a:gdLst>
                <a:gd name="T0" fmla="*/ 17 w 28"/>
                <a:gd name="T1" fmla="*/ 22 h 22"/>
                <a:gd name="T2" fmla="*/ 0 w 28"/>
                <a:gd name="T3" fmla="*/ 12 h 22"/>
                <a:gd name="T4" fmla="*/ 12 w 28"/>
                <a:gd name="T5" fmla="*/ 0 h 22"/>
                <a:gd name="T6" fmla="*/ 28 w 28"/>
                <a:gd name="T7" fmla="*/ 10 h 22"/>
                <a:gd name="T8" fmla="*/ 17 w 28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2">
                  <a:moveTo>
                    <a:pt x="17" y="2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4" y="9"/>
                    <a:pt x="8" y="4"/>
                    <a:pt x="12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14"/>
                    <a:pt x="21" y="18"/>
                    <a:pt x="17" y="22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8" name="Freeform 33">
              <a:extLst>
                <a:ext uri="{FF2B5EF4-FFF2-40B4-BE49-F238E27FC236}">
                  <a16:creationId xmlns:a16="http://schemas.microsoft.com/office/drawing/2014/main" id="{C94829AA-EB00-46C3-89D2-01D42086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54601" y="4349751"/>
              <a:ext cx="88900" cy="74613"/>
            </a:xfrm>
            <a:custGeom>
              <a:avLst/>
              <a:gdLst>
                <a:gd name="T0" fmla="*/ 16 w 25"/>
                <a:gd name="T1" fmla="*/ 21 h 21"/>
                <a:gd name="T2" fmla="*/ 0 w 25"/>
                <a:gd name="T3" fmla="*/ 11 h 21"/>
                <a:gd name="T4" fmla="*/ 8 w 25"/>
                <a:gd name="T5" fmla="*/ 0 h 21"/>
                <a:gd name="T6" fmla="*/ 25 w 25"/>
                <a:gd name="T7" fmla="*/ 10 h 21"/>
                <a:gd name="T8" fmla="*/ 16 w 25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1">
                  <a:moveTo>
                    <a:pt x="16" y="2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3" y="8"/>
                    <a:pt x="6" y="4"/>
                    <a:pt x="8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2" y="14"/>
                    <a:pt x="19" y="17"/>
                    <a:pt x="16" y="21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9" name="Freeform 34">
              <a:extLst>
                <a:ext uri="{FF2B5EF4-FFF2-40B4-BE49-F238E27FC236}">
                  <a16:creationId xmlns:a16="http://schemas.microsoft.com/office/drawing/2014/main" id="{E2ABF1AA-CA3E-4973-BB65-88A71253F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26026" y="4316413"/>
              <a:ext cx="85725" cy="68263"/>
            </a:xfrm>
            <a:custGeom>
              <a:avLst/>
              <a:gdLst>
                <a:gd name="T0" fmla="*/ 17 w 24"/>
                <a:gd name="T1" fmla="*/ 19 h 19"/>
                <a:gd name="T2" fmla="*/ 0 w 24"/>
                <a:gd name="T3" fmla="*/ 9 h 19"/>
                <a:gd name="T4" fmla="*/ 8 w 24"/>
                <a:gd name="T5" fmla="*/ 0 h 19"/>
                <a:gd name="T6" fmla="*/ 24 w 24"/>
                <a:gd name="T7" fmla="*/ 9 h 19"/>
                <a:gd name="T8" fmla="*/ 17 w 2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3" y="6"/>
                    <a:pt x="5" y="3"/>
                    <a:pt x="8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2" y="13"/>
                    <a:pt x="20" y="16"/>
                    <a:pt x="17" y="19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0" name="Freeform 35">
              <a:extLst>
                <a:ext uri="{FF2B5EF4-FFF2-40B4-BE49-F238E27FC236}">
                  <a16:creationId xmlns:a16="http://schemas.microsoft.com/office/drawing/2014/main" id="{4809CF1C-E3B7-47C2-89D7-76724FE0B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7451" y="4281488"/>
              <a:ext cx="80963" cy="68263"/>
            </a:xfrm>
            <a:custGeom>
              <a:avLst/>
              <a:gdLst>
                <a:gd name="T0" fmla="*/ 16 w 23"/>
                <a:gd name="T1" fmla="*/ 19 h 19"/>
                <a:gd name="T2" fmla="*/ 0 w 23"/>
                <a:gd name="T3" fmla="*/ 10 h 19"/>
                <a:gd name="T4" fmla="*/ 6 w 23"/>
                <a:gd name="T5" fmla="*/ 0 h 19"/>
                <a:gd name="T6" fmla="*/ 23 w 23"/>
                <a:gd name="T7" fmla="*/ 10 h 19"/>
                <a:gd name="T8" fmla="*/ 16 w 2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6" y="1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7"/>
                    <a:pt x="4" y="4"/>
                    <a:pt x="6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13"/>
                    <a:pt x="18" y="16"/>
                    <a:pt x="16" y="19"/>
                  </a:cubicBez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1" name="Freeform 36">
              <a:extLst>
                <a:ext uri="{FF2B5EF4-FFF2-40B4-BE49-F238E27FC236}">
                  <a16:creationId xmlns:a16="http://schemas.microsoft.com/office/drawing/2014/main" id="{3E79D13F-81A2-4E5F-AC7D-22D3B9D8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6813" y="4249738"/>
              <a:ext cx="79375" cy="66675"/>
            </a:xfrm>
            <a:custGeom>
              <a:avLst/>
              <a:gdLst>
                <a:gd name="T0" fmla="*/ 17 w 22"/>
                <a:gd name="T1" fmla="*/ 19 h 19"/>
                <a:gd name="T2" fmla="*/ 0 w 22"/>
                <a:gd name="T3" fmla="*/ 9 h 19"/>
                <a:gd name="T4" fmla="*/ 5 w 22"/>
                <a:gd name="T5" fmla="*/ 0 h 19"/>
                <a:gd name="T6" fmla="*/ 22 w 22"/>
                <a:gd name="T7" fmla="*/ 10 h 19"/>
                <a:gd name="T8" fmla="*/ 17 w 2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3"/>
                    <a:pt x="18" y="16"/>
                    <a:pt x="17" y="19"/>
                  </a:cubicBez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2" name="Freeform 37">
              <a:extLst>
                <a:ext uri="{FF2B5EF4-FFF2-40B4-BE49-F238E27FC236}">
                  <a16:creationId xmlns:a16="http://schemas.microsoft.com/office/drawing/2014/main" id="{0DE3B770-8309-4CC1-B9E7-E92EA5B80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9351" y="4216401"/>
              <a:ext cx="79375" cy="68263"/>
            </a:xfrm>
            <a:custGeom>
              <a:avLst/>
              <a:gdLst>
                <a:gd name="T0" fmla="*/ 17 w 22"/>
                <a:gd name="T1" fmla="*/ 19 h 19"/>
                <a:gd name="T2" fmla="*/ 0 w 22"/>
                <a:gd name="T3" fmla="*/ 9 h 19"/>
                <a:gd name="T4" fmla="*/ 5 w 22"/>
                <a:gd name="T5" fmla="*/ 0 h 19"/>
                <a:gd name="T6" fmla="*/ 22 w 22"/>
                <a:gd name="T7" fmla="*/ 10 h 19"/>
                <a:gd name="T8" fmla="*/ 17 w 2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3"/>
                    <a:pt x="19" y="16"/>
                    <a:pt x="17" y="19"/>
                  </a:cubicBez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3" name="Freeform 38">
              <a:extLst>
                <a:ext uri="{FF2B5EF4-FFF2-40B4-BE49-F238E27FC236}">
                  <a16:creationId xmlns:a16="http://schemas.microsoft.com/office/drawing/2014/main" id="{3FA1C8A7-8F0B-4CE7-9D50-95B7155B3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1" y="4184651"/>
              <a:ext cx="77788" cy="68263"/>
            </a:xfrm>
            <a:custGeom>
              <a:avLst/>
              <a:gdLst>
                <a:gd name="T0" fmla="*/ 17 w 22"/>
                <a:gd name="T1" fmla="*/ 19 h 19"/>
                <a:gd name="T2" fmla="*/ 0 w 22"/>
                <a:gd name="T3" fmla="*/ 9 h 19"/>
                <a:gd name="T4" fmla="*/ 5 w 22"/>
                <a:gd name="T5" fmla="*/ 0 h 19"/>
                <a:gd name="T6" fmla="*/ 22 w 22"/>
                <a:gd name="T7" fmla="*/ 10 h 19"/>
                <a:gd name="T8" fmla="*/ 17 w 2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3"/>
                    <a:pt x="19" y="16"/>
                    <a:pt x="17" y="19"/>
                  </a:cubicBez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4" name="Freeform 39">
              <a:extLst>
                <a:ext uri="{FF2B5EF4-FFF2-40B4-BE49-F238E27FC236}">
                  <a16:creationId xmlns:a16="http://schemas.microsoft.com/office/drawing/2014/main" id="{544D1589-B1F0-4256-8BAC-AB001DB4E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2838" y="4152901"/>
              <a:ext cx="74613" cy="68263"/>
            </a:xfrm>
            <a:custGeom>
              <a:avLst/>
              <a:gdLst>
                <a:gd name="T0" fmla="*/ 17 w 21"/>
                <a:gd name="T1" fmla="*/ 19 h 19"/>
                <a:gd name="T2" fmla="*/ 0 w 21"/>
                <a:gd name="T3" fmla="*/ 9 h 19"/>
                <a:gd name="T4" fmla="*/ 4 w 21"/>
                <a:gd name="T5" fmla="*/ 0 h 19"/>
                <a:gd name="T6" fmla="*/ 21 w 21"/>
                <a:gd name="T7" fmla="*/ 10 h 19"/>
                <a:gd name="T8" fmla="*/ 17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3" y="3"/>
                    <a:pt x="4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3"/>
                    <a:pt x="18" y="16"/>
                    <a:pt x="17" y="19"/>
                  </a:cubicBez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5" name="Freeform 40">
              <a:extLst>
                <a:ext uri="{FF2B5EF4-FFF2-40B4-BE49-F238E27FC236}">
                  <a16:creationId xmlns:a16="http://schemas.microsoft.com/office/drawing/2014/main" id="{9AA86613-3AE0-46D4-870E-00C218164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08551" y="4116388"/>
              <a:ext cx="74613" cy="71438"/>
            </a:xfrm>
            <a:custGeom>
              <a:avLst/>
              <a:gdLst>
                <a:gd name="T0" fmla="*/ 17 w 21"/>
                <a:gd name="T1" fmla="*/ 20 h 20"/>
                <a:gd name="T2" fmla="*/ 0 w 21"/>
                <a:gd name="T3" fmla="*/ 10 h 20"/>
                <a:gd name="T4" fmla="*/ 4 w 21"/>
                <a:gd name="T5" fmla="*/ 0 h 20"/>
                <a:gd name="T6" fmla="*/ 21 w 21"/>
                <a:gd name="T7" fmla="*/ 10 h 20"/>
                <a:gd name="T8" fmla="*/ 17 w 2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7" y="2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7"/>
                    <a:pt x="3" y="3"/>
                    <a:pt x="4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3"/>
                    <a:pt x="18" y="16"/>
                    <a:pt x="17" y="20"/>
                  </a:cubicBez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6" name="Freeform 41">
              <a:extLst>
                <a:ext uri="{FF2B5EF4-FFF2-40B4-BE49-F238E27FC236}">
                  <a16:creationId xmlns:a16="http://schemas.microsoft.com/office/drawing/2014/main" id="{9F48A285-6AAF-48FA-9DC6-93A15D397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94263" y="4081463"/>
              <a:ext cx="74613" cy="71438"/>
            </a:xfrm>
            <a:custGeom>
              <a:avLst/>
              <a:gdLst>
                <a:gd name="T0" fmla="*/ 17 w 21"/>
                <a:gd name="T1" fmla="*/ 20 h 20"/>
                <a:gd name="T2" fmla="*/ 0 w 21"/>
                <a:gd name="T3" fmla="*/ 10 h 20"/>
                <a:gd name="T4" fmla="*/ 4 w 21"/>
                <a:gd name="T5" fmla="*/ 0 h 20"/>
                <a:gd name="T6" fmla="*/ 21 w 21"/>
                <a:gd name="T7" fmla="*/ 10 h 20"/>
                <a:gd name="T8" fmla="*/ 17 w 21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17" y="2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7"/>
                    <a:pt x="3" y="4"/>
                    <a:pt x="4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9" y="13"/>
                    <a:pt x="18" y="17"/>
                    <a:pt x="17" y="20"/>
                  </a:cubicBezTo>
                  <a:close/>
                </a:path>
              </a:pathLst>
            </a:custGeom>
            <a:solidFill>
              <a:srgbClr val="85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7" name="Freeform 42">
              <a:extLst>
                <a:ext uri="{FF2B5EF4-FFF2-40B4-BE49-F238E27FC236}">
                  <a16:creationId xmlns:a16="http://schemas.microsoft.com/office/drawing/2014/main" id="{4B375EA3-C387-4F92-88FF-6C6B63F46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9976" y="4041776"/>
              <a:ext cx="71438" cy="74613"/>
            </a:xfrm>
            <a:custGeom>
              <a:avLst/>
              <a:gdLst>
                <a:gd name="T0" fmla="*/ 17 w 20"/>
                <a:gd name="T1" fmla="*/ 21 h 21"/>
                <a:gd name="T2" fmla="*/ 0 w 20"/>
                <a:gd name="T3" fmla="*/ 11 h 21"/>
                <a:gd name="T4" fmla="*/ 3 w 20"/>
                <a:gd name="T5" fmla="*/ 0 h 21"/>
                <a:gd name="T6" fmla="*/ 20 w 20"/>
                <a:gd name="T7" fmla="*/ 10 h 21"/>
                <a:gd name="T8" fmla="*/ 17 w 2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7" y="2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2" y="4"/>
                    <a:pt x="3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4"/>
                    <a:pt x="18" y="17"/>
                    <a:pt x="17" y="21"/>
                  </a:cubicBezTo>
                  <a:close/>
                </a:path>
              </a:pathLst>
            </a:custGeom>
            <a:solidFill>
              <a:srgbClr val="818F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8" name="Freeform 43">
              <a:extLst>
                <a:ext uri="{FF2B5EF4-FFF2-40B4-BE49-F238E27FC236}">
                  <a16:creationId xmlns:a16="http://schemas.microsoft.com/office/drawing/2014/main" id="{F2419D5D-28CC-4220-A7AC-8B03EDDC5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8863" y="3998913"/>
              <a:ext cx="69850" cy="79375"/>
            </a:xfrm>
            <a:custGeom>
              <a:avLst/>
              <a:gdLst>
                <a:gd name="T0" fmla="*/ 17 w 20"/>
                <a:gd name="T1" fmla="*/ 22 h 22"/>
                <a:gd name="T2" fmla="*/ 0 w 20"/>
                <a:gd name="T3" fmla="*/ 12 h 22"/>
                <a:gd name="T4" fmla="*/ 3 w 20"/>
                <a:gd name="T5" fmla="*/ 0 h 22"/>
                <a:gd name="T6" fmla="*/ 20 w 20"/>
                <a:gd name="T7" fmla="*/ 10 h 22"/>
                <a:gd name="T8" fmla="*/ 17 w 2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17" y="2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2" y="4"/>
                    <a:pt x="3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4"/>
                    <a:pt x="18" y="18"/>
                    <a:pt x="17" y="22"/>
                  </a:cubicBezTo>
                  <a:close/>
                </a:path>
              </a:pathLst>
            </a:custGeom>
            <a:solidFill>
              <a:srgbClr val="7C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9" name="Freeform 44">
              <a:extLst>
                <a:ext uri="{FF2B5EF4-FFF2-40B4-BE49-F238E27FC236}">
                  <a16:creationId xmlns:a16="http://schemas.microsoft.com/office/drawing/2014/main" id="{7004F6B2-E56B-45B2-82D1-FD4C3966D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9338" y="3944938"/>
              <a:ext cx="68263" cy="90488"/>
            </a:xfrm>
            <a:custGeom>
              <a:avLst/>
              <a:gdLst>
                <a:gd name="T0" fmla="*/ 17 w 19"/>
                <a:gd name="T1" fmla="*/ 25 h 25"/>
                <a:gd name="T2" fmla="*/ 0 w 19"/>
                <a:gd name="T3" fmla="*/ 15 h 25"/>
                <a:gd name="T4" fmla="*/ 3 w 19"/>
                <a:gd name="T5" fmla="*/ 0 h 25"/>
                <a:gd name="T6" fmla="*/ 19 w 19"/>
                <a:gd name="T7" fmla="*/ 10 h 25"/>
                <a:gd name="T8" fmla="*/ 17 w 1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7" y="2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2" y="5"/>
                    <a:pt x="3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5"/>
                    <a:pt x="18" y="20"/>
                    <a:pt x="17" y="25"/>
                  </a:cubicBezTo>
                  <a:close/>
                </a:path>
              </a:pathLst>
            </a:custGeom>
            <a:solidFill>
              <a:srgbClr val="788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0" name="Freeform 45">
              <a:extLst>
                <a:ext uri="{FF2B5EF4-FFF2-40B4-BE49-F238E27FC236}">
                  <a16:creationId xmlns:a16="http://schemas.microsoft.com/office/drawing/2014/main" id="{AECA6DB8-E875-40A6-9D9B-52F5A289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4588" y="3624263"/>
              <a:ext cx="169863" cy="357188"/>
            </a:xfrm>
            <a:custGeom>
              <a:avLst/>
              <a:gdLst>
                <a:gd name="T0" fmla="*/ 46 w 48"/>
                <a:gd name="T1" fmla="*/ 100 h 100"/>
                <a:gd name="T2" fmla="*/ 30 w 48"/>
                <a:gd name="T3" fmla="*/ 90 h 100"/>
                <a:gd name="T4" fmla="*/ 31 w 48"/>
                <a:gd name="T5" fmla="*/ 69 h 100"/>
                <a:gd name="T6" fmla="*/ 0 w 48"/>
                <a:gd name="T7" fmla="*/ 0 h 100"/>
                <a:gd name="T8" fmla="*/ 17 w 48"/>
                <a:gd name="T9" fmla="*/ 10 h 100"/>
                <a:gd name="T10" fmla="*/ 48 w 48"/>
                <a:gd name="T11" fmla="*/ 79 h 100"/>
                <a:gd name="T12" fmla="*/ 46 w 4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00">
                  <a:moveTo>
                    <a:pt x="46" y="100"/>
                  </a:moveTo>
                  <a:cubicBezTo>
                    <a:pt x="30" y="90"/>
                    <a:pt x="30" y="90"/>
                    <a:pt x="30" y="90"/>
                  </a:cubicBezTo>
                  <a:cubicBezTo>
                    <a:pt x="31" y="83"/>
                    <a:pt x="31" y="76"/>
                    <a:pt x="31" y="69"/>
                  </a:cubicBezTo>
                  <a:cubicBezTo>
                    <a:pt x="31" y="35"/>
                    <a:pt x="19" y="1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36" y="21"/>
                    <a:pt x="48" y="45"/>
                    <a:pt x="48" y="79"/>
                  </a:cubicBezTo>
                  <a:cubicBezTo>
                    <a:pt x="48" y="86"/>
                    <a:pt x="47" y="93"/>
                    <a:pt x="46" y="100"/>
                  </a:cubicBezTo>
                  <a:close/>
                </a:path>
              </a:pathLst>
            </a:custGeom>
            <a:solidFill>
              <a:srgbClr val="73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1" name="Freeform 46">
              <a:extLst>
                <a:ext uri="{FF2B5EF4-FFF2-40B4-BE49-F238E27FC236}">
                  <a16:creationId xmlns:a16="http://schemas.microsoft.com/office/drawing/2014/main" id="{D1A331DC-8D81-43BB-8172-507DAF203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1463" y="3984626"/>
              <a:ext cx="368300" cy="385763"/>
            </a:xfrm>
            <a:custGeom>
              <a:avLst/>
              <a:gdLst>
                <a:gd name="T0" fmla="*/ 36 w 232"/>
                <a:gd name="T1" fmla="*/ 243 h 243"/>
                <a:gd name="T2" fmla="*/ 0 w 232"/>
                <a:gd name="T3" fmla="*/ 223 h 243"/>
                <a:gd name="T4" fmla="*/ 193 w 232"/>
                <a:gd name="T5" fmla="*/ 0 h 243"/>
                <a:gd name="T6" fmla="*/ 232 w 232"/>
                <a:gd name="T7" fmla="*/ 23 h 243"/>
                <a:gd name="T8" fmla="*/ 36 w 232"/>
                <a:gd name="T9" fmla="*/ 243 h 243"/>
                <a:gd name="T10" fmla="*/ 36 w 232"/>
                <a:gd name="T11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43">
                  <a:moveTo>
                    <a:pt x="36" y="243"/>
                  </a:moveTo>
                  <a:lnTo>
                    <a:pt x="0" y="223"/>
                  </a:lnTo>
                  <a:lnTo>
                    <a:pt x="193" y="0"/>
                  </a:lnTo>
                  <a:lnTo>
                    <a:pt x="232" y="23"/>
                  </a:lnTo>
                  <a:lnTo>
                    <a:pt x="36" y="243"/>
                  </a:lnTo>
                  <a:lnTo>
                    <a:pt x="36" y="243"/>
                  </a:lnTo>
                  <a:close/>
                </a:path>
              </a:pathLst>
            </a:custGeom>
            <a:solidFill>
              <a:srgbClr val="8AA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2" name="Freeform 47">
              <a:extLst>
                <a:ext uri="{FF2B5EF4-FFF2-40B4-BE49-F238E27FC236}">
                  <a16:creationId xmlns:a16="http://schemas.microsoft.com/office/drawing/2014/main" id="{B32E253B-1C5C-42C3-9367-FC07B5A7A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97513" y="4559301"/>
              <a:ext cx="60325" cy="36513"/>
            </a:xfrm>
            <a:custGeom>
              <a:avLst/>
              <a:gdLst>
                <a:gd name="T0" fmla="*/ 38 w 38"/>
                <a:gd name="T1" fmla="*/ 21 h 23"/>
                <a:gd name="T2" fmla="*/ 0 w 38"/>
                <a:gd name="T3" fmla="*/ 0 h 23"/>
                <a:gd name="T4" fmla="*/ 0 w 38"/>
                <a:gd name="T5" fmla="*/ 0 h 23"/>
                <a:gd name="T6" fmla="*/ 38 w 38"/>
                <a:gd name="T7" fmla="*/ 23 h 23"/>
                <a:gd name="T8" fmla="*/ 38 w 38"/>
                <a:gd name="T9" fmla="*/ 21 h 23"/>
                <a:gd name="T10" fmla="*/ 38 w 38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3">
                  <a:moveTo>
                    <a:pt x="38" y="2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" y="23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3" name="Freeform 48">
              <a:extLst>
                <a:ext uri="{FF2B5EF4-FFF2-40B4-BE49-F238E27FC236}">
                  <a16:creationId xmlns:a16="http://schemas.microsoft.com/office/drawing/2014/main" id="{2DC4BC2C-36F4-4A03-8BF7-753974999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97513" y="4559301"/>
              <a:ext cx="80963" cy="42863"/>
            </a:xfrm>
            <a:custGeom>
              <a:avLst/>
              <a:gdLst>
                <a:gd name="T0" fmla="*/ 17 w 23"/>
                <a:gd name="T1" fmla="*/ 10 h 12"/>
                <a:gd name="T2" fmla="*/ 0 w 23"/>
                <a:gd name="T3" fmla="*/ 0 h 12"/>
                <a:gd name="T4" fmla="*/ 6 w 23"/>
                <a:gd name="T5" fmla="*/ 3 h 12"/>
                <a:gd name="T6" fmla="*/ 23 w 23"/>
                <a:gd name="T7" fmla="*/ 12 h 12"/>
                <a:gd name="T8" fmla="*/ 17 w 2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2"/>
                    <a:pt x="19" y="11"/>
                    <a:pt x="17" y="10"/>
                  </a:cubicBez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4" name="Freeform 49">
              <a:extLst>
                <a:ext uri="{FF2B5EF4-FFF2-40B4-BE49-F238E27FC236}">
                  <a16:creationId xmlns:a16="http://schemas.microsoft.com/office/drawing/2014/main" id="{976B4712-7792-4BA3-9E82-091594DBA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76876" y="4570413"/>
              <a:ext cx="79375" cy="39688"/>
            </a:xfrm>
            <a:custGeom>
              <a:avLst/>
              <a:gdLst>
                <a:gd name="T0" fmla="*/ 17 w 22"/>
                <a:gd name="T1" fmla="*/ 9 h 11"/>
                <a:gd name="T2" fmla="*/ 0 w 22"/>
                <a:gd name="T3" fmla="*/ 0 h 11"/>
                <a:gd name="T4" fmla="*/ 5 w 22"/>
                <a:gd name="T5" fmla="*/ 2 h 11"/>
                <a:gd name="T6" fmla="*/ 22 w 22"/>
                <a:gd name="T7" fmla="*/ 11 h 11"/>
                <a:gd name="T8" fmla="*/ 17 w 22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17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0" y="11"/>
                    <a:pt x="18" y="10"/>
                    <a:pt x="17" y="9"/>
                  </a:cubicBez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5" name="Freeform 50">
              <a:extLst>
                <a:ext uri="{FF2B5EF4-FFF2-40B4-BE49-F238E27FC236}">
                  <a16:creationId xmlns:a16="http://schemas.microsoft.com/office/drawing/2014/main" id="{3F4A626F-7191-45BE-A9DB-2CDE76478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9413" y="4578351"/>
              <a:ext cx="82550" cy="38100"/>
            </a:xfrm>
            <a:custGeom>
              <a:avLst/>
              <a:gdLst>
                <a:gd name="T0" fmla="*/ 17 w 23"/>
                <a:gd name="T1" fmla="*/ 9 h 11"/>
                <a:gd name="T2" fmla="*/ 0 w 23"/>
                <a:gd name="T3" fmla="*/ 0 h 11"/>
                <a:gd name="T4" fmla="*/ 7 w 23"/>
                <a:gd name="T5" fmla="*/ 1 h 11"/>
                <a:gd name="T6" fmla="*/ 23 w 23"/>
                <a:gd name="T7" fmla="*/ 11 h 11"/>
                <a:gd name="T8" fmla="*/ 17 w 23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1">
                  <a:moveTo>
                    <a:pt x="17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7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0"/>
                    <a:pt x="19" y="10"/>
                    <a:pt x="17" y="9"/>
                  </a:cubicBez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6" name="Freeform 51">
              <a:extLst>
                <a:ext uri="{FF2B5EF4-FFF2-40B4-BE49-F238E27FC236}">
                  <a16:creationId xmlns:a16="http://schemas.microsoft.com/office/drawing/2014/main" id="{9D5FA242-A33F-44BB-A6CA-9174F3D12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34013" y="4581526"/>
              <a:ext cx="82550" cy="39688"/>
            </a:xfrm>
            <a:custGeom>
              <a:avLst/>
              <a:gdLst>
                <a:gd name="T0" fmla="*/ 16 w 23"/>
                <a:gd name="T1" fmla="*/ 10 h 11"/>
                <a:gd name="T2" fmla="*/ 0 w 23"/>
                <a:gd name="T3" fmla="*/ 0 h 11"/>
                <a:gd name="T4" fmla="*/ 6 w 23"/>
                <a:gd name="T5" fmla="*/ 1 h 11"/>
                <a:gd name="T6" fmla="*/ 23 w 23"/>
                <a:gd name="T7" fmla="*/ 11 h 11"/>
                <a:gd name="T8" fmla="*/ 16 w 23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1">
                  <a:moveTo>
                    <a:pt x="16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10"/>
                    <a:pt x="18" y="10"/>
                    <a:pt x="16" y="10"/>
                  </a:cubicBez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7" name="Freeform 52">
              <a:extLst>
                <a:ext uri="{FF2B5EF4-FFF2-40B4-BE49-F238E27FC236}">
                  <a16:creationId xmlns:a16="http://schemas.microsoft.com/office/drawing/2014/main" id="{3A789D29-A115-47B3-9946-648D6A50F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11788" y="4584701"/>
              <a:ext cx="85725" cy="36513"/>
            </a:xfrm>
            <a:custGeom>
              <a:avLst/>
              <a:gdLst>
                <a:gd name="T0" fmla="*/ 17 w 24"/>
                <a:gd name="T1" fmla="*/ 10 h 10"/>
                <a:gd name="T2" fmla="*/ 0 w 24"/>
                <a:gd name="T3" fmla="*/ 0 h 10"/>
                <a:gd name="T4" fmla="*/ 7 w 24"/>
                <a:gd name="T5" fmla="*/ 0 h 10"/>
                <a:gd name="T6" fmla="*/ 24 w 24"/>
                <a:gd name="T7" fmla="*/ 10 h 10"/>
                <a:gd name="T8" fmla="*/ 17 w 2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0"/>
                    <a:pt x="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1" y="10"/>
                    <a:pt x="19" y="10"/>
                    <a:pt x="17" y="10"/>
                  </a:cubicBez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8" name="Freeform 53">
              <a:extLst>
                <a:ext uri="{FF2B5EF4-FFF2-40B4-BE49-F238E27FC236}">
                  <a16:creationId xmlns:a16="http://schemas.microsoft.com/office/drawing/2014/main" id="{23C139F6-A13D-440E-AE04-1CCB5E7FC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87976" y="4581526"/>
              <a:ext cx="90488" cy="39688"/>
            </a:xfrm>
            <a:custGeom>
              <a:avLst/>
              <a:gdLst>
                <a:gd name="T0" fmla="*/ 17 w 25"/>
                <a:gd name="T1" fmla="*/ 11 h 11"/>
                <a:gd name="T2" fmla="*/ 0 w 25"/>
                <a:gd name="T3" fmla="*/ 1 h 11"/>
                <a:gd name="T4" fmla="*/ 8 w 25"/>
                <a:gd name="T5" fmla="*/ 0 h 11"/>
                <a:gd name="T6" fmla="*/ 25 w 25"/>
                <a:gd name="T7" fmla="*/ 10 h 11"/>
                <a:gd name="T8" fmla="*/ 17 w 25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2" y="10"/>
                    <a:pt x="19" y="10"/>
                    <a:pt x="17" y="11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9" name="Freeform 54">
              <a:extLst>
                <a:ext uri="{FF2B5EF4-FFF2-40B4-BE49-F238E27FC236}">
                  <a16:creationId xmlns:a16="http://schemas.microsoft.com/office/drawing/2014/main" id="{588EC2E6-3554-464C-A7F7-CECB9BB38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9401" y="4573588"/>
              <a:ext cx="93663" cy="42863"/>
            </a:xfrm>
            <a:custGeom>
              <a:avLst/>
              <a:gdLst>
                <a:gd name="T0" fmla="*/ 17 w 26"/>
                <a:gd name="T1" fmla="*/ 12 h 12"/>
                <a:gd name="T2" fmla="*/ 0 w 26"/>
                <a:gd name="T3" fmla="*/ 2 h 12"/>
                <a:gd name="T4" fmla="*/ 10 w 26"/>
                <a:gd name="T5" fmla="*/ 0 h 12"/>
                <a:gd name="T6" fmla="*/ 26 w 26"/>
                <a:gd name="T7" fmla="*/ 10 h 12"/>
                <a:gd name="T8" fmla="*/ 17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2"/>
                    <a:pt x="6" y="1"/>
                    <a:pt x="10" y="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11"/>
                    <a:pt x="20" y="11"/>
                    <a:pt x="17" y="12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0" name="Freeform 55">
              <a:extLst>
                <a:ext uri="{FF2B5EF4-FFF2-40B4-BE49-F238E27FC236}">
                  <a16:creationId xmlns:a16="http://schemas.microsoft.com/office/drawing/2014/main" id="{9B1A1D89-F747-4F18-98E8-A86401DA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2888" y="4559301"/>
              <a:ext cx="103188" cy="50800"/>
            </a:xfrm>
            <a:custGeom>
              <a:avLst/>
              <a:gdLst>
                <a:gd name="T0" fmla="*/ 16 w 29"/>
                <a:gd name="T1" fmla="*/ 14 h 14"/>
                <a:gd name="T2" fmla="*/ 0 w 29"/>
                <a:gd name="T3" fmla="*/ 4 h 14"/>
                <a:gd name="T4" fmla="*/ 12 w 29"/>
                <a:gd name="T5" fmla="*/ 0 h 14"/>
                <a:gd name="T6" fmla="*/ 29 w 29"/>
                <a:gd name="T7" fmla="*/ 9 h 14"/>
                <a:gd name="T8" fmla="*/ 16 w 2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">
                  <a:moveTo>
                    <a:pt x="16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3"/>
                    <a:pt x="8" y="2"/>
                    <a:pt x="12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5" y="11"/>
                    <a:pt x="20" y="13"/>
                    <a:pt x="16" y="14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1" name="Freeform 56">
              <a:extLst>
                <a:ext uri="{FF2B5EF4-FFF2-40B4-BE49-F238E27FC236}">
                  <a16:creationId xmlns:a16="http://schemas.microsoft.com/office/drawing/2014/main" id="{0147CDF9-7E08-4AEA-B711-02769218A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80026" y="4530726"/>
              <a:ext cx="114300" cy="61913"/>
            </a:xfrm>
            <a:custGeom>
              <a:avLst/>
              <a:gdLst>
                <a:gd name="T0" fmla="*/ 17 w 32"/>
                <a:gd name="T1" fmla="*/ 17 h 17"/>
                <a:gd name="T2" fmla="*/ 0 w 32"/>
                <a:gd name="T3" fmla="*/ 8 h 17"/>
                <a:gd name="T4" fmla="*/ 15 w 32"/>
                <a:gd name="T5" fmla="*/ 0 h 17"/>
                <a:gd name="T6" fmla="*/ 32 w 32"/>
                <a:gd name="T7" fmla="*/ 10 h 17"/>
                <a:gd name="T8" fmla="*/ 17 w 32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7">
                  <a:moveTo>
                    <a:pt x="17" y="1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10" y="3"/>
                    <a:pt x="15" y="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7" y="13"/>
                    <a:pt x="22" y="15"/>
                    <a:pt x="17" y="17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2" name="Freeform 57">
              <a:extLst>
                <a:ext uri="{FF2B5EF4-FFF2-40B4-BE49-F238E27FC236}">
                  <a16:creationId xmlns:a16="http://schemas.microsoft.com/office/drawing/2014/main" id="{FDD9890F-7611-461F-B02D-7BEBDA1E4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4588" y="3624263"/>
              <a:ext cx="169863" cy="357188"/>
            </a:xfrm>
            <a:custGeom>
              <a:avLst/>
              <a:gdLst>
                <a:gd name="T0" fmla="*/ 46 w 48"/>
                <a:gd name="T1" fmla="*/ 100 h 100"/>
                <a:gd name="T2" fmla="*/ 30 w 48"/>
                <a:gd name="T3" fmla="*/ 90 h 100"/>
                <a:gd name="T4" fmla="*/ 31 w 48"/>
                <a:gd name="T5" fmla="*/ 69 h 100"/>
                <a:gd name="T6" fmla="*/ 0 w 48"/>
                <a:gd name="T7" fmla="*/ 0 h 100"/>
                <a:gd name="T8" fmla="*/ 17 w 48"/>
                <a:gd name="T9" fmla="*/ 10 h 100"/>
                <a:gd name="T10" fmla="*/ 48 w 48"/>
                <a:gd name="T11" fmla="*/ 79 h 100"/>
                <a:gd name="T12" fmla="*/ 46 w 4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00">
                  <a:moveTo>
                    <a:pt x="46" y="100"/>
                  </a:moveTo>
                  <a:cubicBezTo>
                    <a:pt x="30" y="90"/>
                    <a:pt x="30" y="90"/>
                    <a:pt x="30" y="90"/>
                  </a:cubicBezTo>
                  <a:cubicBezTo>
                    <a:pt x="31" y="83"/>
                    <a:pt x="31" y="76"/>
                    <a:pt x="31" y="69"/>
                  </a:cubicBezTo>
                  <a:cubicBezTo>
                    <a:pt x="31" y="35"/>
                    <a:pt x="19" y="1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36" y="21"/>
                    <a:pt x="48" y="45"/>
                    <a:pt x="48" y="79"/>
                  </a:cubicBezTo>
                  <a:cubicBezTo>
                    <a:pt x="48" y="86"/>
                    <a:pt x="47" y="93"/>
                    <a:pt x="46" y="100"/>
                  </a:cubicBezTo>
                  <a:close/>
                </a:path>
              </a:pathLst>
            </a:custGeom>
            <a:solidFill>
              <a:srgbClr val="73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3" name="Freeform 58">
              <a:extLst>
                <a:ext uri="{FF2B5EF4-FFF2-40B4-BE49-F238E27FC236}">
                  <a16:creationId xmlns:a16="http://schemas.microsoft.com/office/drawing/2014/main" id="{0444DC4C-CBBF-402D-BB00-33D82035E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94313" y="4021138"/>
              <a:ext cx="311150" cy="349250"/>
            </a:xfrm>
            <a:custGeom>
              <a:avLst/>
              <a:gdLst>
                <a:gd name="T0" fmla="*/ 0 w 196"/>
                <a:gd name="T1" fmla="*/ 4 h 220"/>
                <a:gd name="T2" fmla="*/ 196 w 196"/>
                <a:gd name="T3" fmla="*/ 0 h 220"/>
                <a:gd name="T4" fmla="*/ 0 w 196"/>
                <a:gd name="T5" fmla="*/ 220 h 220"/>
                <a:gd name="T6" fmla="*/ 0 w 196"/>
                <a:gd name="T7" fmla="*/ 4 h 220"/>
                <a:gd name="T8" fmla="*/ 0 w 196"/>
                <a:gd name="T9" fmla="*/ 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220">
                  <a:moveTo>
                    <a:pt x="0" y="4"/>
                  </a:moveTo>
                  <a:lnTo>
                    <a:pt x="196" y="0"/>
                  </a:lnTo>
                  <a:lnTo>
                    <a:pt x="0" y="22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DFF3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4" name="Freeform 59">
              <a:extLst>
                <a:ext uri="{FF2B5EF4-FFF2-40B4-BE49-F238E27FC236}">
                  <a16:creationId xmlns:a16="http://schemas.microsoft.com/office/drawing/2014/main" id="{58181B70-3F17-4EC9-9D06-DCAE30C4B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4638" y="3984626"/>
              <a:ext cx="371475" cy="42863"/>
            </a:xfrm>
            <a:custGeom>
              <a:avLst/>
              <a:gdLst>
                <a:gd name="T0" fmla="*/ 38 w 234"/>
                <a:gd name="T1" fmla="*/ 27 h 27"/>
                <a:gd name="T2" fmla="*/ 0 w 234"/>
                <a:gd name="T3" fmla="*/ 5 h 27"/>
                <a:gd name="T4" fmla="*/ 195 w 234"/>
                <a:gd name="T5" fmla="*/ 0 h 27"/>
                <a:gd name="T6" fmla="*/ 234 w 234"/>
                <a:gd name="T7" fmla="*/ 23 h 27"/>
                <a:gd name="T8" fmla="*/ 38 w 234"/>
                <a:gd name="T9" fmla="*/ 27 h 27"/>
                <a:gd name="T10" fmla="*/ 38 w 234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4" h="27">
                  <a:moveTo>
                    <a:pt x="38" y="27"/>
                  </a:moveTo>
                  <a:lnTo>
                    <a:pt x="0" y="5"/>
                  </a:lnTo>
                  <a:lnTo>
                    <a:pt x="195" y="0"/>
                  </a:lnTo>
                  <a:lnTo>
                    <a:pt x="234" y="23"/>
                  </a:lnTo>
                  <a:lnTo>
                    <a:pt x="38" y="27"/>
                  </a:lnTo>
                  <a:lnTo>
                    <a:pt x="38" y="27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5" name="Freeform 60">
              <a:extLst>
                <a:ext uri="{FF2B5EF4-FFF2-40B4-BE49-F238E27FC236}">
                  <a16:creationId xmlns:a16="http://schemas.microsoft.com/office/drawing/2014/main" id="{6C1EBE64-E0C1-462C-AC94-A96C7C79A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4638" y="3992563"/>
              <a:ext cx="60325" cy="377825"/>
            </a:xfrm>
            <a:custGeom>
              <a:avLst/>
              <a:gdLst>
                <a:gd name="T0" fmla="*/ 38 w 38"/>
                <a:gd name="T1" fmla="*/ 238 h 238"/>
                <a:gd name="T2" fmla="*/ 2 w 38"/>
                <a:gd name="T3" fmla="*/ 218 h 238"/>
                <a:gd name="T4" fmla="*/ 0 w 38"/>
                <a:gd name="T5" fmla="*/ 0 h 238"/>
                <a:gd name="T6" fmla="*/ 38 w 38"/>
                <a:gd name="T7" fmla="*/ 22 h 238"/>
                <a:gd name="T8" fmla="*/ 38 w 38"/>
                <a:gd name="T9" fmla="*/ 238 h 238"/>
                <a:gd name="T10" fmla="*/ 38 w 38"/>
                <a:gd name="T11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38">
                  <a:moveTo>
                    <a:pt x="38" y="238"/>
                  </a:moveTo>
                  <a:lnTo>
                    <a:pt x="2" y="218"/>
                  </a:lnTo>
                  <a:lnTo>
                    <a:pt x="0" y="0"/>
                  </a:lnTo>
                  <a:lnTo>
                    <a:pt x="38" y="22"/>
                  </a:lnTo>
                  <a:lnTo>
                    <a:pt x="38" y="238"/>
                  </a:lnTo>
                  <a:lnTo>
                    <a:pt x="38" y="238"/>
                  </a:lnTo>
                  <a:close/>
                </a:path>
              </a:pathLst>
            </a:custGeom>
            <a:solidFill>
              <a:srgbClr val="77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6" name="Freeform 61">
              <a:extLst>
                <a:ext uri="{FF2B5EF4-FFF2-40B4-BE49-F238E27FC236}">
                  <a16:creationId xmlns:a16="http://schemas.microsoft.com/office/drawing/2014/main" id="{A963506C-B01A-4288-86E8-DB6F223F5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226051" y="3624263"/>
              <a:ext cx="109538" cy="60325"/>
            </a:xfrm>
            <a:custGeom>
              <a:avLst/>
              <a:gdLst>
                <a:gd name="T0" fmla="*/ 16 w 31"/>
                <a:gd name="T1" fmla="*/ 17 h 17"/>
                <a:gd name="T2" fmla="*/ 0 w 31"/>
                <a:gd name="T3" fmla="*/ 8 h 17"/>
                <a:gd name="T4" fmla="*/ 15 w 31"/>
                <a:gd name="T5" fmla="*/ 0 h 17"/>
                <a:gd name="T6" fmla="*/ 31 w 31"/>
                <a:gd name="T7" fmla="*/ 10 h 17"/>
                <a:gd name="T8" fmla="*/ 16 w 3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16" y="17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5" y="5"/>
                    <a:pt x="10" y="2"/>
                    <a:pt x="15" y="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6" y="12"/>
                    <a:pt x="21" y="14"/>
                    <a:pt x="16" y="17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7" name="Freeform 62">
              <a:extLst>
                <a:ext uri="{FF2B5EF4-FFF2-40B4-BE49-F238E27FC236}">
                  <a16:creationId xmlns:a16="http://schemas.microsoft.com/office/drawing/2014/main" id="{171838C0-BF2E-4076-93D5-0AA02D30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73663" y="3609976"/>
              <a:ext cx="104775" cy="49213"/>
            </a:xfrm>
            <a:custGeom>
              <a:avLst/>
              <a:gdLst>
                <a:gd name="T0" fmla="*/ 16 w 29"/>
                <a:gd name="T1" fmla="*/ 14 h 14"/>
                <a:gd name="T2" fmla="*/ 0 w 29"/>
                <a:gd name="T3" fmla="*/ 4 h 14"/>
                <a:gd name="T4" fmla="*/ 12 w 29"/>
                <a:gd name="T5" fmla="*/ 0 h 14"/>
                <a:gd name="T6" fmla="*/ 29 w 29"/>
                <a:gd name="T7" fmla="*/ 9 h 14"/>
                <a:gd name="T8" fmla="*/ 16 w 29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4">
                  <a:moveTo>
                    <a:pt x="16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4" y="2"/>
                    <a:pt x="8" y="1"/>
                    <a:pt x="12" y="0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5" y="11"/>
                    <a:pt x="21" y="12"/>
                    <a:pt x="16" y="14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8" name="Freeform 63">
              <a:extLst>
                <a:ext uri="{FF2B5EF4-FFF2-40B4-BE49-F238E27FC236}">
                  <a16:creationId xmlns:a16="http://schemas.microsoft.com/office/drawing/2014/main" id="{A0527F06-D501-4C0D-9F49-41DB85722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30801" y="3602038"/>
              <a:ext cx="93663" cy="39688"/>
            </a:xfrm>
            <a:custGeom>
              <a:avLst/>
              <a:gdLst>
                <a:gd name="T0" fmla="*/ 17 w 26"/>
                <a:gd name="T1" fmla="*/ 11 h 11"/>
                <a:gd name="T2" fmla="*/ 0 w 26"/>
                <a:gd name="T3" fmla="*/ 2 h 11"/>
                <a:gd name="T4" fmla="*/ 10 w 26"/>
                <a:gd name="T5" fmla="*/ 0 h 11"/>
                <a:gd name="T6" fmla="*/ 26 w 26"/>
                <a:gd name="T7" fmla="*/ 9 h 11"/>
                <a:gd name="T8" fmla="*/ 17 w 2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7" y="0"/>
                    <a:pt x="10" y="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3" y="10"/>
                    <a:pt x="20" y="11"/>
                    <a:pt x="17" y="11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9" name="Freeform 64">
              <a:extLst>
                <a:ext uri="{FF2B5EF4-FFF2-40B4-BE49-F238E27FC236}">
                  <a16:creationId xmlns:a16="http://schemas.microsoft.com/office/drawing/2014/main" id="{9C185861-264B-4908-A6C3-B222E750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94288" y="3598863"/>
              <a:ext cx="85725" cy="36513"/>
            </a:xfrm>
            <a:custGeom>
              <a:avLst/>
              <a:gdLst>
                <a:gd name="T0" fmla="*/ 16 w 24"/>
                <a:gd name="T1" fmla="*/ 10 h 10"/>
                <a:gd name="T2" fmla="*/ 0 w 24"/>
                <a:gd name="T3" fmla="*/ 1 h 10"/>
                <a:gd name="T4" fmla="*/ 8 w 24"/>
                <a:gd name="T5" fmla="*/ 0 h 10"/>
                <a:gd name="T6" fmla="*/ 24 w 24"/>
                <a:gd name="T7" fmla="*/ 10 h 10"/>
                <a:gd name="T8" fmla="*/ 16 w 24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16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5" y="0"/>
                    <a:pt x="8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2" y="10"/>
                    <a:pt x="19" y="10"/>
                    <a:pt x="16" y="10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0" name="Freeform 65">
              <a:extLst>
                <a:ext uri="{FF2B5EF4-FFF2-40B4-BE49-F238E27FC236}">
                  <a16:creationId xmlns:a16="http://schemas.microsoft.com/office/drawing/2014/main" id="{895EE2B4-E45E-4218-AFC9-BEF02CB0C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5713" y="3598863"/>
              <a:ext cx="82550" cy="36513"/>
            </a:xfrm>
            <a:custGeom>
              <a:avLst/>
              <a:gdLst>
                <a:gd name="T0" fmla="*/ 16 w 23"/>
                <a:gd name="T1" fmla="*/ 10 h 10"/>
                <a:gd name="T2" fmla="*/ 0 w 23"/>
                <a:gd name="T3" fmla="*/ 0 h 10"/>
                <a:gd name="T4" fmla="*/ 7 w 23"/>
                <a:gd name="T5" fmla="*/ 0 h 10"/>
                <a:gd name="T6" fmla="*/ 23 w 23"/>
                <a:gd name="T7" fmla="*/ 10 h 10"/>
                <a:gd name="T8" fmla="*/ 16 w 2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16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7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0"/>
                    <a:pt x="19" y="10"/>
                    <a:pt x="16" y="10"/>
                  </a:cubicBez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1" name="Freeform 66">
              <a:extLst>
                <a:ext uri="{FF2B5EF4-FFF2-40B4-BE49-F238E27FC236}">
                  <a16:creationId xmlns:a16="http://schemas.microsoft.com/office/drawing/2014/main" id="{C62E7157-FD47-49D8-B798-2059C5F6C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40313" y="3598863"/>
              <a:ext cx="80963" cy="36513"/>
            </a:xfrm>
            <a:custGeom>
              <a:avLst/>
              <a:gdLst>
                <a:gd name="T0" fmla="*/ 16 w 23"/>
                <a:gd name="T1" fmla="*/ 10 h 10"/>
                <a:gd name="T2" fmla="*/ 0 w 23"/>
                <a:gd name="T3" fmla="*/ 0 h 10"/>
                <a:gd name="T4" fmla="*/ 6 w 23"/>
                <a:gd name="T5" fmla="*/ 1 h 10"/>
                <a:gd name="T6" fmla="*/ 23 w 23"/>
                <a:gd name="T7" fmla="*/ 10 h 10"/>
                <a:gd name="T8" fmla="*/ 16 w 2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16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0"/>
                    <a:pt x="19" y="10"/>
                    <a:pt x="16" y="10"/>
                  </a:cubicBez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2" name="Freeform 67">
              <a:extLst>
                <a:ext uri="{FF2B5EF4-FFF2-40B4-BE49-F238E27FC236}">
                  <a16:creationId xmlns:a16="http://schemas.microsoft.com/office/drawing/2014/main" id="{CD30AB60-6C1A-4895-B333-35F3C9EC9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9676" y="3602038"/>
              <a:ext cx="82550" cy="39688"/>
            </a:xfrm>
            <a:custGeom>
              <a:avLst/>
              <a:gdLst>
                <a:gd name="T0" fmla="*/ 17 w 23"/>
                <a:gd name="T1" fmla="*/ 9 h 11"/>
                <a:gd name="T2" fmla="*/ 0 w 23"/>
                <a:gd name="T3" fmla="*/ 0 h 11"/>
                <a:gd name="T4" fmla="*/ 6 w 23"/>
                <a:gd name="T5" fmla="*/ 1 h 11"/>
                <a:gd name="T6" fmla="*/ 23 w 23"/>
                <a:gd name="T7" fmla="*/ 11 h 11"/>
                <a:gd name="T8" fmla="*/ 17 w 23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1">
                  <a:moveTo>
                    <a:pt x="17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6" y="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1" y="10"/>
                    <a:pt x="19" y="10"/>
                    <a:pt x="17" y="9"/>
                  </a:cubicBez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3" name="Freeform 68">
              <a:extLst>
                <a:ext uri="{FF2B5EF4-FFF2-40B4-BE49-F238E27FC236}">
                  <a16:creationId xmlns:a16="http://schemas.microsoft.com/office/drawing/2014/main" id="{135C3072-F2E3-4FC1-A8C3-22D8B5E56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7451" y="3606801"/>
              <a:ext cx="80963" cy="42863"/>
            </a:xfrm>
            <a:custGeom>
              <a:avLst/>
              <a:gdLst>
                <a:gd name="T0" fmla="*/ 17 w 23"/>
                <a:gd name="T1" fmla="*/ 10 h 12"/>
                <a:gd name="T2" fmla="*/ 0 w 23"/>
                <a:gd name="T3" fmla="*/ 0 h 12"/>
                <a:gd name="T4" fmla="*/ 6 w 23"/>
                <a:gd name="T5" fmla="*/ 2 h 12"/>
                <a:gd name="T6" fmla="*/ 23 w 23"/>
                <a:gd name="T7" fmla="*/ 12 h 12"/>
                <a:gd name="T8" fmla="*/ 17 w 23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1"/>
                    <a:pt x="6" y="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1" y="11"/>
                    <a:pt x="19" y="10"/>
                    <a:pt x="17" y="10"/>
                  </a:cubicBez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4" name="Freeform 69">
              <a:extLst>
                <a:ext uri="{FF2B5EF4-FFF2-40B4-BE49-F238E27FC236}">
                  <a16:creationId xmlns:a16="http://schemas.microsoft.com/office/drawing/2014/main" id="{BB72A6C1-77BE-45BB-BDCB-376568AB6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76813" y="3613151"/>
              <a:ext cx="79375" cy="42863"/>
            </a:xfrm>
            <a:custGeom>
              <a:avLst/>
              <a:gdLst>
                <a:gd name="T0" fmla="*/ 17 w 22"/>
                <a:gd name="T1" fmla="*/ 10 h 12"/>
                <a:gd name="T2" fmla="*/ 0 w 22"/>
                <a:gd name="T3" fmla="*/ 0 h 12"/>
                <a:gd name="T4" fmla="*/ 5 w 22"/>
                <a:gd name="T5" fmla="*/ 3 h 12"/>
                <a:gd name="T6" fmla="*/ 22 w 22"/>
                <a:gd name="T7" fmla="*/ 12 h 12"/>
                <a:gd name="T8" fmla="*/ 17 w 2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0" y="11"/>
                    <a:pt x="18" y="11"/>
                    <a:pt x="17" y="10"/>
                  </a:cubicBez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5" name="Freeform 70">
              <a:extLst>
                <a:ext uri="{FF2B5EF4-FFF2-40B4-BE49-F238E27FC236}">
                  <a16:creationId xmlns:a16="http://schemas.microsoft.com/office/drawing/2014/main" id="{D1232AEC-0A58-4619-9150-3556D827D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59351" y="3624263"/>
              <a:ext cx="65088" cy="34925"/>
            </a:xfrm>
            <a:custGeom>
              <a:avLst/>
              <a:gdLst>
                <a:gd name="T0" fmla="*/ 39 w 41"/>
                <a:gd name="T1" fmla="*/ 20 h 22"/>
                <a:gd name="T2" fmla="*/ 0 w 41"/>
                <a:gd name="T3" fmla="*/ 0 h 22"/>
                <a:gd name="T4" fmla="*/ 3 w 41"/>
                <a:gd name="T5" fmla="*/ 0 h 22"/>
                <a:gd name="T6" fmla="*/ 41 w 41"/>
                <a:gd name="T7" fmla="*/ 22 h 22"/>
                <a:gd name="T8" fmla="*/ 39 w 41"/>
                <a:gd name="T9" fmla="*/ 20 h 22"/>
                <a:gd name="T10" fmla="*/ 39 w 41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2">
                  <a:moveTo>
                    <a:pt x="39" y="2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1" y="22"/>
                  </a:lnTo>
                  <a:lnTo>
                    <a:pt x="39" y="20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6" name="Freeform 71">
              <a:extLst>
                <a:ext uri="{FF2B5EF4-FFF2-40B4-BE49-F238E27FC236}">
                  <a16:creationId xmlns:a16="http://schemas.microsoft.com/office/drawing/2014/main" id="{46F323AF-03A2-46FD-BF22-1A3DCE43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8638" y="4238626"/>
              <a:ext cx="171450" cy="354013"/>
            </a:xfrm>
            <a:custGeom>
              <a:avLst/>
              <a:gdLst>
                <a:gd name="T0" fmla="*/ 48 w 48"/>
                <a:gd name="T1" fmla="*/ 99 h 99"/>
                <a:gd name="T2" fmla="*/ 31 w 48"/>
                <a:gd name="T3" fmla="*/ 90 h 99"/>
                <a:gd name="T4" fmla="*/ 0 w 48"/>
                <a:gd name="T5" fmla="*/ 21 h 99"/>
                <a:gd name="T6" fmla="*/ 1 w 48"/>
                <a:gd name="T7" fmla="*/ 0 h 99"/>
                <a:gd name="T8" fmla="*/ 18 w 48"/>
                <a:gd name="T9" fmla="*/ 10 h 99"/>
                <a:gd name="T10" fmla="*/ 16 w 48"/>
                <a:gd name="T11" fmla="*/ 31 h 99"/>
                <a:gd name="T12" fmla="*/ 48 w 4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9">
                  <a:moveTo>
                    <a:pt x="48" y="99"/>
                  </a:moveTo>
                  <a:cubicBezTo>
                    <a:pt x="31" y="90"/>
                    <a:pt x="31" y="90"/>
                    <a:pt x="31" y="90"/>
                  </a:cubicBezTo>
                  <a:cubicBezTo>
                    <a:pt x="12" y="79"/>
                    <a:pt x="0" y="55"/>
                    <a:pt x="0" y="21"/>
                  </a:cubicBezTo>
                  <a:cubicBezTo>
                    <a:pt x="0" y="14"/>
                    <a:pt x="0" y="7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7"/>
                    <a:pt x="16" y="24"/>
                    <a:pt x="16" y="31"/>
                  </a:cubicBezTo>
                  <a:cubicBezTo>
                    <a:pt x="16" y="64"/>
                    <a:pt x="28" y="88"/>
                    <a:pt x="48" y="99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7" name="Freeform 72">
              <a:extLst>
                <a:ext uri="{FF2B5EF4-FFF2-40B4-BE49-F238E27FC236}">
                  <a16:creationId xmlns:a16="http://schemas.microsoft.com/office/drawing/2014/main" id="{3E94FEC8-C4F3-4CED-8DC0-E8D549072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5463" y="4184651"/>
              <a:ext cx="68263" cy="88900"/>
            </a:xfrm>
            <a:custGeom>
              <a:avLst/>
              <a:gdLst>
                <a:gd name="T0" fmla="*/ 17 w 19"/>
                <a:gd name="T1" fmla="*/ 25 h 25"/>
                <a:gd name="T2" fmla="*/ 0 w 19"/>
                <a:gd name="T3" fmla="*/ 15 h 25"/>
                <a:gd name="T4" fmla="*/ 2 w 19"/>
                <a:gd name="T5" fmla="*/ 0 h 25"/>
                <a:gd name="T6" fmla="*/ 19 w 19"/>
                <a:gd name="T7" fmla="*/ 10 h 25"/>
                <a:gd name="T8" fmla="*/ 17 w 19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7" y="2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" y="10"/>
                    <a:pt x="1" y="5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5"/>
                    <a:pt x="17" y="20"/>
                    <a:pt x="17" y="25"/>
                  </a:cubicBezTo>
                  <a:close/>
                </a:path>
              </a:pathLst>
            </a:custGeom>
            <a:solidFill>
              <a:srgbClr val="5C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8" name="Freeform 73">
              <a:extLst>
                <a:ext uri="{FF2B5EF4-FFF2-40B4-BE49-F238E27FC236}">
                  <a16:creationId xmlns:a16="http://schemas.microsoft.com/office/drawing/2014/main" id="{913D2A70-D7F4-40EF-9FA7-4507E9D74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97526" y="4141788"/>
              <a:ext cx="71438" cy="79375"/>
            </a:xfrm>
            <a:custGeom>
              <a:avLst/>
              <a:gdLst>
                <a:gd name="T0" fmla="*/ 17 w 20"/>
                <a:gd name="T1" fmla="*/ 22 h 22"/>
                <a:gd name="T2" fmla="*/ 0 w 20"/>
                <a:gd name="T3" fmla="*/ 12 h 22"/>
                <a:gd name="T4" fmla="*/ 4 w 20"/>
                <a:gd name="T5" fmla="*/ 0 h 22"/>
                <a:gd name="T6" fmla="*/ 20 w 20"/>
                <a:gd name="T7" fmla="*/ 9 h 22"/>
                <a:gd name="T8" fmla="*/ 17 w 20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2">
                  <a:moveTo>
                    <a:pt x="17" y="2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2" y="4"/>
                    <a:pt x="4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3"/>
                    <a:pt x="18" y="18"/>
                    <a:pt x="17" y="22"/>
                  </a:cubicBezTo>
                  <a:close/>
                </a:path>
              </a:pathLst>
            </a:custGeom>
            <a:solidFill>
              <a:srgbClr val="60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9" name="Freeform 74">
              <a:extLst>
                <a:ext uri="{FF2B5EF4-FFF2-40B4-BE49-F238E27FC236}">
                  <a16:creationId xmlns:a16="http://schemas.microsoft.com/office/drawing/2014/main" id="{7E273472-C99E-4959-BAFF-0D4729484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3238" y="4102101"/>
              <a:ext cx="71438" cy="71438"/>
            </a:xfrm>
            <a:custGeom>
              <a:avLst/>
              <a:gdLst>
                <a:gd name="T0" fmla="*/ 16 w 20"/>
                <a:gd name="T1" fmla="*/ 20 h 20"/>
                <a:gd name="T2" fmla="*/ 0 w 20"/>
                <a:gd name="T3" fmla="*/ 11 h 20"/>
                <a:gd name="T4" fmla="*/ 3 w 20"/>
                <a:gd name="T5" fmla="*/ 0 h 20"/>
                <a:gd name="T6" fmla="*/ 20 w 20"/>
                <a:gd name="T7" fmla="*/ 9 h 20"/>
                <a:gd name="T8" fmla="*/ 16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6" y="2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2" y="3"/>
                    <a:pt x="3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8" y="13"/>
                    <a:pt x="17" y="17"/>
                    <a:pt x="16" y="20"/>
                  </a:cubicBezTo>
                  <a:close/>
                </a:path>
              </a:pathLst>
            </a:custGeom>
            <a:solidFill>
              <a:srgbClr val="62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0" name="Freeform 75">
              <a:extLst>
                <a:ext uri="{FF2B5EF4-FFF2-40B4-BE49-F238E27FC236}">
                  <a16:creationId xmlns:a16="http://schemas.microsoft.com/office/drawing/2014/main" id="{62D55AAF-CFC1-4324-8F75-B17982ED0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73713" y="4067176"/>
              <a:ext cx="71438" cy="68263"/>
            </a:xfrm>
            <a:custGeom>
              <a:avLst/>
              <a:gdLst>
                <a:gd name="T0" fmla="*/ 17 w 20"/>
                <a:gd name="T1" fmla="*/ 19 h 19"/>
                <a:gd name="T2" fmla="*/ 0 w 20"/>
                <a:gd name="T3" fmla="*/ 10 h 19"/>
                <a:gd name="T4" fmla="*/ 3 w 20"/>
                <a:gd name="T5" fmla="*/ 0 h 19"/>
                <a:gd name="T6" fmla="*/ 20 w 20"/>
                <a:gd name="T7" fmla="*/ 9 h 19"/>
                <a:gd name="T8" fmla="*/ 17 w 20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7" y="1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6"/>
                    <a:pt x="2" y="3"/>
                    <a:pt x="3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13"/>
                    <a:pt x="18" y="16"/>
                    <a:pt x="17" y="19"/>
                  </a:cubicBezTo>
                  <a:close/>
                </a:path>
              </a:pathLst>
            </a:custGeom>
            <a:solidFill>
              <a:srgbClr val="658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1" name="Freeform 76">
              <a:extLst>
                <a:ext uri="{FF2B5EF4-FFF2-40B4-BE49-F238E27FC236}">
                  <a16:creationId xmlns:a16="http://schemas.microsoft.com/office/drawing/2014/main" id="{9484060E-1996-446F-97C0-487383628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62601" y="4030663"/>
              <a:ext cx="74613" cy="68263"/>
            </a:xfrm>
            <a:custGeom>
              <a:avLst/>
              <a:gdLst>
                <a:gd name="T0" fmla="*/ 17 w 21"/>
                <a:gd name="T1" fmla="*/ 19 h 19"/>
                <a:gd name="T2" fmla="*/ 0 w 21"/>
                <a:gd name="T3" fmla="*/ 10 h 19"/>
                <a:gd name="T4" fmla="*/ 4 w 21"/>
                <a:gd name="T5" fmla="*/ 0 h 19"/>
                <a:gd name="T6" fmla="*/ 21 w 21"/>
                <a:gd name="T7" fmla="*/ 10 h 19"/>
                <a:gd name="T8" fmla="*/ 17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7" y="1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6"/>
                    <a:pt x="3" y="3"/>
                    <a:pt x="4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0" y="13"/>
                    <a:pt x="18" y="16"/>
                    <a:pt x="17" y="19"/>
                  </a:cubicBez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2" name="Freeform 77">
              <a:extLst>
                <a:ext uri="{FF2B5EF4-FFF2-40B4-BE49-F238E27FC236}">
                  <a16:creationId xmlns:a16="http://schemas.microsoft.com/office/drawing/2014/main" id="{4DDA09ED-B298-42FE-B731-F33DB069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48313" y="3998913"/>
              <a:ext cx="74613" cy="68263"/>
            </a:xfrm>
            <a:custGeom>
              <a:avLst/>
              <a:gdLst>
                <a:gd name="T0" fmla="*/ 17 w 21"/>
                <a:gd name="T1" fmla="*/ 19 h 19"/>
                <a:gd name="T2" fmla="*/ 0 w 21"/>
                <a:gd name="T3" fmla="*/ 9 h 19"/>
                <a:gd name="T4" fmla="*/ 5 w 21"/>
                <a:gd name="T5" fmla="*/ 0 h 19"/>
                <a:gd name="T6" fmla="*/ 21 w 21"/>
                <a:gd name="T7" fmla="*/ 9 h 19"/>
                <a:gd name="T8" fmla="*/ 17 w 21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2"/>
                    <a:pt x="18" y="16"/>
                    <a:pt x="17" y="19"/>
                  </a:cubicBez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3" name="Freeform 78">
              <a:extLst>
                <a:ext uri="{FF2B5EF4-FFF2-40B4-BE49-F238E27FC236}">
                  <a16:creationId xmlns:a16="http://schemas.microsoft.com/office/drawing/2014/main" id="{FCCF81F6-D207-4E6B-8DFA-37228BA46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0851" y="3967163"/>
              <a:ext cx="76200" cy="63500"/>
            </a:xfrm>
            <a:custGeom>
              <a:avLst/>
              <a:gdLst>
                <a:gd name="T0" fmla="*/ 16 w 21"/>
                <a:gd name="T1" fmla="*/ 18 h 18"/>
                <a:gd name="T2" fmla="*/ 0 w 21"/>
                <a:gd name="T3" fmla="*/ 9 h 18"/>
                <a:gd name="T4" fmla="*/ 4 w 21"/>
                <a:gd name="T5" fmla="*/ 0 h 18"/>
                <a:gd name="T6" fmla="*/ 21 w 21"/>
                <a:gd name="T7" fmla="*/ 9 h 18"/>
                <a:gd name="T8" fmla="*/ 16 w 2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16" y="1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3" y="3"/>
                    <a:pt x="4" y="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12"/>
                    <a:pt x="18" y="15"/>
                    <a:pt x="16" y="18"/>
                  </a:cubicBez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4" name="Freeform 79">
              <a:extLst>
                <a:ext uri="{FF2B5EF4-FFF2-40B4-BE49-F238E27FC236}">
                  <a16:creationId xmlns:a16="http://schemas.microsoft.com/office/drawing/2014/main" id="{205F875A-99F8-460E-97D6-7D444272B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16563" y="3930651"/>
              <a:ext cx="79375" cy="68263"/>
            </a:xfrm>
            <a:custGeom>
              <a:avLst/>
              <a:gdLst>
                <a:gd name="T0" fmla="*/ 17 w 22"/>
                <a:gd name="T1" fmla="*/ 19 h 19"/>
                <a:gd name="T2" fmla="*/ 0 w 22"/>
                <a:gd name="T3" fmla="*/ 10 h 19"/>
                <a:gd name="T4" fmla="*/ 5 w 22"/>
                <a:gd name="T5" fmla="*/ 0 h 19"/>
                <a:gd name="T6" fmla="*/ 22 w 22"/>
                <a:gd name="T7" fmla="*/ 10 h 19"/>
                <a:gd name="T8" fmla="*/ 17 w 22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9">
                  <a:moveTo>
                    <a:pt x="17" y="19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6"/>
                    <a:pt x="4" y="3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3"/>
                    <a:pt x="19" y="16"/>
                    <a:pt x="17" y="19"/>
                  </a:cubicBez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5" name="Freeform 80">
              <a:extLst>
                <a:ext uri="{FF2B5EF4-FFF2-40B4-BE49-F238E27FC236}">
                  <a16:creationId xmlns:a16="http://schemas.microsoft.com/office/drawing/2014/main" id="{A2F1FE9E-7262-4311-AF75-8804CA664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97513" y="3898901"/>
              <a:ext cx="80963" cy="68263"/>
            </a:xfrm>
            <a:custGeom>
              <a:avLst/>
              <a:gdLst>
                <a:gd name="T0" fmla="*/ 17 w 23"/>
                <a:gd name="T1" fmla="*/ 19 h 19"/>
                <a:gd name="T2" fmla="*/ 0 w 23"/>
                <a:gd name="T3" fmla="*/ 9 h 19"/>
                <a:gd name="T4" fmla="*/ 6 w 23"/>
                <a:gd name="T5" fmla="*/ 0 h 19"/>
                <a:gd name="T6" fmla="*/ 23 w 23"/>
                <a:gd name="T7" fmla="*/ 10 h 19"/>
                <a:gd name="T8" fmla="*/ 17 w 2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3"/>
                    <a:pt x="19" y="16"/>
                    <a:pt x="17" y="19"/>
                  </a:cubicBez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6" name="Freeform 81">
              <a:extLst>
                <a:ext uri="{FF2B5EF4-FFF2-40B4-BE49-F238E27FC236}">
                  <a16:creationId xmlns:a16="http://schemas.microsoft.com/office/drawing/2014/main" id="{16811CB6-629D-482E-88BE-5F1CA90A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76876" y="3867151"/>
              <a:ext cx="82550" cy="68263"/>
            </a:xfrm>
            <a:custGeom>
              <a:avLst/>
              <a:gdLst>
                <a:gd name="T0" fmla="*/ 17 w 23"/>
                <a:gd name="T1" fmla="*/ 19 h 19"/>
                <a:gd name="T2" fmla="*/ 0 w 23"/>
                <a:gd name="T3" fmla="*/ 9 h 19"/>
                <a:gd name="T4" fmla="*/ 6 w 23"/>
                <a:gd name="T5" fmla="*/ 0 h 19"/>
                <a:gd name="T6" fmla="*/ 23 w 23"/>
                <a:gd name="T7" fmla="*/ 10 h 19"/>
                <a:gd name="T8" fmla="*/ 17 w 23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9">
                  <a:moveTo>
                    <a:pt x="17" y="1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6"/>
                    <a:pt x="4" y="3"/>
                    <a:pt x="6" y="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3"/>
                    <a:pt x="19" y="16"/>
                    <a:pt x="17" y="19"/>
                  </a:cubicBez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7" name="Freeform 82">
              <a:extLst>
                <a:ext uri="{FF2B5EF4-FFF2-40B4-BE49-F238E27FC236}">
                  <a16:creationId xmlns:a16="http://schemas.microsoft.com/office/drawing/2014/main" id="{63A9FD0B-3A20-4D9E-805E-FF0D24BED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54651" y="3830638"/>
              <a:ext cx="85725" cy="71438"/>
            </a:xfrm>
            <a:custGeom>
              <a:avLst/>
              <a:gdLst>
                <a:gd name="T0" fmla="*/ 17 w 24"/>
                <a:gd name="T1" fmla="*/ 20 h 20"/>
                <a:gd name="T2" fmla="*/ 0 w 24"/>
                <a:gd name="T3" fmla="*/ 10 h 20"/>
                <a:gd name="T4" fmla="*/ 7 w 24"/>
                <a:gd name="T5" fmla="*/ 0 h 20"/>
                <a:gd name="T6" fmla="*/ 24 w 24"/>
                <a:gd name="T7" fmla="*/ 10 h 20"/>
                <a:gd name="T8" fmla="*/ 17 w 2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17" y="2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2" y="7"/>
                    <a:pt x="5" y="4"/>
                    <a:pt x="7" y="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1" y="13"/>
                    <a:pt x="19" y="17"/>
                    <a:pt x="17" y="20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8" name="Freeform 83">
              <a:extLst>
                <a:ext uri="{FF2B5EF4-FFF2-40B4-BE49-F238E27FC236}">
                  <a16:creationId xmlns:a16="http://schemas.microsoft.com/office/drawing/2014/main" id="{10827203-664D-4E9B-AD07-DEBE2C96B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30838" y="3795713"/>
              <a:ext cx="93663" cy="71438"/>
            </a:xfrm>
            <a:custGeom>
              <a:avLst/>
              <a:gdLst>
                <a:gd name="T0" fmla="*/ 17 w 26"/>
                <a:gd name="T1" fmla="*/ 20 h 20"/>
                <a:gd name="T2" fmla="*/ 0 w 26"/>
                <a:gd name="T3" fmla="*/ 10 h 20"/>
                <a:gd name="T4" fmla="*/ 9 w 26"/>
                <a:gd name="T5" fmla="*/ 0 h 20"/>
                <a:gd name="T6" fmla="*/ 26 w 26"/>
                <a:gd name="T7" fmla="*/ 10 h 20"/>
                <a:gd name="T8" fmla="*/ 17 w 2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0">
                  <a:moveTo>
                    <a:pt x="17" y="2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7"/>
                    <a:pt x="6" y="3"/>
                    <a:pt x="9" y="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3" y="13"/>
                    <a:pt x="20" y="17"/>
                    <a:pt x="17" y="20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9" name="Freeform 84">
              <a:extLst>
                <a:ext uri="{FF2B5EF4-FFF2-40B4-BE49-F238E27FC236}">
                  <a16:creationId xmlns:a16="http://schemas.microsoft.com/office/drawing/2014/main" id="{97388F00-62B0-43C8-BCBD-E6AE0C6DF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97501" y="3749676"/>
              <a:ext cx="100013" cy="80963"/>
            </a:xfrm>
            <a:custGeom>
              <a:avLst/>
              <a:gdLst>
                <a:gd name="T0" fmla="*/ 17 w 28"/>
                <a:gd name="T1" fmla="*/ 23 h 23"/>
                <a:gd name="T2" fmla="*/ 0 w 28"/>
                <a:gd name="T3" fmla="*/ 13 h 23"/>
                <a:gd name="T4" fmla="*/ 12 w 28"/>
                <a:gd name="T5" fmla="*/ 0 h 23"/>
                <a:gd name="T6" fmla="*/ 28 w 28"/>
                <a:gd name="T7" fmla="*/ 10 h 23"/>
                <a:gd name="T8" fmla="*/ 17 w 28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3">
                  <a:moveTo>
                    <a:pt x="17" y="2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8"/>
                    <a:pt x="8" y="4"/>
                    <a:pt x="12" y="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4" y="14"/>
                    <a:pt x="20" y="18"/>
                    <a:pt x="17" y="23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0" name="Freeform 85">
              <a:extLst>
                <a:ext uri="{FF2B5EF4-FFF2-40B4-BE49-F238E27FC236}">
                  <a16:creationId xmlns:a16="http://schemas.microsoft.com/office/drawing/2014/main" id="{80EF7266-0C3C-4962-986C-DE98DB8A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54638" y="3652838"/>
              <a:ext cx="185738" cy="131763"/>
            </a:xfrm>
            <a:custGeom>
              <a:avLst/>
              <a:gdLst>
                <a:gd name="T0" fmla="*/ 16 w 52"/>
                <a:gd name="T1" fmla="*/ 37 h 37"/>
                <a:gd name="T2" fmla="*/ 0 w 52"/>
                <a:gd name="T3" fmla="*/ 27 h 37"/>
                <a:gd name="T4" fmla="*/ 36 w 52"/>
                <a:gd name="T5" fmla="*/ 0 h 37"/>
                <a:gd name="T6" fmla="*/ 52 w 52"/>
                <a:gd name="T7" fmla="*/ 9 h 37"/>
                <a:gd name="T8" fmla="*/ 16 w 52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7">
                  <a:moveTo>
                    <a:pt x="16" y="3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11" y="16"/>
                    <a:pt x="23" y="7"/>
                    <a:pt x="36" y="0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0" y="17"/>
                    <a:pt x="28" y="26"/>
                    <a:pt x="16" y="37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1" name="Freeform 86">
              <a:extLst>
                <a:ext uri="{FF2B5EF4-FFF2-40B4-BE49-F238E27FC236}">
                  <a16:creationId xmlns:a16="http://schemas.microsoft.com/office/drawing/2014/main" id="{14D67740-819F-4124-A972-94388DE1C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551488" y="3563938"/>
              <a:ext cx="766763" cy="1123950"/>
            </a:xfrm>
            <a:custGeom>
              <a:avLst/>
              <a:gdLst>
                <a:gd name="T0" fmla="*/ 72 w 215"/>
                <a:gd name="T1" fmla="*/ 226 h 315"/>
                <a:gd name="T2" fmla="*/ 159 w 215"/>
                <a:gd name="T3" fmla="*/ 128 h 315"/>
                <a:gd name="T4" fmla="*/ 72 w 215"/>
                <a:gd name="T5" fmla="*/ 130 h 315"/>
                <a:gd name="T6" fmla="*/ 72 w 215"/>
                <a:gd name="T7" fmla="*/ 226 h 315"/>
                <a:gd name="T8" fmla="*/ 107 w 215"/>
                <a:gd name="T9" fmla="*/ 34 h 315"/>
                <a:gd name="T10" fmla="*/ 215 w 215"/>
                <a:gd name="T11" fmla="*/ 96 h 315"/>
                <a:gd name="T12" fmla="*/ 108 w 215"/>
                <a:gd name="T13" fmla="*/ 281 h 315"/>
                <a:gd name="T14" fmla="*/ 0 w 215"/>
                <a:gd name="T15" fmla="*/ 220 h 315"/>
                <a:gd name="T16" fmla="*/ 107 w 215"/>
                <a:gd name="T17" fmla="*/ 3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315">
                  <a:moveTo>
                    <a:pt x="72" y="226"/>
                  </a:moveTo>
                  <a:cubicBezTo>
                    <a:pt x="159" y="128"/>
                    <a:pt x="159" y="128"/>
                    <a:pt x="159" y="128"/>
                  </a:cubicBezTo>
                  <a:cubicBezTo>
                    <a:pt x="72" y="130"/>
                    <a:pt x="72" y="130"/>
                    <a:pt x="72" y="130"/>
                  </a:cubicBezTo>
                  <a:cubicBezTo>
                    <a:pt x="72" y="226"/>
                    <a:pt x="72" y="226"/>
                    <a:pt x="72" y="226"/>
                  </a:cubicBezTo>
                  <a:close/>
                  <a:moveTo>
                    <a:pt x="107" y="34"/>
                  </a:moveTo>
                  <a:cubicBezTo>
                    <a:pt x="166" y="0"/>
                    <a:pt x="215" y="28"/>
                    <a:pt x="215" y="96"/>
                  </a:cubicBezTo>
                  <a:cubicBezTo>
                    <a:pt x="215" y="164"/>
                    <a:pt x="167" y="247"/>
                    <a:pt x="108" y="281"/>
                  </a:cubicBezTo>
                  <a:cubicBezTo>
                    <a:pt x="49" y="315"/>
                    <a:pt x="0" y="288"/>
                    <a:pt x="0" y="220"/>
                  </a:cubicBezTo>
                  <a:cubicBezTo>
                    <a:pt x="0" y="151"/>
                    <a:pt x="48" y="68"/>
                    <a:pt x="107" y="34"/>
                  </a:cubicBezTo>
                  <a:close/>
                </a:path>
              </a:pathLst>
            </a:custGeom>
            <a:solidFill>
              <a:srgbClr val="60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2" name="Freeform 87">
              <a:extLst>
                <a:ext uri="{FF2B5EF4-FFF2-40B4-BE49-F238E27FC236}">
                  <a16:creationId xmlns:a16="http://schemas.microsoft.com/office/drawing/2014/main" id="{58B7785D-1854-434D-9D0B-2D2B01168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23013" y="2670176"/>
              <a:ext cx="2324100" cy="1343025"/>
            </a:xfrm>
            <a:custGeom>
              <a:avLst/>
              <a:gdLst>
                <a:gd name="T0" fmla="*/ 38 w 1464"/>
                <a:gd name="T1" fmla="*/ 846 h 846"/>
                <a:gd name="T2" fmla="*/ 0 w 1464"/>
                <a:gd name="T3" fmla="*/ 824 h 846"/>
                <a:gd name="T4" fmla="*/ 1428 w 1464"/>
                <a:gd name="T5" fmla="*/ 0 h 846"/>
                <a:gd name="T6" fmla="*/ 1464 w 1464"/>
                <a:gd name="T7" fmla="*/ 21 h 846"/>
                <a:gd name="T8" fmla="*/ 38 w 1464"/>
                <a:gd name="T9" fmla="*/ 846 h 846"/>
                <a:gd name="T10" fmla="*/ 38 w 1464"/>
                <a:gd name="T11" fmla="*/ 846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64" h="846">
                  <a:moveTo>
                    <a:pt x="38" y="846"/>
                  </a:moveTo>
                  <a:lnTo>
                    <a:pt x="0" y="824"/>
                  </a:lnTo>
                  <a:lnTo>
                    <a:pt x="1428" y="0"/>
                  </a:lnTo>
                  <a:lnTo>
                    <a:pt x="1464" y="21"/>
                  </a:lnTo>
                  <a:lnTo>
                    <a:pt x="38" y="846"/>
                  </a:lnTo>
                  <a:lnTo>
                    <a:pt x="38" y="846"/>
                  </a:lnTo>
                  <a:close/>
                </a:path>
              </a:pathLst>
            </a:custGeom>
            <a:solidFill>
              <a:srgbClr val="BFD5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3" name="Freeform 88">
              <a:extLst>
                <a:ext uri="{FF2B5EF4-FFF2-40B4-BE49-F238E27FC236}">
                  <a16:creationId xmlns:a16="http://schemas.microsoft.com/office/drawing/2014/main" id="{BBB0CC1A-4DE8-4E7C-901A-D5F84DE325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62688" y="2703513"/>
              <a:ext cx="2271713" cy="2909888"/>
            </a:xfrm>
            <a:custGeom>
              <a:avLst/>
              <a:gdLst>
                <a:gd name="T0" fmla="*/ 307 w 636"/>
                <a:gd name="T1" fmla="*/ 522 h 815"/>
                <a:gd name="T2" fmla="*/ 414 w 636"/>
                <a:gd name="T3" fmla="*/ 337 h 815"/>
                <a:gd name="T4" fmla="*/ 306 w 636"/>
                <a:gd name="T5" fmla="*/ 275 h 815"/>
                <a:gd name="T6" fmla="*/ 199 w 636"/>
                <a:gd name="T7" fmla="*/ 461 h 815"/>
                <a:gd name="T8" fmla="*/ 307 w 636"/>
                <a:gd name="T9" fmla="*/ 522 h 815"/>
                <a:gd name="T10" fmla="*/ 0 w 636"/>
                <a:gd name="T11" fmla="*/ 367 h 815"/>
                <a:gd name="T12" fmla="*/ 634 w 636"/>
                <a:gd name="T13" fmla="*/ 0 h 815"/>
                <a:gd name="T14" fmla="*/ 636 w 636"/>
                <a:gd name="T15" fmla="*/ 434 h 815"/>
                <a:gd name="T16" fmla="*/ 619 w 636"/>
                <a:gd name="T17" fmla="*/ 462 h 815"/>
                <a:gd name="T18" fmla="*/ 17 w 636"/>
                <a:gd name="T19" fmla="*/ 810 h 815"/>
                <a:gd name="T20" fmla="*/ 1 w 636"/>
                <a:gd name="T21" fmla="*/ 801 h 815"/>
                <a:gd name="T22" fmla="*/ 0 w 636"/>
                <a:gd name="T23" fmla="*/ 367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6" h="815">
                  <a:moveTo>
                    <a:pt x="307" y="522"/>
                  </a:moveTo>
                  <a:cubicBezTo>
                    <a:pt x="366" y="488"/>
                    <a:pt x="414" y="405"/>
                    <a:pt x="414" y="337"/>
                  </a:cubicBezTo>
                  <a:cubicBezTo>
                    <a:pt x="414" y="269"/>
                    <a:pt x="365" y="241"/>
                    <a:pt x="306" y="275"/>
                  </a:cubicBezTo>
                  <a:cubicBezTo>
                    <a:pt x="247" y="309"/>
                    <a:pt x="199" y="392"/>
                    <a:pt x="199" y="461"/>
                  </a:cubicBezTo>
                  <a:cubicBezTo>
                    <a:pt x="199" y="529"/>
                    <a:pt x="248" y="556"/>
                    <a:pt x="307" y="522"/>
                  </a:cubicBezTo>
                  <a:close/>
                  <a:moveTo>
                    <a:pt x="0" y="367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636" y="434"/>
                    <a:pt x="636" y="434"/>
                    <a:pt x="636" y="434"/>
                  </a:cubicBezTo>
                  <a:cubicBezTo>
                    <a:pt x="636" y="445"/>
                    <a:pt x="628" y="457"/>
                    <a:pt x="619" y="462"/>
                  </a:cubicBezTo>
                  <a:cubicBezTo>
                    <a:pt x="17" y="810"/>
                    <a:pt x="17" y="810"/>
                    <a:pt x="17" y="810"/>
                  </a:cubicBezTo>
                  <a:cubicBezTo>
                    <a:pt x="9" y="815"/>
                    <a:pt x="1" y="811"/>
                    <a:pt x="1" y="801"/>
                  </a:cubicBezTo>
                  <a:cubicBezTo>
                    <a:pt x="0" y="367"/>
                    <a:pt x="0" y="367"/>
                    <a:pt x="0" y="367"/>
                  </a:cubicBezTo>
                  <a:close/>
                </a:path>
              </a:pathLst>
            </a:custGeom>
            <a:solidFill>
              <a:srgbClr val="DFF3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4" name="Freeform 89">
              <a:extLst>
                <a:ext uri="{FF2B5EF4-FFF2-40B4-BE49-F238E27FC236}">
                  <a16:creationId xmlns:a16="http://schemas.microsoft.com/office/drawing/2014/main" id="{843AEDAA-833E-4AE2-A6CB-3C9957471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23013" y="3978276"/>
              <a:ext cx="82550" cy="1620838"/>
            </a:xfrm>
            <a:custGeom>
              <a:avLst/>
              <a:gdLst>
                <a:gd name="T0" fmla="*/ 18 w 23"/>
                <a:gd name="T1" fmla="*/ 444 h 454"/>
                <a:gd name="T2" fmla="*/ 17 w 23"/>
                <a:gd name="T3" fmla="*/ 10 h 454"/>
                <a:gd name="T4" fmla="*/ 0 w 23"/>
                <a:gd name="T5" fmla="*/ 0 h 454"/>
                <a:gd name="T6" fmla="*/ 2 w 23"/>
                <a:gd name="T7" fmla="*/ 434 h 454"/>
                <a:gd name="T8" fmla="*/ 6 w 23"/>
                <a:gd name="T9" fmla="*/ 444 h 454"/>
                <a:gd name="T10" fmla="*/ 23 w 23"/>
                <a:gd name="T11" fmla="*/ 454 h 454"/>
                <a:gd name="T12" fmla="*/ 18 w 23"/>
                <a:gd name="T13" fmla="*/ 44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54">
                  <a:moveTo>
                    <a:pt x="18" y="444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434"/>
                    <a:pt x="2" y="434"/>
                    <a:pt x="2" y="434"/>
                  </a:cubicBezTo>
                  <a:cubicBezTo>
                    <a:pt x="2" y="439"/>
                    <a:pt x="3" y="442"/>
                    <a:pt x="6" y="444"/>
                  </a:cubicBezTo>
                  <a:cubicBezTo>
                    <a:pt x="12" y="447"/>
                    <a:pt x="17" y="451"/>
                    <a:pt x="23" y="454"/>
                  </a:cubicBezTo>
                  <a:cubicBezTo>
                    <a:pt x="20" y="452"/>
                    <a:pt x="18" y="449"/>
                    <a:pt x="18" y="444"/>
                  </a:cubicBezTo>
                  <a:close/>
                </a:path>
              </a:pathLst>
            </a:custGeom>
            <a:solidFill>
              <a:srgbClr val="B3DD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5" name="Freeform 90">
              <a:extLst>
                <a:ext uri="{FF2B5EF4-FFF2-40B4-BE49-F238E27FC236}">
                  <a16:creationId xmlns:a16="http://schemas.microsoft.com/office/drawing/2014/main" id="{14D05C93-894D-4B7C-8ED8-0F8346D9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0101" y="3638551"/>
              <a:ext cx="77788" cy="49213"/>
            </a:xfrm>
            <a:custGeom>
              <a:avLst/>
              <a:gdLst>
                <a:gd name="T0" fmla="*/ 17 w 22"/>
                <a:gd name="T1" fmla="*/ 14 h 14"/>
                <a:gd name="T2" fmla="*/ 0 w 22"/>
                <a:gd name="T3" fmla="*/ 4 h 14"/>
                <a:gd name="T4" fmla="*/ 5 w 22"/>
                <a:gd name="T5" fmla="*/ 0 h 14"/>
                <a:gd name="T6" fmla="*/ 22 w 22"/>
                <a:gd name="T7" fmla="*/ 10 h 14"/>
                <a:gd name="T8" fmla="*/ 17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4" y="2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2"/>
                    <a:pt x="19" y="13"/>
                    <a:pt x="17" y="14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6" name="Freeform 91">
              <a:extLst>
                <a:ext uri="{FF2B5EF4-FFF2-40B4-BE49-F238E27FC236}">
                  <a16:creationId xmlns:a16="http://schemas.microsoft.com/office/drawing/2014/main" id="{35B46327-28DD-44BD-8A50-3E7DF2AED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2638" y="3635376"/>
              <a:ext cx="65088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2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7" name="Freeform 92">
              <a:extLst>
                <a:ext uri="{FF2B5EF4-FFF2-40B4-BE49-F238E27FC236}">
                  <a16:creationId xmlns:a16="http://schemas.microsoft.com/office/drawing/2014/main" id="{1A73CFEC-61FB-4DE3-9FFD-463724C83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54701" y="3627438"/>
              <a:ext cx="63500" cy="39688"/>
            </a:xfrm>
            <a:custGeom>
              <a:avLst/>
              <a:gdLst>
                <a:gd name="T0" fmla="*/ 16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6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8" name="Freeform 93">
              <a:extLst>
                <a:ext uri="{FF2B5EF4-FFF2-40B4-BE49-F238E27FC236}">
                  <a16:creationId xmlns:a16="http://schemas.microsoft.com/office/drawing/2014/main" id="{231CFBD0-7D3F-4987-A51C-F043F0F98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51526" y="3624263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9" name="Freeform 94">
              <a:extLst>
                <a:ext uri="{FF2B5EF4-FFF2-40B4-BE49-F238E27FC236}">
                  <a16:creationId xmlns:a16="http://schemas.microsoft.com/office/drawing/2014/main" id="{19C959BA-92A6-4DAB-ADEC-A78EACCDC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8351" y="3621088"/>
              <a:ext cx="60325" cy="38100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0" name="Freeform 95">
              <a:extLst>
                <a:ext uri="{FF2B5EF4-FFF2-40B4-BE49-F238E27FC236}">
                  <a16:creationId xmlns:a16="http://schemas.microsoft.com/office/drawing/2014/main" id="{6B75B81C-F136-4CBA-ADCB-02DED7169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5176" y="3613151"/>
              <a:ext cx="61913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1" name="Freeform 96">
              <a:extLst>
                <a:ext uri="{FF2B5EF4-FFF2-40B4-BE49-F238E27FC236}">
                  <a16:creationId xmlns:a16="http://schemas.microsoft.com/office/drawing/2014/main" id="{2DB8C8A7-3BC2-44EF-B3C0-4240FA73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0413" y="3609976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2" name="Freeform 97">
              <a:extLst>
                <a:ext uri="{FF2B5EF4-FFF2-40B4-BE49-F238E27FC236}">
                  <a16:creationId xmlns:a16="http://schemas.microsoft.com/office/drawing/2014/main" id="{E0AA95D7-95B9-4F9A-9D19-DC737E418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0413" y="3606801"/>
              <a:ext cx="63500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3" name="Freeform 98">
              <a:extLst>
                <a:ext uri="{FF2B5EF4-FFF2-40B4-BE49-F238E27FC236}">
                  <a16:creationId xmlns:a16="http://schemas.microsoft.com/office/drawing/2014/main" id="{19E0C0AD-3251-40CD-90BD-E17CE9FE3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7238" y="3602038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4" name="Freeform 99">
              <a:extLst>
                <a:ext uri="{FF2B5EF4-FFF2-40B4-BE49-F238E27FC236}">
                  <a16:creationId xmlns:a16="http://schemas.microsoft.com/office/drawing/2014/main" id="{E41915A4-A426-44C5-BBF0-15B4C8A51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7238" y="3595688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5" name="Freeform 100">
              <a:extLst>
                <a:ext uri="{FF2B5EF4-FFF2-40B4-BE49-F238E27FC236}">
                  <a16:creationId xmlns:a16="http://schemas.microsoft.com/office/drawing/2014/main" id="{57E686C4-BFF2-4F4C-8190-C4C8D9B6C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4063" y="3592513"/>
              <a:ext cx="60325" cy="38100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658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6" name="Freeform 101">
              <a:extLst>
                <a:ext uri="{FF2B5EF4-FFF2-40B4-BE49-F238E27FC236}">
                  <a16:creationId xmlns:a16="http://schemas.microsoft.com/office/drawing/2014/main" id="{B7BB87F1-1AA2-46FB-AF78-1092967F0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0888" y="3584576"/>
              <a:ext cx="61913" cy="42863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6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lose/>
                </a:path>
              </a:pathLst>
            </a:custGeom>
            <a:solidFill>
              <a:srgbClr val="62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7" name="Freeform 102">
              <a:extLst>
                <a:ext uri="{FF2B5EF4-FFF2-40B4-BE49-F238E27FC236}">
                  <a16:creationId xmlns:a16="http://schemas.microsoft.com/office/drawing/2014/main" id="{5F4A8A57-C337-453D-B969-50F933AE6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0888" y="3581401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60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8" name="Freeform 103">
              <a:extLst>
                <a:ext uri="{FF2B5EF4-FFF2-40B4-BE49-F238E27FC236}">
                  <a16:creationId xmlns:a16="http://schemas.microsoft.com/office/drawing/2014/main" id="{6CBA6199-AFAD-4E19-8FFE-32A7257E1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30888" y="3573463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5C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9" name="Freeform 104">
              <a:extLst>
                <a:ext uri="{FF2B5EF4-FFF2-40B4-BE49-F238E27FC236}">
                  <a16:creationId xmlns:a16="http://schemas.microsoft.com/office/drawing/2014/main" id="{62B3C363-4736-4428-BF25-88CB31AF4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0413" y="3527426"/>
              <a:ext cx="74613" cy="79375"/>
            </a:xfrm>
            <a:custGeom>
              <a:avLst/>
              <a:gdLst>
                <a:gd name="T0" fmla="*/ 20 w 21"/>
                <a:gd name="T1" fmla="*/ 22 h 22"/>
                <a:gd name="T2" fmla="*/ 4 w 21"/>
                <a:gd name="T3" fmla="*/ 13 h 22"/>
                <a:gd name="T4" fmla="*/ 4 w 21"/>
                <a:gd name="T5" fmla="*/ 10 h 22"/>
                <a:gd name="T6" fmla="*/ 0 w 21"/>
                <a:gd name="T7" fmla="*/ 0 h 22"/>
                <a:gd name="T8" fmla="*/ 16 w 21"/>
                <a:gd name="T9" fmla="*/ 10 h 22"/>
                <a:gd name="T10" fmla="*/ 21 w 21"/>
                <a:gd name="T11" fmla="*/ 19 h 22"/>
                <a:gd name="T12" fmla="*/ 20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0" y="22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1"/>
                    <a:pt x="4" y="10"/>
                  </a:cubicBezTo>
                  <a:cubicBezTo>
                    <a:pt x="4" y="5"/>
                    <a:pt x="2" y="2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12"/>
                    <a:pt x="21" y="15"/>
                    <a:pt x="21" y="19"/>
                  </a:cubicBezTo>
                  <a:cubicBezTo>
                    <a:pt x="21" y="20"/>
                    <a:pt x="21" y="21"/>
                    <a:pt x="20" y="22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0" name="Freeform 105">
              <a:extLst>
                <a:ext uri="{FF2B5EF4-FFF2-40B4-BE49-F238E27FC236}">
                  <a16:creationId xmlns:a16="http://schemas.microsoft.com/office/drawing/2014/main" id="{B796AEDF-9B46-48FE-B985-EBB2ED1D5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0101" y="3527426"/>
              <a:ext cx="68263" cy="39688"/>
            </a:xfrm>
            <a:custGeom>
              <a:avLst/>
              <a:gdLst>
                <a:gd name="T0" fmla="*/ 17 w 19"/>
                <a:gd name="T1" fmla="*/ 11 h 11"/>
                <a:gd name="T2" fmla="*/ 0 w 19"/>
                <a:gd name="T3" fmla="*/ 1 h 11"/>
                <a:gd name="T4" fmla="*/ 2 w 19"/>
                <a:gd name="T5" fmla="*/ 0 h 11"/>
                <a:gd name="T6" fmla="*/ 19 w 19"/>
                <a:gd name="T7" fmla="*/ 10 h 11"/>
                <a:gd name="T8" fmla="*/ 17 w 1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1" name="Freeform 106">
              <a:extLst>
                <a:ext uri="{FF2B5EF4-FFF2-40B4-BE49-F238E27FC236}">
                  <a16:creationId xmlns:a16="http://schemas.microsoft.com/office/drawing/2014/main" id="{80F47104-0330-468E-B021-98FC9068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3751" y="3527426"/>
              <a:ext cx="68263" cy="36513"/>
            </a:xfrm>
            <a:custGeom>
              <a:avLst/>
              <a:gdLst>
                <a:gd name="T0" fmla="*/ 17 w 19"/>
                <a:gd name="T1" fmla="*/ 10 h 10"/>
                <a:gd name="T2" fmla="*/ 0 w 19"/>
                <a:gd name="T3" fmla="*/ 0 h 10"/>
                <a:gd name="T4" fmla="*/ 2 w 19"/>
                <a:gd name="T5" fmla="*/ 0 h 10"/>
                <a:gd name="T6" fmla="*/ 19 w 19"/>
                <a:gd name="T7" fmla="*/ 9 h 10"/>
                <a:gd name="T8" fmla="*/ 17 w 1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8" y="10"/>
                    <a:pt x="17" y="10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2" name="Freeform 107">
              <a:extLst>
                <a:ext uri="{FF2B5EF4-FFF2-40B4-BE49-F238E27FC236}">
                  <a16:creationId xmlns:a16="http://schemas.microsoft.com/office/drawing/2014/main" id="{820FBEDF-7886-4365-86C4-CF5FEBC74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5813" y="3524251"/>
              <a:ext cx="63500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3" name="Freeform 108">
              <a:extLst>
                <a:ext uri="{FF2B5EF4-FFF2-40B4-BE49-F238E27FC236}">
                  <a16:creationId xmlns:a16="http://schemas.microsoft.com/office/drawing/2014/main" id="{CFD14311-79F6-4454-9D6F-B26DDF1C1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2638" y="3524251"/>
              <a:ext cx="65088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0 h 10"/>
                <a:gd name="T4" fmla="*/ 1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4" name="Freeform 109">
              <a:extLst>
                <a:ext uri="{FF2B5EF4-FFF2-40B4-BE49-F238E27FC236}">
                  <a16:creationId xmlns:a16="http://schemas.microsoft.com/office/drawing/2014/main" id="{4F2A251E-05BD-40B6-B0C8-6DFBAABEC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59463" y="3524251"/>
              <a:ext cx="65088" cy="34925"/>
            </a:xfrm>
            <a:custGeom>
              <a:avLst/>
              <a:gdLst>
                <a:gd name="T0" fmla="*/ 39 w 41"/>
                <a:gd name="T1" fmla="*/ 22 h 22"/>
                <a:gd name="T2" fmla="*/ 0 w 41"/>
                <a:gd name="T3" fmla="*/ 0 h 22"/>
                <a:gd name="T4" fmla="*/ 3 w 41"/>
                <a:gd name="T5" fmla="*/ 0 h 22"/>
                <a:gd name="T6" fmla="*/ 41 w 41"/>
                <a:gd name="T7" fmla="*/ 22 h 22"/>
                <a:gd name="T8" fmla="*/ 39 w 41"/>
                <a:gd name="T9" fmla="*/ 22 h 22"/>
                <a:gd name="T10" fmla="*/ 39 w 41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2">
                  <a:moveTo>
                    <a:pt x="39" y="2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1" y="22"/>
                  </a:lnTo>
                  <a:lnTo>
                    <a:pt x="39" y="22"/>
                  </a:lnTo>
                  <a:lnTo>
                    <a:pt x="39" y="22"/>
                  </a:ln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5" name="Freeform 110">
              <a:extLst>
                <a:ext uri="{FF2B5EF4-FFF2-40B4-BE49-F238E27FC236}">
                  <a16:creationId xmlns:a16="http://schemas.microsoft.com/office/drawing/2014/main" id="{862234DC-CF9C-48C6-982D-254E2FCBE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54701" y="3524251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0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6" name="Freeform 111">
              <a:extLst>
                <a:ext uri="{FF2B5EF4-FFF2-40B4-BE49-F238E27FC236}">
                  <a16:creationId xmlns:a16="http://schemas.microsoft.com/office/drawing/2014/main" id="{67683283-A136-4126-96A9-F2AD7B385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51526" y="3524251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2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7" name="Freeform 112">
              <a:extLst>
                <a:ext uri="{FF2B5EF4-FFF2-40B4-BE49-F238E27FC236}">
                  <a16:creationId xmlns:a16="http://schemas.microsoft.com/office/drawing/2014/main" id="{7E107BF0-1BF4-45C8-9F87-844F9E6AC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8351" y="3527426"/>
              <a:ext cx="65088" cy="36513"/>
            </a:xfrm>
            <a:custGeom>
              <a:avLst/>
              <a:gdLst>
                <a:gd name="T0" fmla="*/ 38 w 41"/>
                <a:gd name="T1" fmla="*/ 20 h 23"/>
                <a:gd name="T2" fmla="*/ 0 w 41"/>
                <a:gd name="T3" fmla="*/ 0 h 23"/>
                <a:gd name="T4" fmla="*/ 2 w 41"/>
                <a:gd name="T5" fmla="*/ 0 h 23"/>
                <a:gd name="T6" fmla="*/ 41 w 41"/>
                <a:gd name="T7" fmla="*/ 23 h 23"/>
                <a:gd name="T8" fmla="*/ 38 w 41"/>
                <a:gd name="T9" fmla="*/ 20 h 23"/>
                <a:gd name="T10" fmla="*/ 38 w 41"/>
                <a:gd name="T11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3">
                  <a:moveTo>
                    <a:pt x="38" y="2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1" y="23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8" name="Freeform 113">
              <a:extLst>
                <a:ext uri="{FF2B5EF4-FFF2-40B4-BE49-F238E27FC236}">
                  <a16:creationId xmlns:a16="http://schemas.microsoft.com/office/drawing/2014/main" id="{93095031-F3E9-4444-8F9A-81A6E7948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5176" y="3527426"/>
              <a:ext cx="61913" cy="36513"/>
            </a:xfrm>
            <a:custGeom>
              <a:avLst/>
              <a:gdLst>
                <a:gd name="T0" fmla="*/ 39 w 39"/>
                <a:gd name="T1" fmla="*/ 23 h 23"/>
                <a:gd name="T2" fmla="*/ 0 w 39"/>
                <a:gd name="T3" fmla="*/ 0 h 23"/>
                <a:gd name="T4" fmla="*/ 3 w 39"/>
                <a:gd name="T5" fmla="*/ 0 h 23"/>
                <a:gd name="T6" fmla="*/ 39 w 39"/>
                <a:gd name="T7" fmla="*/ 23 h 23"/>
                <a:gd name="T8" fmla="*/ 39 w 39"/>
                <a:gd name="T9" fmla="*/ 23 h 23"/>
                <a:gd name="T10" fmla="*/ 39 w 39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3">
                  <a:moveTo>
                    <a:pt x="39" y="2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9" y="23"/>
                  </a:lnTo>
                  <a:lnTo>
                    <a:pt x="39" y="23"/>
                  </a:lnTo>
                  <a:lnTo>
                    <a:pt x="39" y="23"/>
                  </a:ln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9" name="Freeform 114">
              <a:extLst>
                <a:ext uri="{FF2B5EF4-FFF2-40B4-BE49-F238E27FC236}">
                  <a16:creationId xmlns:a16="http://schemas.microsoft.com/office/drawing/2014/main" id="{3B4734A8-E717-457D-9E40-8942D8BC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0413" y="3527426"/>
              <a:ext cx="57150" cy="36513"/>
            </a:xfrm>
            <a:custGeom>
              <a:avLst/>
              <a:gdLst>
                <a:gd name="T0" fmla="*/ 36 w 36"/>
                <a:gd name="T1" fmla="*/ 23 h 23"/>
                <a:gd name="T2" fmla="*/ 0 w 36"/>
                <a:gd name="T3" fmla="*/ 0 h 23"/>
                <a:gd name="T4" fmla="*/ 0 w 36"/>
                <a:gd name="T5" fmla="*/ 0 h 23"/>
                <a:gd name="T6" fmla="*/ 36 w 36"/>
                <a:gd name="T7" fmla="*/ 23 h 23"/>
                <a:gd name="T8" fmla="*/ 36 w 36"/>
                <a:gd name="T9" fmla="*/ 23 h 23"/>
                <a:gd name="T10" fmla="*/ 36 w 36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3">
                  <a:moveTo>
                    <a:pt x="36" y="2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0" name="Freeform 115">
              <a:extLst>
                <a:ext uri="{FF2B5EF4-FFF2-40B4-BE49-F238E27FC236}">
                  <a16:creationId xmlns:a16="http://schemas.microsoft.com/office/drawing/2014/main" id="{9766FF1A-F0D8-4875-9361-92EFE3B62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0901" y="3613151"/>
              <a:ext cx="76200" cy="79375"/>
            </a:xfrm>
            <a:custGeom>
              <a:avLst/>
              <a:gdLst>
                <a:gd name="T0" fmla="*/ 21 w 21"/>
                <a:gd name="T1" fmla="*/ 22 h 22"/>
                <a:gd name="T2" fmla="*/ 4 w 21"/>
                <a:gd name="T3" fmla="*/ 12 h 22"/>
                <a:gd name="T4" fmla="*/ 0 w 21"/>
                <a:gd name="T5" fmla="*/ 3 h 22"/>
                <a:gd name="T6" fmla="*/ 0 w 21"/>
                <a:gd name="T7" fmla="*/ 0 h 22"/>
                <a:gd name="T8" fmla="*/ 16 w 21"/>
                <a:gd name="T9" fmla="*/ 10 h 22"/>
                <a:gd name="T10" fmla="*/ 16 w 21"/>
                <a:gd name="T11" fmla="*/ 12 h 22"/>
                <a:gd name="T12" fmla="*/ 21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1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1" y="11"/>
                    <a:pt x="0" y="7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7"/>
                    <a:pt x="18" y="20"/>
                    <a:pt x="21" y="22"/>
                  </a:cubicBezTo>
                  <a:close/>
                </a:path>
              </a:pathLst>
            </a:custGeom>
            <a:solidFill>
              <a:srgbClr val="73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1" name="Freeform 116">
              <a:extLst>
                <a:ext uri="{FF2B5EF4-FFF2-40B4-BE49-F238E27FC236}">
                  <a16:creationId xmlns:a16="http://schemas.microsoft.com/office/drawing/2014/main" id="{2386875A-ECAF-4E99-B34B-02B187282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0901" y="3606801"/>
              <a:ext cx="61913" cy="42863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9 h 12"/>
                <a:gd name="T8" fmla="*/ 16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1"/>
                    <a:pt x="16" y="12"/>
                  </a:cubicBezTo>
                  <a:close/>
                </a:path>
              </a:pathLst>
            </a:custGeom>
            <a:solidFill>
              <a:srgbClr val="788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2" name="Freeform 117">
              <a:extLst>
                <a:ext uri="{FF2B5EF4-FFF2-40B4-BE49-F238E27FC236}">
                  <a16:creationId xmlns:a16="http://schemas.microsoft.com/office/drawing/2014/main" id="{03EE8021-CD62-44DD-9227-CAB0058A1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0901" y="3598863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C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3" name="Freeform 118">
              <a:extLst>
                <a:ext uri="{FF2B5EF4-FFF2-40B4-BE49-F238E27FC236}">
                  <a16:creationId xmlns:a16="http://schemas.microsoft.com/office/drawing/2014/main" id="{97685625-AF61-462E-A3F5-D56B2D19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0901" y="3595688"/>
              <a:ext cx="65088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818F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4" name="Freeform 119">
              <a:extLst>
                <a:ext uri="{FF2B5EF4-FFF2-40B4-BE49-F238E27FC236}">
                  <a16:creationId xmlns:a16="http://schemas.microsoft.com/office/drawing/2014/main" id="{19AF831F-F8FD-4D45-8222-F9EF72E22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6138" y="3587751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5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5" name="Freeform 120">
              <a:extLst>
                <a:ext uri="{FF2B5EF4-FFF2-40B4-BE49-F238E27FC236}">
                  <a16:creationId xmlns:a16="http://schemas.microsoft.com/office/drawing/2014/main" id="{3EEFD4E7-B918-404D-9F7B-3FC906BEF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6138" y="3584576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6" name="Freeform 121">
              <a:extLst>
                <a:ext uri="{FF2B5EF4-FFF2-40B4-BE49-F238E27FC236}">
                  <a16:creationId xmlns:a16="http://schemas.microsoft.com/office/drawing/2014/main" id="{FDECED1E-4430-49AF-9044-4270B0821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22963" y="3581401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7" name="Freeform 122">
              <a:extLst>
                <a:ext uri="{FF2B5EF4-FFF2-40B4-BE49-F238E27FC236}">
                  <a16:creationId xmlns:a16="http://schemas.microsoft.com/office/drawing/2014/main" id="{AE8D4793-4212-4ECF-A574-B4D48F1D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3573463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8" name="Freeform 123">
              <a:extLst>
                <a:ext uri="{FF2B5EF4-FFF2-40B4-BE49-F238E27FC236}">
                  <a16:creationId xmlns:a16="http://schemas.microsoft.com/office/drawing/2014/main" id="{2EAFC7D3-6CFB-4F29-848F-EFE5AA799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9788" y="3570288"/>
              <a:ext cx="65088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9" name="Freeform 124">
              <a:extLst>
                <a:ext uri="{FF2B5EF4-FFF2-40B4-BE49-F238E27FC236}">
                  <a16:creationId xmlns:a16="http://schemas.microsoft.com/office/drawing/2014/main" id="{F365EEA3-096E-43E5-B1BD-6456B8A4F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6613" y="3567113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0" name="Freeform 125">
              <a:extLst>
                <a:ext uri="{FF2B5EF4-FFF2-40B4-BE49-F238E27FC236}">
                  <a16:creationId xmlns:a16="http://schemas.microsoft.com/office/drawing/2014/main" id="{58B4F0E6-9757-47A6-8A41-B1205BE55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1851" y="3563938"/>
              <a:ext cx="60325" cy="38100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6" y="11"/>
                  </a:cubicBez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1" name="Freeform 126">
              <a:extLst>
                <a:ext uri="{FF2B5EF4-FFF2-40B4-BE49-F238E27FC236}">
                  <a16:creationId xmlns:a16="http://schemas.microsoft.com/office/drawing/2014/main" id="{C2AE864D-73CC-48CE-9115-5B6FB7445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8676" y="3556001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2" name="Freeform 127">
              <a:extLst>
                <a:ext uri="{FF2B5EF4-FFF2-40B4-BE49-F238E27FC236}">
                  <a16:creationId xmlns:a16="http://schemas.microsoft.com/office/drawing/2014/main" id="{05043433-9ABF-4A63-915B-EE56FBC08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8676" y="3552826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2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7" y="11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3" name="Freeform 128">
              <a:extLst>
                <a:ext uri="{FF2B5EF4-FFF2-40B4-BE49-F238E27FC236}">
                  <a16:creationId xmlns:a16="http://schemas.microsoft.com/office/drawing/2014/main" id="{6F1370A9-88ED-4178-8DEE-F89A9E6EF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02326" y="3544888"/>
              <a:ext cx="65088" cy="42863"/>
            </a:xfrm>
            <a:custGeom>
              <a:avLst/>
              <a:gdLst>
                <a:gd name="T0" fmla="*/ 16 w 18"/>
                <a:gd name="T1" fmla="*/ 12 h 12"/>
                <a:gd name="T2" fmla="*/ 0 w 18"/>
                <a:gd name="T3" fmla="*/ 2 h 12"/>
                <a:gd name="T4" fmla="*/ 1 w 18"/>
                <a:gd name="T5" fmla="*/ 0 h 12"/>
                <a:gd name="T6" fmla="*/ 18 w 18"/>
                <a:gd name="T7" fmla="*/ 10 h 12"/>
                <a:gd name="T8" fmla="*/ 16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6" y="12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4" name="Freeform 129">
              <a:extLst>
                <a:ext uri="{FF2B5EF4-FFF2-40B4-BE49-F238E27FC236}">
                  <a16:creationId xmlns:a16="http://schemas.microsoft.com/office/drawing/2014/main" id="{1EC3DDAB-628E-4FA5-9B3A-46C1E69C4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7563" y="3530601"/>
              <a:ext cx="77788" cy="50800"/>
            </a:xfrm>
            <a:custGeom>
              <a:avLst/>
              <a:gdLst>
                <a:gd name="T0" fmla="*/ 17 w 22"/>
                <a:gd name="T1" fmla="*/ 14 h 14"/>
                <a:gd name="T2" fmla="*/ 0 w 22"/>
                <a:gd name="T3" fmla="*/ 4 h 14"/>
                <a:gd name="T4" fmla="*/ 5 w 22"/>
                <a:gd name="T5" fmla="*/ 0 h 14"/>
                <a:gd name="T6" fmla="*/ 22 w 22"/>
                <a:gd name="T7" fmla="*/ 10 h 14"/>
                <a:gd name="T8" fmla="*/ 17 w 2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3" y="1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1"/>
                    <a:pt x="19" y="12"/>
                    <a:pt x="17" y="14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5" name="Freeform 130">
              <a:extLst>
                <a:ext uri="{FF2B5EF4-FFF2-40B4-BE49-F238E27FC236}">
                  <a16:creationId xmlns:a16="http://schemas.microsoft.com/office/drawing/2014/main" id="{8B91D484-CF6E-4908-9435-2AC7AB57E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3609976"/>
              <a:ext cx="71438" cy="77788"/>
            </a:xfrm>
            <a:custGeom>
              <a:avLst/>
              <a:gdLst>
                <a:gd name="T0" fmla="*/ 20 w 20"/>
                <a:gd name="T1" fmla="*/ 22 h 22"/>
                <a:gd name="T2" fmla="*/ 4 w 20"/>
                <a:gd name="T3" fmla="*/ 12 h 22"/>
                <a:gd name="T4" fmla="*/ 4 w 20"/>
                <a:gd name="T5" fmla="*/ 9 h 22"/>
                <a:gd name="T6" fmla="*/ 0 w 20"/>
                <a:gd name="T7" fmla="*/ 0 h 22"/>
                <a:gd name="T8" fmla="*/ 16 w 20"/>
                <a:gd name="T9" fmla="*/ 10 h 22"/>
                <a:gd name="T10" fmla="*/ 20 w 20"/>
                <a:gd name="T11" fmla="*/ 19 h 22"/>
                <a:gd name="T12" fmla="*/ 20 w 2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20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5"/>
                    <a:pt x="2" y="1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11"/>
                    <a:pt x="20" y="14"/>
                    <a:pt x="20" y="19"/>
                  </a:cubicBezTo>
                  <a:cubicBezTo>
                    <a:pt x="20" y="20"/>
                    <a:pt x="20" y="21"/>
                    <a:pt x="20" y="22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6" name="Freeform 131">
              <a:extLst>
                <a:ext uri="{FF2B5EF4-FFF2-40B4-BE49-F238E27FC236}">
                  <a16:creationId xmlns:a16="http://schemas.microsoft.com/office/drawing/2014/main" id="{24C1CC76-883A-485B-9448-8927D1365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9801" y="3721101"/>
              <a:ext cx="79375" cy="46038"/>
            </a:xfrm>
            <a:custGeom>
              <a:avLst/>
              <a:gdLst>
                <a:gd name="T0" fmla="*/ 17 w 22"/>
                <a:gd name="T1" fmla="*/ 13 h 13"/>
                <a:gd name="T2" fmla="*/ 0 w 22"/>
                <a:gd name="T3" fmla="*/ 4 h 13"/>
                <a:gd name="T4" fmla="*/ 5 w 22"/>
                <a:gd name="T5" fmla="*/ 0 h 13"/>
                <a:gd name="T6" fmla="*/ 22 w 22"/>
                <a:gd name="T7" fmla="*/ 10 h 13"/>
                <a:gd name="T8" fmla="*/ 17 w 2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">
                  <a:moveTo>
                    <a:pt x="17" y="1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3" y="1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1"/>
                    <a:pt x="19" y="12"/>
                    <a:pt x="17" y="13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7" name="Freeform 132">
              <a:extLst>
                <a:ext uri="{FF2B5EF4-FFF2-40B4-BE49-F238E27FC236}">
                  <a16:creationId xmlns:a16="http://schemas.microsoft.com/office/drawing/2014/main" id="{BF5BF1C5-54CC-4C3A-B0FF-E385ECE8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2338" y="3713163"/>
              <a:ext cx="65088" cy="42863"/>
            </a:xfrm>
            <a:custGeom>
              <a:avLst/>
              <a:gdLst>
                <a:gd name="T0" fmla="*/ 17 w 18"/>
                <a:gd name="T1" fmla="*/ 12 h 12"/>
                <a:gd name="T2" fmla="*/ 0 w 18"/>
                <a:gd name="T3" fmla="*/ 2 h 12"/>
                <a:gd name="T4" fmla="*/ 2 w 18"/>
                <a:gd name="T5" fmla="*/ 0 h 12"/>
                <a:gd name="T6" fmla="*/ 18 w 18"/>
                <a:gd name="T7" fmla="*/ 10 h 12"/>
                <a:gd name="T8" fmla="*/ 17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8" name="Freeform 133">
              <a:extLst>
                <a:ext uri="{FF2B5EF4-FFF2-40B4-BE49-F238E27FC236}">
                  <a16:creationId xmlns:a16="http://schemas.microsoft.com/office/drawing/2014/main" id="{1AF52C89-CD8E-4C5D-93A3-E3FFFAAB4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4401" y="3709988"/>
              <a:ext cx="63500" cy="39688"/>
            </a:xfrm>
            <a:custGeom>
              <a:avLst/>
              <a:gdLst>
                <a:gd name="T0" fmla="*/ 16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6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6" y="11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9" name="Freeform 134">
              <a:extLst>
                <a:ext uri="{FF2B5EF4-FFF2-40B4-BE49-F238E27FC236}">
                  <a16:creationId xmlns:a16="http://schemas.microsoft.com/office/drawing/2014/main" id="{5088B082-F2E1-4EC0-9F0B-9FBD5CBA8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6" y="3702051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0" name="Freeform 135">
              <a:extLst>
                <a:ext uri="{FF2B5EF4-FFF2-40B4-BE49-F238E27FC236}">
                  <a16:creationId xmlns:a16="http://schemas.microsoft.com/office/drawing/2014/main" id="{98B90D84-F9EA-49F4-89BE-DDB4FAD4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1" y="3698876"/>
              <a:ext cx="61913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1" name="Freeform 136">
              <a:extLst>
                <a:ext uri="{FF2B5EF4-FFF2-40B4-BE49-F238E27FC236}">
                  <a16:creationId xmlns:a16="http://schemas.microsoft.com/office/drawing/2014/main" id="{1812F1AA-E698-489B-BE9E-650627DC9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3288" y="3695701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1"/>
                  </a:cubicBez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2" name="Freeform 137">
              <a:extLst>
                <a:ext uri="{FF2B5EF4-FFF2-40B4-BE49-F238E27FC236}">
                  <a16:creationId xmlns:a16="http://schemas.microsoft.com/office/drawing/2014/main" id="{941756A6-4C89-4834-A4A1-BEFA38764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3288" y="3692526"/>
              <a:ext cx="63500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3" name="Freeform 138">
              <a:extLst>
                <a:ext uri="{FF2B5EF4-FFF2-40B4-BE49-F238E27FC236}">
                  <a16:creationId xmlns:a16="http://schemas.microsoft.com/office/drawing/2014/main" id="{21B3A17B-2B07-4DAA-9FA1-E277CC0EA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3684588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4" name="Freeform 139">
              <a:extLst>
                <a:ext uri="{FF2B5EF4-FFF2-40B4-BE49-F238E27FC236}">
                  <a16:creationId xmlns:a16="http://schemas.microsoft.com/office/drawing/2014/main" id="{63A68F75-846F-4868-BDE8-4AE5E2373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6938" y="3681413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5" name="Freeform 140">
              <a:extLst>
                <a:ext uri="{FF2B5EF4-FFF2-40B4-BE49-F238E27FC236}">
                  <a16:creationId xmlns:a16="http://schemas.microsoft.com/office/drawing/2014/main" id="{F8470745-5C30-41E8-8054-9876135F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6938" y="3678238"/>
              <a:ext cx="65088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6" name="Freeform 141">
              <a:extLst>
                <a:ext uri="{FF2B5EF4-FFF2-40B4-BE49-F238E27FC236}">
                  <a16:creationId xmlns:a16="http://schemas.microsoft.com/office/drawing/2014/main" id="{0D6DC513-CEE9-40D1-8AC3-7CAF09E6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3763" y="3670301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658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7" name="Freeform 142">
              <a:extLst>
                <a:ext uri="{FF2B5EF4-FFF2-40B4-BE49-F238E27FC236}">
                  <a16:creationId xmlns:a16="http://schemas.microsoft.com/office/drawing/2014/main" id="{3E6CB694-0E6E-4587-A0CE-FED0D1F6D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3763" y="3667126"/>
              <a:ext cx="65088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62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8" name="Freeform 143">
              <a:extLst>
                <a:ext uri="{FF2B5EF4-FFF2-40B4-BE49-F238E27FC236}">
                  <a16:creationId xmlns:a16="http://schemas.microsoft.com/office/drawing/2014/main" id="{D2692E0F-3524-49DC-8643-4BD7426FA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69001" y="3659188"/>
              <a:ext cx="60325" cy="42863"/>
            </a:xfrm>
            <a:custGeom>
              <a:avLst/>
              <a:gdLst>
                <a:gd name="T0" fmla="*/ 17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7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60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9" name="Freeform 144">
              <a:extLst>
                <a:ext uri="{FF2B5EF4-FFF2-40B4-BE49-F238E27FC236}">
                  <a16:creationId xmlns:a16="http://schemas.microsoft.com/office/drawing/2014/main" id="{7482E010-19B2-42B4-9792-440E09C95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69001" y="3652838"/>
              <a:ext cx="60325" cy="42863"/>
            </a:xfrm>
            <a:custGeom>
              <a:avLst/>
              <a:gdLst>
                <a:gd name="T0" fmla="*/ 17 w 17"/>
                <a:gd name="T1" fmla="*/ 12 h 12"/>
                <a:gd name="T2" fmla="*/ 0 w 17"/>
                <a:gd name="T3" fmla="*/ 2 h 12"/>
                <a:gd name="T4" fmla="*/ 1 w 17"/>
                <a:gd name="T5" fmla="*/ 0 h 12"/>
                <a:gd name="T6" fmla="*/ 17 w 17"/>
                <a:gd name="T7" fmla="*/ 10 h 12"/>
                <a:gd name="T8" fmla="*/ 17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5C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0" name="Freeform 145">
              <a:extLst>
                <a:ext uri="{FF2B5EF4-FFF2-40B4-BE49-F238E27FC236}">
                  <a16:creationId xmlns:a16="http://schemas.microsoft.com/office/drawing/2014/main" id="{4F8049DC-641A-4BB7-9BD7-95CA6B7E5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0113" y="3609976"/>
              <a:ext cx="71438" cy="77788"/>
            </a:xfrm>
            <a:custGeom>
              <a:avLst/>
              <a:gdLst>
                <a:gd name="T0" fmla="*/ 20 w 20"/>
                <a:gd name="T1" fmla="*/ 22 h 22"/>
                <a:gd name="T2" fmla="*/ 4 w 20"/>
                <a:gd name="T3" fmla="*/ 12 h 22"/>
                <a:gd name="T4" fmla="*/ 4 w 20"/>
                <a:gd name="T5" fmla="*/ 9 h 22"/>
                <a:gd name="T6" fmla="*/ 0 w 20"/>
                <a:gd name="T7" fmla="*/ 0 h 22"/>
                <a:gd name="T8" fmla="*/ 16 w 20"/>
                <a:gd name="T9" fmla="*/ 10 h 22"/>
                <a:gd name="T10" fmla="*/ 20 w 20"/>
                <a:gd name="T11" fmla="*/ 19 h 22"/>
                <a:gd name="T12" fmla="*/ 20 w 20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2">
                  <a:moveTo>
                    <a:pt x="20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5"/>
                    <a:pt x="2" y="1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9" y="11"/>
                    <a:pt x="20" y="14"/>
                    <a:pt x="20" y="19"/>
                  </a:cubicBezTo>
                  <a:cubicBezTo>
                    <a:pt x="20" y="20"/>
                    <a:pt x="20" y="21"/>
                    <a:pt x="20" y="22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1" name="Freeform 146">
              <a:extLst>
                <a:ext uri="{FF2B5EF4-FFF2-40B4-BE49-F238E27FC236}">
                  <a16:creationId xmlns:a16="http://schemas.microsoft.com/office/drawing/2014/main" id="{DB05BC49-F3E7-45BA-A3EC-EECD4B50D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4726" y="3738563"/>
              <a:ext cx="57150" cy="31750"/>
            </a:xfrm>
            <a:custGeom>
              <a:avLst/>
              <a:gdLst>
                <a:gd name="T0" fmla="*/ 36 w 36"/>
                <a:gd name="T1" fmla="*/ 20 h 20"/>
                <a:gd name="T2" fmla="*/ 0 w 36"/>
                <a:gd name="T3" fmla="*/ 0 h 20"/>
                <a:gd name="T4" fmla="*/ 0 w 36"/>
                <a:gd name="T5" fmla="*/ 0 h 20"/>
                <a:gd name="T6" fmla="*/ 36 w 36"/>
                <a:gd name="T7" fmla="*/ 20 h 20"/>
                <a:gd name="T8" fmla="*/ 36 w 36"/>
                <a:gd name="T9" fmla="*/ 20 h 20"/>
                <a:gd name="T10" fmla="*/ 36 w 36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20">
                  <a:moveTo>
                    <a:pt x="36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2" name="Freeform 147">
              <a:extLst>
                <a:ext uri="{FF2B5EF4-FFF2-40B4-BE49-F238E27FC236}">
                  <a16:creationId xmlns:a16="http://schemas.microsoft.com/office/drawing/2014/main" id="{71B1F438-563D-435A-BD32-EA3CADFA6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4726" y="3738563"/>
              <a:ext cx="60325" cy="34925"/>
            </a:xfrm>
            <a:custGeom>
              <a:avLst/>
              <a:gdLst>
                <a:gd name="T0" fmla="*/ 36 w 38"/>
                <a:gd name="T1" fmla="*/ 20 h 22"/>
                <a:gd name="T2" fmla="*/ 0 w 38"/>
                <a:gd name="T3" fmla="*/ 0 h 22"/>
                <a:gd name="T4" fmla="*/ 0 w 38"/>
                <a:gd name="T5" fmla="*/ 0 h 22"/>
                <a:gd name="T6" fmla="*/ 38 w 38"/>
                <a:gd name="T7" fmla="*/ 22 h 22"/>
                <a:gd name="T8" fmla="*/ 36 w 38"/>
                <a:gd name="T9" fmla="*/ 20 h 22"/>
                <a:gd name="T10" fmla="*/ 36 w 38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36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" y="22"/>
                  </a:lnTo>
                  <a:lnTo>
                    <a:pt x="36" y="20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3" name="Freeform 148">
              <a:extLst>
                <a:ext uri="{FF2B5EF4-FFF2-40B4-BE49-F238E27FC236}">
                  <a16:creationId xmlns:a16="http://schemas.microsoft.com/office/drawing/2014/main" id="{EBF72491-2E1F-4E24-B8B8-679F1FD1E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4726" y="3738563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0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4" name="Freeform 149">
              <a:extLst>
                <a:ext uri="{FF2B5EF4-FFF2-40B4-BE49-F238E27FC236}">
                  <a16:creationId xmlns:a16="http://schemas.microsoft.com/office/drawing/2014/main" id="{A80028FD-EE91-4BBE-A5E7-C2ACEDB07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1" y="3738563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2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5" name="Freeform 150">
              <a:extLst>
                <a:ext uri="{FF2B5EF4-FFF2-40B4-BE49-F238E27FC236}">
                  <a16:creationId xmlns:a16="http://schemas.microsoft.com/office/drawing/2014/main" id="{ED5CD779-64BC-4E7C-B8D0-BBFE1E63D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8376" y="3741738"/>
              <a:ext cx="65088" cy="31750"/>
            </a:xfrm>
            <a:custGeom>
              <a:avLst/>
              <a:gdLst>
                <a:gd name="T0" fmla="*/ 38 w 41"/>
                <a:gd name="T1" fmla="*/ 20 h 20"/>
                <a:gd name="T2" fmla="*/ 0 w 41"/>
                <a:gd name="T3" fmla="*/ 0 h 20"/>
                <a:gd name="T4" fmla="*/ 2 w 41"/>
                <a:gd name="T5" fmla="*/ 0 h 20"/>
                <a:gd name="T6" fmla="*/ 41 w 41"/>
                <a:gd name="T7" fmla="*/ 20 h 20"/>
                <a:gd name="T8" fmla="*/ 38 w 41"/>
                <a:gd name="T9" fmla="*/ 20 h 20"/>
                <a:gd name="T10" fmla="*/ 38 w 4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">
                  <a:moveTo>
                    <a:pt x="38" y="2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1" y="20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6" name="Freeform 151">
              <a:extLst>
                <a:ext uri="{FF2B5EF4-FFF2-40B4-BE49-F238E27FC236}">
                  <a16:creationId xmlns:a16="http://schemas.microsoft.com/office/drawing/2014/main" id="{68093ABD-5136-476E-8A3B-FDCAFD03B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5201" y="3741738"/>
              <a:ext cx="65088" cy="31750"/>
            </a:xfrm>
            <a:custGeom>
              <a:avLst/>
              <a:gdLst>
                <a:gd name="T0" fmla="*/ 39 w 41"/>
                <a:gd name="T1" fmla="*/ 20 h 20"/>
                <a:gd name="T2" fmla="*/ 0 w 41"/>
                <a:gd name="T3" fmla="*/ 0 h 20"/>
                <a:gd name="T4" fmla="*/ 3 w 41"/>
                <a:gd name="T5" fmla="*/ 0 h 20"/>
                <a:gd name="T6" fmla="*/ 41 w 41"/>
                <a:gd name="T7" fmla="*/ 20 h 20"/>
                <a:gd name="T8" fmla="*/ 39 w 41"/>
                <a:gd name="T9" fmla="*/ 20 h 20"/>
                <a:gd name="T10" fmla="*/ 39 w 41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0">
                  <a:moveTo>
                    <a:pt x="39" y="2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1" y="20"/>
                  </a:lnTo>
                  <a:lnTo>
                    <a:pt x="39" y="20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7" name="Freeform 152">
              <a:extLst>
                <a:ext uri="{FF2B5EF4-FFF2-40B4-BE49-F238E27FC236}">
                  <a16:creationId xmlns:a16="http://schemas.microsoft.com/office/drawing/2014/main" id="{96EC8DF0-E24D-40AA-9928-DF167B299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0438" y="3741738"/>
              <a:ext cx="63500" cy="31750"/>
            </a:xfrm>
            <a:custGeom>
              <a:avLst/>
              <a:gdLst>
                <a:gd name="T0" fmla="*/ 17 w 18"/>
                <a:gd name="T1" fmla="*/ 9 h 9"/>
                <a:gd name="T2" fmla="*/ 0 w 18"/>
                <a:gd name="T3" fmla="*/ 0 h 9"/>
                <a:gd name="T4" fmla="*/ 1 w 18"/>
                <a:gd name="T5" fmla="*/ 0 h 9"/>
                <a:gd name="T6" fmla="*/ 18 w 18"/>
                <a:gd name="T7" fmla="*/ 9 h 9"/>
                <a:gd name="T8" fmla="*/ 17 w 1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8" name="Freeform 153">
              <a:extLst>
                <a:ext uri="{FF2B5EF4-FFF2-40B4-BE49-F238E27FC236}">
                  <a16:creationId xmlns:a16="http://schemas.microsoft.com/office/drawing/2014/main" id="{2C73CB17-82EF-4785-9A72-F3A7C08CB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7263" y="3738563"/>
              <a:ext cx="63500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9" name="Freeform 154">
              <a:extLst>
                <a:ext uri="{FF2B5EF4-FFF2-40B4-BE49-F238E27FC236}">
                  <a16:creationId xmlns:a16="http://schemas.microsoft.com/office/drawing/2014/main" id="{C7889D8F-BE61-4A05-8118-848355023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4088" y="3738563"/>
              <a:ext cx="68263" cy="34925"/>
            </a:xfrm>
            <a:custGeom>
              <a:avLst/>
              <a:gdLst>
                <a:gd name="T0" fmla="*/ 17 w 19"/>
                <a:gd name="T1" fmla="*/ 10 h 10"/>
                <a:gd name="T2" fmla="*/ 0 w 19"/>
                <a:gd name="T3" fmla="*/ 0 h 10"/>
                <a:gd name="T4" fmla="*/ 2 w 19"/>
                <a:gd name="T5" fmla="*/ 0 h 10"/>
                <a:gd name="T6" fmla="*/ 19 w 19"/>
                <a:gd name="T7" fmla="*/ 9 h 10"/>
                <a:gd name="T8" fmla="*/ 17 w 1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8" y="10"/>
                    <a:pt x="17" y="10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0" name="Freeform 155">
              <a:extLst>
                <a:ext uri="{FF2B5EF4-FFF2-40B4-BE49-F238E27FC236}">
                  <a16:creationId xmlns:a16="http://schemas.microsoft.com/office/drawing/2014/main" id="{90E960EA-F97F-4D6B-8CD9-82D8F78C4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26151" y="3735388"/>
              <a:ext cx="66675" cy="34925"/>
            </a:xfrm>
            <a:custGeom>
              <a:avLst/>
              <a:gdLst>
                <a:gd name="T0" fmla="*/ 17 w 19"/>
                <a:gd name="T1" fmla="*/ 10 h 10"/>
                <a:gd name="T2" fmla="*/ 0 w 19"/>
                <a:gd name="T3" fmla="*/ 1 h 10"/>
                <a:gd name="T4" fmla="*/ 2 w 19"/>
                <a:gd name="T5" fmla="*/ 0 h 10"/>
                <a:gd name="T6" fmla="*/ 19 w 19"/>
                <a:gd name="T7" fmla="*/ 9 h 10"/>
                <a:gd name="T8" fmla="*/ 17 w 1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1" name="Freeform 156">
              <a:extLst>
                <a:ext uri="{FF2B5EF4-FFF2-40B4-BE49-F238E27FC236}">
                  <a16:creationId xmlns:a16="http://schemas.microsoft.com/office/drawing/2014/main" id="{2468E7CA-0CE8-4C14-9696-4FA64CE73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9801" y="3609976"/>
              <a:ext cx="68263" cy="39688"/>
            </a:xfrm>
            <a:custGeom>
              <a:avLst/>
              <a:gdLst>
                <a:gd name="T0" fmla="*/ 17 w 19"/>
                <a:gd name="T1" fmla="*/ 11 h 11"/>
                <a:gd name="T2" fmla="*/ 0 w 19"/>
                <a:gd name="T3" fmla="*/ 1 h 11"/>
                <a:gd name="T4" fmla="*/ 2 w 19"/>
                <a:gd name="T5" fmla="*/ 0 h 11"/>
                <a:gd name="T6" fmla="*/ 19 w 19"/>
                <a:gd name="T7" fmla="*/ 10 h 11"/>
                <a:gd name="T8" fmla="*/ 17 w 1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2" name="Freeform 157">
              <a:extLst>
                <a:ext uri="{FF2B5EF4-FFF2-40B4-BE49-F238E27FC236}">
                  <a16:creationId xmlns:a16="http://schemas.microsoft.com/office/drawing/2014/main" id="{AA06BA14-809D-4984-A360-2FB2A22E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1863" y="3606801"/>
              <a:ext cx="66675" cy="38100"/>
            </a:xfrm>
            <a:custGeom>
              <a:avLst/>
              <a:gdLst>
                <a:gd name="T0" fmla="*/ 17 w 19"/>
                <a:gd name="T1" fmla="*/ 11 h 11"/>
                <a:gd name="T2" fmla="*/ 0 w 19"/>
                <a:gd name="T3" fmla="*/ 1 h 11"/>
                <a:gd name="T4" fmla="*/ 2 w 19"/>
                <a:gd name="T5" fmla="*/ 0 h 11"/>
                <a:gd name="T6" fmla="*/ 19 w 19"/>
                <a:gd name="T7" fmla="*/ 10 h 11"/>
                <a:gd name="T8" fmla="*/ 17 w 1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3" name="Freeform 158">
              <a:extLst>
                <a:ext uri="{FF2B5EF4-FFF2-40B4-BE49-F238E27FC236}">
                  <a16:creationId xmlns:a16="http://schemas.microsoft.com/office/drawing/2014/main" id="{6400F4C8-579E-4EA8-ADCA-50CCA6792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5513" y="3606801"/>
              <a:ext cx="65088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0 h 10"/>
                <a:gd name="T4" fmla="*/ 1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4" name="Freeform 159">
              <a:extLst>
                <a:ext uri="{FF2B5EF4-FFF2-40B4-BE49-F238E27FC236}">
                  <a16:creationId xmlns:a16="http://schemas.microsoft.com/office/drawing/2014/main" id="{F04F29E1-3A88-4677-9AA2-5530A5A29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2338" y="3606801"/>
              <a:ext cx="65088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0 h 10"/>
                <a:gd name="T4" fmla="*/ 1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5" name="Freeform 160">
              <a:extLst>
                <a:ext uri="{FF2B5EF4-FFF2-40B4-BE49-F238E27FC236}">
                  <a16:creationId xmlns:a16="http://schemas.microsoft.com/office/drawing/2014/main" id="{F5892CCB-A41E-478A-B105-216B8A9B8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7576" y="3606801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0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6" name="Freeform 161">
              <a:extLst>
                <a:ext uri="{FF2B5EF4-FFF2-40B4-BE49-F238E27FC236}">
                  <a16:creationId xmlns:a16="http://schemas.microsoft.com/office/drawing/2014/main" id="{A4F09F46-EAF2-4D8E-9AEF-3C472AE51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4401" y="3606801"/>
              <a:ext cx="63500" cy="34925"/>
            </a:xfrm>
            <a:custGeom>
              <a:avLst/>
              <a:gdLst>
                <a:gd name="T0" fmla="*/ 38 w 40"/>
                <a:gd name="T1" fmla="*/ 22 h 22"/>
                <a:gd name="T2" fmla="*/ 0 w 40"/>
                <a:gd name="T3" fmla="*/ 0 h 22"/>
                <a:gd name="T4" fmla="*/ 2 w 40"/>
                <a:gd name="T5" fmla="*/ 0 h 22"/>
                <a:gd name="T6" fmla="*/ 40 w 40"/>
                <a:gd name="T7" fmla="*/ 22 h 22"/>
                <a:gd name="T8" fmla="*/ 38 w 40"/>
                <a:gd name="T9" fmla="*/ 22 h 22"/>
                <a:gd name="T10" fmla="*/ 38 w 40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0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7" name="Freeform 162">
              <a:extLst>
                <a:ext uri="{FF2B5EF4-FFF2-40B4-BE49-F238E27FC236}">
                  <a16:creationId xmlns:a16="http://schemas.microsoft.com/office/drawing/2014/main" id="{980CD1FE-549E-43A1-805C-7703CAF64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6" y="3606801"/>
              <a:ext cx="65088" cy="34925"/>
            </a:xfrm>
            <a:custGeom>
              <a:avLst/>
              <a:gdLst>
                <a:gd name="T0" fmla="*/ 38 w 41"/>
                <a:gd name="T1" fmla="*/ 22 h 22"/>
                <a:gd name="T2" fmla="*/ 0 w 41"/>
                <a:gd name="T3" fmla="*/ 0 h 22"/>
                <a:gd name="T4" fmla="*/ 2 w 41"/>
                <a:gd name="T5" fmla="*/ 0 h 22"/>
                <a:gd name="T6" fmla="*/ 41 w 41"/>
                <a:gd name="T7" fmla="*/ 22 h 22"/>
                <a:gd name="T8" fmla="*/ 38 w 41"/>
                <a:gd name="T9" fmla="*/ 22 h 22"/>
                <a:gd name="T10" fmla="*/ 38 w 41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1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8" name="Freeform 163">
              <a:extLst>
                <a:ext uri="{FF2B5EF4-FFF2-40B4-BE49-F238E27FC236}">
                  <a16:creationId xmlns:a16="http://schemas.microsoft.com/office/drawing/2014/main" id="{0A9EF84E-F69E-40C2-B9CF-646E8F28F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8051" y="3606801"/>
              <a:ext cx="61913" cy="34925"/>
            </a:xfrm>
            <a:custGeom>
              <a:avLst/>
              <a:gdLst>
                <a:gd name="T0" fmla="*/ 39 w 39"/>
                <a:gd name="T1" fmla="*/ 22 h 22"/>
                <a:gd name="T2" fmla="*/ 0 w 39"/>
                <a:gd name="T3" fmla="*/ 0 h 22"/>
                <a:gd name="T4" fmla="*/ 3 w 39"/>
                <a:gd name="T5" fmla="*/ 2 h 22"/>
                <a:gd name="T6" fmla="*/ 39 w 39"/>
                <a:gd name="T7" fmla="*/ 22 h 22"/>
                <a:gd name="T8" fmla="*/ 39 w 39"/>
                <a:gd name="T9" fmla="*/ 22 h 22"/>
                <a:gd name="T10" fmla="*/ 39 w 39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39" y="22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39" y="22"/>
                  </a:ln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9" name="Freeform 164">
              <a:extLst>
                <a:ext uri="{FF2B5EF4-FFF2-40B4-BE49-F238E27FC236}">
                  <a16:creationId xmlns:a16="http://schemas.microsoft.com/office/drawing/2014/main" id="{2FA1F9BC-4721-4114-A04D-FA11FE113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3288" y="3609976"/>
              <a:ext cx="60325" cy="34925"/>
            </a:xfrm>
            <a:custGeom>
              <a:avLst/>
              <a:gdLst>
                <a:gd name="T0" fmla="*/ 36 w 38"/>
                <a:gd name="T1" fmla="*/ 20 h 22"/>
                <a:gd name="T2" fmla="*/ 0 w 38"/>
                <a:gd name="T3" fmla="*/ 0 h 22"/>
                <a:gd name="T4" fmla="*/ 0 w 38"/>
                <a:gd name="T5" fmla="*/ 0 h 22"/>
                <a:gd name="T6" fmla="*/ 38 w 38"/>
                <a:gd name="T7" fmla="*/ 22 h 22"/>
                <a:gd name="T8" fmla="*/ 36 w 38"/>
                <a:gd name="T9" fmla="*/ 20 h 22"/>
                <a:gd name="T10" fmla="*/ 36 w 38"/>
                <a:gd name="T11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36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" y="22"/>
                  </a:lnTo>
                  <a:lnTo>
                    <a:pt x="36" y="20"/>
                  </a:lnTo>
                  <a:lnTo>
                    <a:pt x="36" y="20"/>
                  </a:ln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0" name="Freeform 165">
              <a:extLst>
                <a:ext uri="{FF2B5EF4-FFF2-40B4-BE49-F238E27FC236}">
                  <a16:creationId xmlns:a16="http://schemas.microsoft.com/office/drawing/2014/main" id="{7DD434B1-028E-49BA-B32F-78DB5D8EC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83288" y="3609976"/>
              <a:ext cx="60325" cy="34925"/>
            </a:xfrm>
            <a:custGeom>
              <a:avLst/>
              <a:gdLst>
                <a:gd name="T0" fmla="*/ 38 w 38"/>
                <a:gd name="T1" fmla="*/ 22 h 22"/>
                <a:gd name="T2" fmla="*/ 0 w 38"/>
                <a:gd name="T3" fmla="*/ 0 h 22"/>
                <a:gd name="T4" fmla="*/ 2 w 38"/>
                <a:gd name="T5" fmla="*/ 0 h 22"/>
                <a:gd name="T6" fmla="*/ 38 w 38"/>
                <a:gd name="T7" fmla="*/ 22 h 22"/>
                <a:gd name="T8" fmla="*/ 38 w 38"/>
                <a:gd name="T9" fmla="*/ 22 h 22"/>
                <a:gd name="T10" fmla="*/ 38 w 38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38" y="2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8" y="22"/>
                  </a:lnTo>
                  <a:lnTo>
                    <a:pt x="38" y="22"/>
                  </a:lnTo>
                  <a:lnTo>
                    <a:pt x="38" y="22"/>
                  </a:ln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1" name="Freeform 166">
              <a:extLst>
                <a:ext uri="{FF2B5EF4-FFF2-40B4-BE49-F238E27FC236}">
                  <a16:creationId xmlns:a16="http://schemas.microsoft.com/office/drawing/2014/main" id="{B6A377C2-0871-4FE9-9B6A-14D1D6E91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73776" y="3692526"/>
              <a:ext cx="76200" cy="77788"/>
            </a:xfrm>
            <a:custGeom>
              <a:avLst/>
              <a:gdLst>
                <a:gd name="T0" fmla="*/ 21 w 21"/>
                <a:gd name="T1" fmla="*/ 22 h 22"/>
                <a:gd name="T2" fmla="*/ 5 w 21"/>
                <a:gd name="T3" fmla="*/ 13 h 22"/>
                <a:gd name="T4" fmla="*/ 0 w 21"/>
                <a:gd name="T5" fmla="*/ 3 h 22"/>
                <a:gd name="T6" fmla="*/ 1 w 21"/>
                <a:gd name="T7" fmla="*/ 0 h 22"/>
                <a:gd name="T8" fmla="*/ 17 w 21"/>
                <a:gd name="T9" fmla="*/ 10 h 22"/>
                <a:gd name="T10" fmla="*/ 17 w 21"/>
                <a:gd name="T11" fmla="*/ 13 h 22"/>
                <a:gd name="T12" fmla="*/ 21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1" y="22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2"/>
                    <a:pt x="17" y="13"/>
                  </a:cubicBezTo>
                  <a:cubicBezTo>
                    <a:pt x="17" y="18"/>
                    <a:pt x="19" y="21"/>
                    <a:pt x="21" y="22"/>
                  </a:cubicBezTo>
                  <a:close/>
                </a:path>
              </a:pathLst>
            </a:custGeom>
            <a:solidFill>
              <a:srgbClr val="73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2" name="Freeform 167">
              <a:extLst>
                <a:ext uri="{FF2B5EF4-FFF2-40B4-BE49-F238E27FC236}">
                  <a16:creationId xmlns:a16="http://schemas.microsoft.com/office/drawing/2014/main" id="{6384BF45-749C-4473-813D-32BDD179F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9013" y="3684588"/>
              <a:ext cx="60325" cy="42863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6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1"/>
                    <a:pt x="16" y="11"/>
                    <a:pt x="16" y="12"/>
                  </a:cubicBezTo>
                  <a:close/>
                </a:path>
              </a:pathLst>
            </a:custGeom>
            <a:solidFill>
              <a:srgbClr val="788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3" name="Freeform 168">
              <a:extLst>
                <a:ext uri="{FF2B5EF4-FFF2-40B4-BE49-F238E27FC236}">
                  <a16:creationId xmlns:a16="http://schemas.microsoft.com/office/drawing/2014/main" id="{35930DE5-A7BF-43C3-8D75-9CCD53593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9013" y="3681413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C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4" name="Freeform 169">
              <a:extLst>
                <a:ext uri="{FF2B5EF4-FFF2-40B4-BE49-F238E27FC236}">
                  <a16:creationId xmlns:a16="http://schemas.microsoft.com/office/drawing/2014/main" id="{276E39F4-FF21-4FB3-A4DB-8FDE7573A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9013" y="3673476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18F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5" name="Freeform 170">
              <a:extLst>
                <a:ext uri="{FF2B5EF4-FFF2-40B4-BE49-F238E27FC236}">
                  <a16:creationId xmlns:a16="http://schemas.microsoft.com/office/drawing/2014/main" id="{3EB4F320-E6BE-442B-A141-4C9BB00EA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5838" y="3670301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6" y="11"/>
                  </a:cubicBezTo>
                  <a:close/>
                </a:path>
              </a:pathLst>
            </a:custGeom>
            <a:solidFill>
              <a:srgbClr val="85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6" name="Freeform 171">
              <a:extLst>
                <a:ext uri="{FF2B5EF4-FFF2-40B4-BE49-F238E27FC236}">
                  <a16:creationId xmlns:a16="http://schemas.microsoft.com/office/drawing/2014/main" id="{21B22FB0-8A5E-41E8-A0A3-7B51D7BA4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5838" y="3667126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7" name="Freeform 172">
              <a:extLst>
                <a:ext uri="{FF2B5EF4-FFF2-40B4-BE49-F238E27FC236}">
                  <a16:creationId xmlns:a16="http://schemas.microsoft.com/office/drawing/2014/main" id="{20997B09-075C-47B0-8FAF-D25EC7560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2663" y="3659188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8" name="Freeform 173">
              <a:extLst>
                <a:ext uri="{FF2B5EF4-FFF2-40B4-BE49-F238E27FC236}">
                  <a16:creationId xmlns:a16="http://schemas.microsoft.com/office/drawing/2014/main" id="{B6FFAA13-B017-4D7E-AD76-631762F3F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2663" y="3656013"/>
              <a:ext cx="65088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9" name="Freeform 174">
              <a:extLst>
                <a:ext uri="{FF2B5EF4-FFF2-40B4-BE49-F238E27FC236}">
                  <a16:creationId xmlns:a16="http://schemas.microsoft.com/office/drawing/2014/main" id="{32663AC7-37CD-44C8-BB0E-18EE8BD5F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9488" y="3652838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0" name="Freeform 175">
              <a:extLst>
                <a:ext uri="{FF2B5EF4-FFF2-40B4-BE49-F238E27FC236}">
                  <a16:creationId xmlns:a16="http://schemas.microsoft.com/office/drawing/2014/main" id="{F035CD77-A7D7-4A73-9863-FEECA2CAD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4726" y="3649663"/>
              <a:ext cx="60325" cy="34925"/>
            </a:xfrm>
            <a:custGeom>
              <a:avLst/>
              <a:gdLst>
                <a:gd name="T0" fmla="*/ 16 w 17"/>
                <a:gd name="T1" fmla="*/ 10 h 10"/>
                <a:gd name="T2" fmla="*/ 0 w 17"/>
                <a:gd name="T3" fmla="*/ 1 h 10"/>
                <a:gd name="T4" fmla="*/ 0 w 17"/>
                <a:gd name="T5" fmla="*/ 0 h 10"/>
                <a:gd name="T6" fmla="*/ 17 w 17"/>
                <a:gd name="T7" fmla="*/ 9 h 10"/>
                <a:gd name="T8" fmla="*/ 16 w 17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0">
                  <a:moveTo>
                    <a:pt x="16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6" y="10"/>
                  </a:cubicBez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1" name="Freeform 176">
              <a:extLst>
                <a:ext uri="{FF2B5EF4-FFF2-40B4-BE49-F238E27FC236}">
                  <a16:creationId xmlns:a16="http://schemas.microsoft.com/office/drawing/2014/main" id="{D8A5B58A-FA56-4EC6-9E3B-1E947DB6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4726" y="3641726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2" name="Freeform 177">
              <a:extLst>
                <a:ext uri="{FF2B5EF4-FFF2-40B4-BE49-F238E27FC236}">
                  <a16:creationId xmlns:a16="http://schemas.microsoft.com/office/drawing/2014/main" id="{A07382F9-1CA2-40D8-AD1A-E6FCBADB8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51551" y="3638551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3" name="Freeform 178">
              <a:extLst>
                <a:ext uri="{FF2B5EF4-FFF2-40B4-BE49-F238E27FC236}">
                  <a16:creationId xmlns:a16="http://schemas.microsoft.com/office/drawing/2014/main" id="{79213271-FCBC-4482-9978-36E71C05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8376" y="3635376"/>
              <a:ext cx="65088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2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4" name="Freeform 179">
              <a:extLst>
                <a:ext uri="{FF2B5EF4-FFF2-40B4-BE49-F238E27FC236}">
                  <a16:creationId xmlns:a16="http://schemas.microsoft.com/office/drawing/2014/main" id="{8C47D645-52E3-4D38-9E55-B6AF55209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0438" y="3627438"/>
              <a:ext cx="63500" cy="39688"/>
            </a:xfrm>
            <a:custGeom>
              <a:avLst/>
              <a:gdLst>
                <a:gd name="T0" fmla="*/ 16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9 h 11"/>
                <a:gd name="T8" fmla="*/ 16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5" name="Freeform 180">
              <a:extLst>
                <a:ext uri="{FF2B5EF4-FFF2-40B4-BE49-F238E27FC236}">
                  <a16:creationId xmlns:a16="http://schemas.microsoft.com/office/drawing/2014/main" id="{34E7CC9D-5099-4267-9520-24642D611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37263" y="3613151"/>
              <a:ext cx="77788" cy="46038"/>
            </a:xfrm>
            <a:custGeom>
              <a:avLst/>
              <a:gdLst>
                <a:gd name="T0" fmla="*/ 17 w 22"/>
                <a:gd name="T1" fmla="*/ 13 h 13"/>
                <a:gd name="T2" fmla="*/ 0 w 22"/>
                <a:gd name="T3" fmla="*/ 4 h 13"/>
                <a:gd name="T4" fmla="*/ 5 w 22"/>
                <a:gd name="T5" fmla="*/ 0 h 13"/>
                <a:gd name="T6" fmla="*/ 22 w 22"/>
                <a:gd name="T7" fmla="*/ 10 h 13"/>
                <a:gd name="T8" fmla="*/ 17 w 2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">
                  <a:moveTo>
                    <a:pt x="17" y="1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0" y="11"/>
                    <a:pt x="18" y="12"/>
                    <a:pt x="17" y="13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6" name="Freeform 181">
              <a:extLst>
                <a:ext uri="{FF2B5EF4-FFF2-40B4-BE49-F238E27FC236}">
                  <a16:creationId xmlns:a16="http://schemas.microsoft.com/office/drawing/2014/main" id="{AE2DF3F7-6354-492E-AE5A-967E482E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3692526"/>
              <a:ext cx="74613" cy="77788"/>
            </a:xfrm>
            <a:custGeom>
              <a:avLst/>
              <a:gdLst>
                <a:gd name="T0" fmla="*/ 21 w 21"/>
                <a:gd name="T1" fmla="*/ 22 h 22"/>
                <a:gd name="T2" fmla="*/ 4 w 21"/>
                <a:gd name="T3" fmla="*/ 12 h 22"/>
                <a:gd name="T4" fmla="*/ 5 w 21"/>
                <a:gd name="T5" fmla="*/ 9 h 22"/>
                <a:gd name="T6" fmla="*/ 0 w 21"/>
                <a:gd name="T7" fmla="*/ 0 h 22"/>
                <a:gd name="T8" fmla="*/ 17 w 21"/>
                <a:gd name="T9" fmla="*/ 9 h 22"/>
                <a:gd name="T10" fmla="*/ 21 w 21"/>
                <a:gd name="T11" fmla="*/ 19 h 22"/>
                <a:gd name="T12" fmla="*/ 21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1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4"/>
                    <a:pt x="3" y="1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11"/>
                    <a:pt x="21" y="14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7" name="Freeform 182">
              <a:extLst>
                <a:ext uri="{FF2B5EF4-FFF2-40B4-BE49-F238E27FC236}">
                  <a16:creationId xmlns:a16="http://schemas.microsoft.com/office/drawing/2014/main" id="{3B65664A-9E49-4F4C-8EE1-9F29AA44C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59501" y="3802063"/>
              <a:ext cx="79375" cy="47625"/>
            </a:xfrm>
            <a:custGeom>
              <a:avLst/>
              <a:gdLst>
                <a:gd name="T0" fmla="*/ 17 w 22"/>
                <a:gd name="T1" fmla="*/ 13 h 13"/>
                <a:gd name="T2" fmla="*/ 0 w 22"/>
                <a:gd name="T3" fmla="*/ 3 h 13"/>
                <a:gd name="T4" fmla="*/ 5 w 22"/>
                <a:gd name="T5" fmla="*/ 0 h 13"/>
                <a:gd name="T6" fmla="*/ 22 w 22"/>
                <a:gd name="T7" fmla="*/ 9 h 13"/>
                <a:gd name="T8" fmla="*/ 17 w 2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">
                  <a:moveTo>
                    <a:pt x="17" y="1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1"/>
                    <a:pt x="18" y="12"/>
                    <a:pt x="17" y="13"/>
                  </a:cubicBezTo>
                  <a:close/>
                </a:path>
              </a:pathLst>
            </a:custGeom>
            <a:solidFill>
              <a:srgbClr val="8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8" name="Freeform 183">
              <a:extLst>
                <a:ext uri="{FF2B5EF4-FFF2-40B4-BE49-F238E27FC236}">
                  <a16:creationId xmlns:a16="http://schemas.microsoft.com/office/drawing/2014/main" id="{E9ED426B-F6D8-4B60-9792-32C9DD87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40451" y="3795713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3A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9" name="Freeform 184">
              <a:extLst>
                <a:ext uri="{FF2B5EF4-FFF2-40B4-BE49-F238E27FC236}">
                  <a16:creationId xmlns:a16="http://schemas.microsoft.com/office/drawing/2014/main" id="{24FC7B3D-AF74-4BBC-86D0-2C6E0D260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7276" y="3787776"/>
              <a:ext cx="63500" cy="42863"/>
            </a:xfrm>
            <a:custGeom>
              <a:avLst/>
              <a:gdLst>
                <a:gd name="T0" fmla="*/ 17 w 18"/>
                <a:gd name="T1" fmla="*/ 12 h 12"/>
                <a:gd name="T2" fmla="*/ 0 w 18"/>
                <a:gd name="T3" fmla="*/ 2 h 12"/>
                <a:gd name="T4" fmla="*/ 2 w 18"/>
                <a:gd name="T5" fmla="*/ 0 h 12"/>
                <a:gd name="T6" fmla="*/ 18 w 18"/>
                <a:gd name="T7" fmla="*/ 10 h 12"/>
                <a:gd name="T8" fmla="*/ 17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7" y="12"/>
                  </a:cubicBezTo>
                  <a:close/>
                </a:path>
              </a:pathLst>
            </a:custGeom>
            <a:solidFill>
              <a:srgbClr val="80A3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0" name="Freeform 185">
              <a:extLst>
                <a:ext uri="{FF2B5EF4-FFF2-40B4-BE49-F238E27FC236}">
                  <a16:creationId xmlns:a16="http://schemas.microsoft.com/office/drawing/2014/main" id="{04028201-90F0-4A82-93C5-86A61D06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6" y="3784601"/>
              <a:ext cx="61913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7D9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1" name="Freeform 186">
              <a:extLst>
                <a:ext uri="{FF2B5EF4-FFF2-40B4-BE49-F238E27FC236}">
                  <a16:creationId xmlns:a16="http://schemas.microsoft.com/office/drawing/2014/main" id="{8483CD1B-689F-4B17-A35F-7635447AC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6163" y="3781426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9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6" y="11"/>
                  </a:cubicBezTo>
                  <a:close/>
                </a:path>
              </a:pathLst>
            </a:custGeom>
            <a:solidFill>
              <a:srgbClr val="7A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2" name="Freeform 187">
              <a:extLst>
                <a:ext uri="{FF2B5EF4-FFF2-40B4-BE49-F238E27FC236}">
                  <a16:creationId xmlns:a16="http://schemas.microsoft.com/office/drawing/2014/main" id="{2C16B920-4AA3-42AF-8168-BBF3997F3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6163" y="3778251"/>
              <a:ext cx="63500" cy="34925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1 h 10"/>
                <a:gd name="T4" fmla="*/ 1 w 18"/>
                <a:gd name="T5" fmla="*/ 0 h 10"/>
                <a:gd name="T6" fmla="*/ 18 w 18"/>
                <a:gd name="T7" fmla="*/ 9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76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3" name="Freeform 188">
              <a:extLst>
                <a:ext uri="{FF2B5EF4-FFF2-40B4-BE49-F238E27FC236}">
                  <a16:creationId xmlns:a16="http://schemas.microsoft.com/office/drawing/2014/main" id="{9CD19256-27B4-4FE6-A2B2-56C452B98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3770313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39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4" name="Freeform 189">
              <a:extLst>
                <a:ext uri="{FF2B5EF4-FFF2-40B4-BE49-F238E27FC236}">
                  <a16:creationId xmlns:a16="http://schemas.microsoft.com/office/drawing/2014/main" id="{D3AC5178-BEA3-4A55-B365-83AD44CFD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9813" y="3767138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708D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5" name="Freeform 190">
              <a:extLst>
                <a:ext uri="{FF2B5EF4-FFF2-40B4-BE49-F238E27FC236}">
                  <a16:creationId xmlns:a16="http://schemas.microsoft.com/office/drawing/2014/main" id="{B6E77EC6-F3C2-43F5-85DD-A47A52BF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6638" y="3763963"/>
              <a:ext cx="61913" cy="38100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9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6" y="10"/>
                    <a:pt x="16" y="11"/>
                  </a:cubicBezTo>
                  <a:close/>
                </a:path>
              </a:pathLst>
            </a:custGeom>
            <a:solidFill>
              <a:srgbClr val="6C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6" name="Freeform 191">
              <a:extLst>
                <a:ext uri="{FF2B5EF4-FFF2-40B4-BE49-F238E27FC236}">
                  <a16:creationId xmlns:a16="http://schemas.microsoft.com/office/drawing/2014/main" id="{293DCD1D-91D7-4AB6-8728-AC11ECA85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6638" y="3756026"/>
              <a:ext cx="61913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6985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7" name="Freeform 192">
              <a:extLst>
                <a:ext uri="{FF2B5EF4-FFF2-40B4-BE49-F238E27FC236}">
                  <a16:creationId xmlns:a16="http://schemas.microsoft.com/office/drawing/2014/main" id="{F9BFBDDE-D98A-49B4-AFAA-258445E98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1876" y="3752851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6" y="11"/>
                  </a:cubicBezTo>
                  <a:close/>
                </a:path>
              </a:pathLst>
            </a:custGeom>
            <a:solidFill>
              <a:srgbClr val="6580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8" name="Freeform 193">
              <a:extLst>
                <a:ext uri="{FF2B5EF4-FFF2-40B4-BE49-F238E27FC236}">
                  <a16:creationId xmlns:a16="http://schemas.microsoft.com/office/drawing/2014/main" id="{E307C38B-8DBF-4BE9-9BCF-ECDB28A61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11876" y="3749676"/>
              <a:ext cx="60325" cy="38100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9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627C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9" name="Freeform 194">
              <a:extLst>
                <a:ext uri="{FF2B5EF4-FFF2-40B4-BE49-F238E27FC236}">
                  <a16:creationId xmlns:a16="http://schemas.microsoft.com/office/drawing/2014/main" id="{E19B57B2-D03E-499A-A2E5-99F7B5D40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1" y="3741738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2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607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0" name="Freeform 195">
              <a:extLst>
                <a:ext uri="{FF2B5EF4-FFF2-40B4-BE49-F238E27FC236}">
                  <a16:creationId xmlns:a16="http://schemas.microsoft.com/office/drawing/2014/main" id="{3A3F1413-9440-4AB8-B410-6BBD05CB0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1" y="3735388"/>
              <a:ext cx="60325" cy="42863"/>
            </a:xfrm>
            <a:custGeom>
              <a:avLst/>
              <a:gdLst>
                <a:gd name="T0" fmla="*/ 17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7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5C7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1" name="Freeform 196">
              <a:extLst>
                <a:ext uri="{FF2B5EF4-FFF2-40B4-BE49-F238E27FC236}">
                  <a16:creationId xmlns:a16="http://schemas.microsoft.com/office/drawing/2014/main" id="{ACDF7265-3CE2-4A36-802C-B05A8C6CF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8" y="3692526"/>
              <a:ext cx="74613" cy="77788"/>
            </a:xfrm>
            <a:custGeom>
              <a:avLst/>
              <a:gdLst>
                <a:gd name="T0" fmla="*/ 21 w 21"/>
                <a:gd name="T1" fmla="*/ 22 h 22"/>
                <a:gd name="T2" fmla="*/ 4 w 21"/>
                <a:gd name="T3" fmla="*/ 12 h 22"/>
                <a:gd name="T4" fmla="*/ 5 w 21"/>
                <a:gd name="T5" fmla="*/ 9 h 22"/>
                <a:gd name="T6" fmla="*/ 0 w 21"/>
                <a:gd name="T7" fmla="*/ 0 h 22"/>
                <a:gd name="T8" fmla="*/ 17 w 21"/>
                <a:gd name="T9" fmla="*/ 9 h 22"/>
                <a:gd name="T10" fmla="*/ 21 w 21"/>
                <a:gd name="T11" fmla="*/ 19 h 22"/>
                <a:gd name="T12" fmla="*/ 21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1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5" y="11"/>
                    <a:pt x="5" y="10"/>
                    <a:pt x="5" y="9"/>
                  </a:cubicBezTo>
                  <a:cubicBezTo>
                    <a:pt x="5" y="4"/>
                    <a:pt x="3" y="1"/>
                    <a:pt x="0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20" y="11"/>
                    <a:pt x="21" y="14"/>
                    <a:pt x="21" y="19"/>
                  </a:cubicBezTo>
                  <a:cubicBezTo>
                    <a:pt x="21" y="20"/>
                    <a:pt x="21" y="21"/>
                    <a:pt x="21" y="22"/>
                  </a:cubicBezTo>
                  <a:close/>
                </a:path>
              </a:pathLst>
            </a:custGeom>
            <a:solidFill>
              <a:srgbClr val="5870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2" name="Freeform 197">
              <a:extLst>
                <a:ext uri="{FF2B5EF4-FFF2-40B4-BE49-F238E27FC236}">
                  <a16:creationId xmlns:a16="http://schemas.microsoft.com/office/drawing/2014/main" id="{0C705F7C-F94F-4323-B01F-6327444C1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59501" y="3692526"/>
              <a:ext cx="68263" cy="34925"/>
            </a:xfrm>
            <a:custGeom>
              <a:avLst/>
              <a:gdLst>
                <a:gd name="T0" fmla="*/ 17 w 19"/>
                <a:gd name="T1" fmla="*/ 10 h 10"/>
                <a:gd name="T2" fmla="*/ 0 w 19"/>
                <a:gd name="T3" fmla="*/ 1 h 10"/>
                <a:gd name="T4" fmla="*/ 2 w 19"/>
                <a:gd name="T5" fmla="*/ 0 h 10"/>
                <a:gd name="T6" fmla="*/ 19 w 19"/>
                <a:gd name="T7" fmla="*/ 9 h 10"/>
                <a:gd name="T8" fmla="*/ 17 w 19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3" name="Freeform 198">
              <a:extLst>
                <a:ext uri="{FF2B5EF4-FFF2-40B4-BE49-F238E27FC236}">
                  <a16:creationId xmlns:a16="http://schemas.microsoft.com/office/drawing/2014/main" id="{03071944-25A7-402E-BB16-E195DDA39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51563" y="3687763"/>
              <a:ext cx="63500" cy="36513"/>
            </a:xfrm>
            <a:custGeom>
              <a:avLst/>
              <a:gdLst>
                <a:gd name="T0" fmla="*/ 17 w 18"/>
                <a:gd name="T1" fmla="*/ 10 h 10"/>
                <a:gd name="T2" fmla="*/ 0 w 18"/>
                <a:gd name="T3" fmla="*/ 1 h 10"/>
                <a:gd name="T4" fmla="*/ 2 w 18"/>
                <a:gd name="T5" fmla="*/ 0 h 10"/>
                <a:gd name="T6" fmla="*/ 18 w 18"/>
                <a:gd name="T7" fmla="*/ 10 h 10"/>
                <a:gd name="T8" fmla="*/ 17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7" y="1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0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4" name="Freeform 199">
              <a:extLst>
                <a:ext uri="{FF2B5EF4-FFF2-40B4-BE49-F238E27FC236}">
                  <a16:creationId xmlns:a16="http://schemas.microsoft.com/office/drawing/2014/main" id="{D18EB84B-8D65-498B-B001-B47EF0291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45213" y="3687763"/>
              <a:ext cx="65088" cy="36513"/>
            </a:xfrm>
            <a:custGeom>
              <a:avLst/>
              <a:gdLst>
                <a:gd name="T0" fmla="*/ 16 w 18"/>
                <a:gd name="T1" fmla="*/ 10 h 10"/>
                <a:gd name="T2" fmla="*/ 0 w 18"/>
                <a:gd name="T3" fmla="*/ 0 h 10"/>
                <a:gd name="T4" fmla="*/ 1 w 18"/>
                <a:gd name="T5" fmla="*/ 0 h 10"/>
                <a:gd name="T6" fmla="*/ 18 w 18"/>
                <a:gd name="T7" fmla="*/ 9 h 10"/>
                <a:gd name="T8" fmla="*/ 16 w 18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0">
                  <a:moveTo>
                    <a:pt x="16" y="1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10"/>
                    <a:pt x="16" y="10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5" name="Freeform 200">
              <a:extLst>
                <a:ext uri="{FF2B5EF4-FFF2-40B4-BE49-F238E27FC236}">
                  <a16:creationId xmlns:a16="http://schemas.microsoft.com/office/drawing/2014/main" id="{4DC12726-068E-46AD-B2C4-C9BC16301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40451" y="3687763"/>
              <a:ext cx="63500" cy="33338"/>
            </a:xfrm>
            <a:custGeom>
              <a:avLst/>
              <a:gdLst>
                <a:gd name="T0" fmla="*/ 17 w 18"/>
                <a:gd name="T1" fmla="*/ 9 h 9"/>
                <a:gd name="T2" fmla="*/ 0 w 18"/>
                <a:gd name="T3" fmla="*/ 0 h 9"/>
                <a:gd name="T4" fmla="*/ 1 w 18"/>
                <a:gd name="T5" fmla="*/ 0 h 9"/>
                <a:gd name="T6" fmla="*/ 18 w 18"/>
                <a:gd name="T7" fmla="*/ 9 h 9"/>
                <a:gd name="T8" fmla="*/ 17 w 18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9">
                  <a:moveTo>
                    <a:pt x="17" y="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9"/>
                    <a:pt x="17" y="9"/>
                    <a:pt x="17" y="9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6" name="Freeform 201">
              <a:extLst>
                <a:ext uri="{FF2B5EF4-FFF2-40B4-BE49-F238E27FC236}">
                  <a16:creationId xmlns:a16="http://schemas.microsoft.com/office/drawing/2014/main" id="{64044045-A086-4DC2-BB5A-E5D2AE49E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7276" y="3687763"/>
              <a:ext cx="63500" cy="33338"/>
            </a:xfrm>
            <a:custGeom>
              <a:avLst/>
              <a:gdLst>
                <a:gd name="T0" fmla="*/ 38 w 40"/>
                <a:gd name="T1" fmla="*/ 21 h 21"/>
                <a:gd name="T2" fmla="*/ 0 w 40"/>
                <a:gd name="T3" fmla="*/ 0 h 21"/>
                <a:gd name="T4" fmla="*/ 2 w 40"/>
                <a:gd name="T5" fmla="*/ 0 h 21"/>
                <a:gd name="T6" fmla="*/ 40 w 40"/>
                <a:gd name="T7" fmla="*/ 21 h 21"/>
                <a:gd name="T8" fmla="*/ 38 w 40"/>
                <a:gd name="T9" fmla="*/ 21 h 21"/>
                <a:gd name="T10" fmla="*/ 38 w 40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1">
                  <a:moveTo>
                    <a:pt x="38" y="2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0" y="21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7" name="Freeform 202">
              <a:extLst>
                <a:ext uri="{FF2B5EF4-FFF2-40B4-BE49-F238E27FC236}">
                  <a16:creationId xmlns:a16="http://schemas.microsoft.com/office/drawing/2014/main" id="{4A4BAFFC-937C-40FF-9DBE-B8DBE790F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4101" y="3687763"/>
              <a:ext cx="65088" cy="33338"/>
            </a:xfrm>
            <a:custGeom>
              <a:avLst/>
              <a:gdLst>
                <a:gd name="T0" fmla="*/ 38 w 41"/>
                <a:gd name="T1" fmla="*/ 21 h 21"/>
                <a:gd name="T2" fmla="*/ 0 w 41"/>
                <a:gd name="T3" fmla="*/ 0 h 21"/>
                <a:gd name="T4" fmla="*/ 2 w 41"/>
                <a:gd name="T5" fmla="*/ 0 h 21"/>
                <a:gd name="T6" fmla="*/ 41 w 41"/>
                <a:gd name="T7" fmla="*/ 21 h 21"/>
                <a:gd name="T8" fmla="*/ 38 w 41"/>
                <a:gd name="T9" fmla="*/ 21 h 21"/>
                <a:gd name="T10" fmla="*/ 38 w 41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1">
                  <a:moveTo>
                    <a:pt x="38" y="21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1" y="21"/>
                  </a:lnTo>
                  <a:lnTo>
                    <a:pt x="38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8" name="Freeform 203">
              <a:extLst>
                <a:ext uri="{FF2B5EF4-FFF2-40B4-BE49-F238E27FC236}">
                  <a16:creationId xmlns:a16="http://schemas.microsoft.com/office/drawing/2014/main" id="{CAE1AA9F-37F9-49B7-A3C9-46783C6BA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30926" y="3687763"/>
              <a:ext cx="61913" cy="36513"/>
            </a:xfrm>
            <a:custGeom>
              <a:avLst/>
              <a:gdLst>
                <a:gd name="T0" fmla="*/ 39 w 39"/>
                <a:gd name="T1" fmla="*/ 21 h 23"/>
                <a:gd name="T2" fmla="*/ 0 w 39"/>
                <a:gd name="T3" fmla="*/ 0 h 23"/>
                <a:gd name="T4" fmla="*/ 3 w 39"/>
                <a:gd name="T5" fmla="*/ 0 h 23"/>
                <a:gd name="T6" fmla="*/ 39 w 39"/>
                <a:gd name="T7" fmla="*/ 23 h 23"/>
                <a:gd name="T8" fmla="*/ 39 w 39"/>
                <a:gd name="T9" fmla="*/ 21 h 23"/>
                <a:gd name="T10" fmla="*/ 39 w 39"/>
                <a:gd name="T11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3">
                  <a:moveTo>
                    <a:pt x="39" y="2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9" y="23"/>
                  </a:lnTo>
                  <a:lnTo>
                    <a:pt x="39" y="21"/>
                  </a:lnTo>
                  <a:lnTo>
                    <a:pt x="39" y="21"/>
                  </a:ln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9" name="Freeform 204">
              <a:extLst>
                <a:ext uri="{FF2B5EF4-FFF2-40B4-BE49-F238E27FC236}">
                  <a16:creationId xmlns:a16="http://schemas.microsoft.com/office/drawing/2014/main" id="{9BFFA748-9CDA-4CDD-AABA-F15EB619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6163" y="3687763"/>
              <a:ext cx="60325" cy="36513"/>
            </a:xfrm>
            <a:custGeom>
              <a:avLst/>
              <a:gdLst>
                <a:gd name="T0" fmla="*/ 36 w 38"/>
                <a:gd name="T1" fmla="*/ 23 h 23"/>
                <a:gd name="T2" fmla="*/ 0 w 38"/>
                <a:gd name="T3" fmla="*/ 0 h 23"/>
                <a:gd name="T4" fmla="*/ 2 w 38"/>
                <a:gd name="T5" fmla="*/ 0 h 23"/>
                <a:gd name="T6" fmla="*/ 38 w 38"/>
                <a:gd name="T7" fmla="*/ 23 h 23"/>
                <a:gd name="T8" fmla="*/ 36 w 38"/>
                <a:gd name="T9" fmla="*/ 23 h 23"/>
                <a:gd name="T10" fmla="*/ 36 w 38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3">
                  <a:moveTo>
                    <a:pt x="36" y="2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8" y="23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7" name="Freeform 206">
              <a:extLst>
                <a:ext uri="{FF2B5EF4-FFF2-40B4-BE49-F238E27FC236}">
                  <a16:creationId xmlns:a16="http://schemas.microsoft.com/office/drawing/2014/main" id="{A12B5633-D19D-498B-AF4A-29A385374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7" y="3687763"/>
              <a:ext cx="60325" cy="36513"/>
            </a:xfrm>
            <a:custGeom>
              <a:avLst/>
              <a:gdLst>
                <a:gd name="T0" fmla="*/ 36 w 38"/>
                <a:gd name="T1" fmla="*/ 23 h 23"/>
                <a:gd name="T2" fmla="*/ 0 w 38"/>
                <a:gd name="T3" fmla="*/ 0 h 23"/>
                <a:gd name="T4" fmla="*/ 0 w 38"/>
                <a:gd name="T5" fmla="*/ 3 h 23"/>
                <a:gd name="T6" fmla="*/ 38 w 38"/>
                <a:gd name="T7" fmla="*/ 23 h 23"/>
                <a:gd name="T8" fmla="*/ 36 w 38"/>
                <a:gd name="T9" fmla="*/ 23 h 23"/>
                <a:gd name="T10" fmla="*/ 36 w 38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3">
                  <a:moveTo>
                    <a:pt x="36" y="23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8" y="23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8" name="Freeform 207">
              <a:extLst>
                <a:ext uri="{FF2B5EF4-FFF2-40B4-BE49-F238E27FC236}">
                  <a16:creationId xmlns:a16="http://schemas.microsoft.com/office/drawing/2014/main" id="{4D4FB166-0969-40E2-BC77-9BBBD6DDB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22987" y="3692526"/>
              <a:ext cx="60325" cy="31750"/>
            </a:xfrm>
            <a:custGeom>
              <a:avLst/>
              <a:gdLst>
                <a:gd name="T0" fmla="*/ 38 w 38"/>
                <a:gd name="T1" fmla="*/ 20 h 20"/>
                <a:gd name="T2" fmla="*/ 0 w 38"/>
                <a:gd name="T3" fmla="*/ 0 h 20"/>
                <a:gd name="T4" fmla="*/ 0 w 38"/>
                <a:gd name="T5" fmla="*/ 0 h 20"/>
                <a:gd name="T6" fmla="*/ 38 w 38"/>
                <a:gd name="T7" fmla="*/ 20 h 20"/>
                <a:gd name="T8" fmla="*/ 38 w 38"/>
                <a:gd name="T9" fmla="*/ 20 h 20"/>
                <a:gd name="T10" fmla="*/ 38 w 38"/>
                <a:gd name="T1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0">
                  <a:moveTo>
                    <a:pt x="38" y="2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9" name="Freeform 208">
              <a:extLst>
                <a:ext uri="{FF2B5EF4-FFF2-40B4-BE49-F238E27FC236}">
                  <a16:creationId xmlns:a16="http://schemas.microsoft.com/office/drawing/2014/main" id="{F049D6D5-D0D0-4D0C-8280-DD5B88A99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11887" y="3773488"/>
              <a:ext cx="74612" cy="79375"/>
            </a:xfrm>
            <a:custGeom>
              <a:avLst/>
              <a:gdLst>
                <a:gd name="T0" fmla="*/ 21 w 21"/>
                <a:gd name="T1" fmla="*/ 22 h 22"/>
                <a:gd name="T2" fmla="*/ 4 w 21"/>
                <a:gd name="T3" fmla="*/ 12 h 22"/>
                <a:gd name="T4" fmla="*/ 0 w 21"/>
                <a:gd name="T5" fmla="*/ 3 h 22"/>
                <a:gd name="T6" fmla="*/ 0 w 21"/>
                <a:gd name="T7" fmla="*/ 0 h 22"/>
                <a:gd name="T8" fmla="*/ 17 w 21"/>
                <a:gd name="T9" fmla="*/ 10 h 22"/>
                <a:gd name="T10" fmla="*/ 17 w 21"/>
                <a:gd name="T11" fmla="*/ 13 h 22"/>
                <a:gd name="T12" fmla="*/ 21 w 2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21" y="2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2" y="11"/>
                    <a:pt x="0" y="8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2"/>
                    <a:pt x="17" y="13"/>
                  </a:cubicBezTo>
                  <a:cubicBezTo>
                    <a:pt x="17" y="17"/>
                    <a:pt x="19" y="21"/>
                    <a:pt x="21" y="22"/>
                  </a:cubicBezTo>
                  <a:close/>
                </a:path>
              </a:pathLst>
            </a:custGeom>
            <a:solidFill>
              <a:srgbClr val="73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0" name="Freeform 209">
              <a:extLst>
                <a:ext uri="{FF2B5EF4-FFF2-40B4-BE49-F238E27FC236}">
                  <a16:creationId xmlns:a16="http://schemas.microsoft.com/office/drawing/2014/main" id="{E87BCA17-9BB9-4AE5-B181-CCD9F401E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11887" y="3767138"/>
              <a:ext cx="60325" cy="42863"/>
            </a:xfrm>
            <a:custGeom>
              <a:avLst/>
              <a:gdLst>
                <a:gd name="T0" fmla="*/ 17 w 17"/>
                <a:gd name="T1" fmla="*/ 12 h 12"/>
                <a:gd name="T2" fmla="*/ 0 w 17"/>
                <a:gd name="T3" fmla="*/ 2 h 12"/>
                <a:gd name="T4" fmla="*/ 1 w 17"/>
                <a:gd name="T5" fmla="*/ 0 h 12"/>
                <a:gd name="T6" fmla="*/ 17 w 17"/>
                <a:gd name="T7" fmla="*/ 10 h 12"/>
                <a:gd name="T8" fmla="*/ 17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788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1" name="Freeform 210">
              <a:extLst>
                <a:ext uri="{FF2B5EF4-FFF2-40B4-BE49-F238E27FC236}">
                  <a16:creationId xmlns:a16="http://schemas.microsoft.com/office/drawing/2014/main" id="{6D7D76B8-5B71-4DB1-8BAA-3D847F6AF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8712" y="3759201"/>
              <a:ext cx="60325" cy="42863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6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6" y="12"/>
                  </a:cubicBezTo>
                  <a:close/>
                </a:path>
              </a:pathLst>
            </a:custGeom>
            <a:solidFill>
              <a:srgbClr val="7C8A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2" name="Freeform 211">
              <a:extLst>
                <a:ext uri="{FF2B5EF4-FFF2-40B4-BE49-F238E27FC236}">
                  <a16:creationId xmlns:a16="http://schemas.microsoft.com/office/drawing/2014/main" id="{C9B68924-4EFD-4C9A-A913-A1A309D0A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8712" y="3756026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18F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3" name="Freeform 212">
              <a:extLst>
                <a:ext uri="{FF2B5EF4-FFF2-40B4-BE49-F238E27FC236}">
                  <a16:creationId xmlns:a16="http://schemas.microsoft.com/office/drawing/2014/main" id="{5DE72AF9-18B4-4A41-AA95-058B958FB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5537" y="3749676"/>
              <a:ext cx="60325" cy="42863"/>
            </a:xfrm>
            <a:custGeom>
              <a:avLst/>
              <a:gdLst>
                <a:gd name="T0" fmla="*/ 16 w 17"/>
                <a:gd name="T1" fmla="*/ 12 h 12"/>
                <a:gd name="T2" fmla="*/ 0 w 17"/>
                <a:gd name="T3" fmla="*/ 2 h 12"/>
                <a:gd name="T4" fmla="*/ 0 w 17"/>
                <a:gd name="T5" fmla="*/ 0 h 12"/>
                <a:gd name="T6" fmla="*/ 17 w 17"/>
                <a:gd name="T7" fmla="*/ 10 h 12"/>
                <a:gd name="T8" fmla="*/ 16 w 1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6" y="11"/>
                    <a:pt x="16" y="12"/>
                  </a:cubicBezTo>
                  <a:close/>
                </a:path>
              </a:pathLst>
            </a:custGeom>
            <a:solidFill>
              <a:srgbClr val="8594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4" name="Freeform 213">
              <a:extLst>
                <a:ext uri="{FF2B5EF4-FFF2-40B4-BE49-F238E27FC236}">
                  <a16:creationId xmlns:a16="http://schemas.microsoft.com/office/drawing/2014/main" id="{57EDD190-AEEA-4289-B741-EDCF66383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5537" y="3744913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1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8A99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5" name="Freeform 214">
              <a:extLst>
                <a:ext uri="{FF2B5EF4-FFF2-40B4-BE49-F238E27FC236}">
                  <a16:creationId xmlns:a16="http://schemas.microsoft.com/office/drawing/2014/main" id="{B9C94D59-C57F-4397-91C6-CBCCBD8DE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0775" y="3741738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0"/>
                    <a:pt x="16" y="11"/>
                  </a:cubicBezTo>
                  <a:close/>
                </a:path>
              </a:pathLst>
            </a:custGeom>
            <a:solidFill>
              <a:srgbClr val="8E9D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6" name="Freeform 215">
              <a:extLst>
                <a:ext uri="{FF2B5EF4-FFF2-40B4-BE49-F238E27FC236}">
                  <a16:creationId xmlns:a16="http://schemas.microsoft.com/office/drawing/2014/main" id="{1F370E7B-EC26-4EAD-9376-0C500C22A6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00775" y="3738563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93A2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7" name="Freeform 216">
              <a:extLst>
                <a:ext uri="{FF2B5EF4-FFF2-40B4-BE49-F238E27FC236}">
                  <a16:creationId xmlns:a16="http://schemas.microsoft.com/office/drawing/2014/main" id="{3643AC64-2B05-4E41-B17A-FAB377765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7600" y="3730626"/>
              <a:ext cx="60325" cy="39688"/>
            </a:xfrm>
            <a:custGeom>
              <a:avLst/>
              <a:gdLst>
                <a:gd name="T0" fmla="*/ 17 w 17"/>
                <a:gd name="T1" fmla="*/ 11 h 11"/>
                <a:gd name="T2" fmla="*/ 0 w 17"/>
                <a:gd name="T3" fmla="*/ 2 h 11"/>
                <a:gd name="T4" fmla="*/ 1 w 17"/>
                <a:gd name="T5" fmla="*/ 0 h 11"/>
                <a:gd name="T6" fmla="*/ 17 w 17"/>
                <a:gd name="T7" fmla="*/ 10 h 11"/>
                <a:gd name="T8" fmla="*/ 17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96A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8" name="Freeform 217">
              <a:extLst>
                <a:ext uri="{FF2B5EF4-FFF2-40B4-BE49-F238E27FC236}">
                  <a16:creationId xmlns:a16="http://schemas.microsoft.com/office/drawing/2014/main" id="{D155E3C5-A31D-4538-8C4F-915173189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4425" y="3727451"/>
              <a:ext cx="60325" cy="39688"/>
            </a:xfrm>
            <a:custGeom>
              <a:avLst/>
              <a:gdLst>
                <a:gd name="T0" fmla="*/ 16 w 17"/>
                <a:gd name="T1" fmla="*/ 11 h 11"/>
                <a:gd name="T2" fmla="*/ 0 w 17"/>
                <a:gd name="T3" fmla="*/ 1 h 11"/>
                <a:gd name="T4" fmla="*/ 0 w 17"/>
                <a:gd name="T5" fmla="*/ 0 h 11"/>
                <a:gd name="T6" fmla="*/ 17 w 17"/>
                <a:gd name="T7" fmla="*/ 10 h 11"/>
                <a:gd name="T8" fmla="*/ 16 w 17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6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9BAD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9" name="Freeform 218">
              <a:extLst>
                <a:ext uri="{FF2B5EF4-FFF2-40B4-BE49-F238E27FC236}">
                  <a16:creationId xmlns:a16="http://schemas.microsoft.com/office/drawing/2014/main" id="{4E82027F-150F-4A1A-BD29-841E3F6AA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4425" y="3724276"/>
              <a:ext cx="63500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A0B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0" name="Freeform 219">
              <a:extLst>
                <a:ext uri="{FF2B5EF4-FFF2-40B4-BE49-F238E27FC236}">
                  <a16:creationId xmlns:a16="http://schemas.microsoft.com/office/drawing/2014/main" id="{495CCE26-0F8B-44F8-9238-5103A546E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1250" y="3721101"/>
              <a:ext cx="65087" cy="38100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1 h 11"/>
                <a:gd name="T4" fmla="*/ 1 w 18"/>
                <a:gd name="T5" fmla="*/ 0 h 11"/>
                <a:gd name="T6" fmla="*/ 18 w 18"/>
                <a:gd name="T7" fmla="*/ 9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1"/>
                  </a:cubicBezTo>
                  <a:close/>
                </a:path>
              </a:pathLst>
            </a:custGeom>
            <a:solidFill>
              <a:srgbClr val="A4B6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1" name="Freeform 220">
              <a:extLst>
                <a:ext uri="{FF2B5EF4-FFF2-40B4-BE49-F238E27FC236}">
                  <a16:creationId xmlns:a16="http://schemas.microsoft.com/office/drawing/2014/main" id="{058ACBFD-66EB-45E7-A749-2BFF7911E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8075" y="3713163"/>
              <a:ext cx="65087" cy="39688"/>
            </a:xfrm>
            <a:custGeom>
              <a:avLst/>
              <a:gdLst>
                <a:gd name="T0" fmla="*/ 17 w 18"/>
                <a:gd name="T1" fmla="*/ 11 h 11"/>
                <a:gd name="T2" fmla="*/ 0 w 18"/>
                <a:gd name="T3" fmla="*/ 2 h 11"/>
                <a:gd name="T4" fmla="*/ 1 w 18"/>
                <a:gd name="T5" fmla="*/ 0 h 11"/>
                <a:gd name="T6" fmla="*/ 18 w 18"/>
                <a:gd name="T7" fmla="*/ 10 h 11"/>
                <a:gd name="T8" fmla="*/ 17 w 1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7" y="1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11"/>
                    <a:pt x="17" y="11"/>
                  </a:cubicBezTo>
                  <a:close/>
                </a:path>
              </a:pathLst>
            </a:custGeom>
            <a:solidFill>
              <a:srgbClr val="A9B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3" name="Freeform 221">
              <a:extLst>
                <a:ext uri="{FF2B5EF4-FFF2-40B4-BE49-F238E27FC236}">
                  <a16:creationId xmlns:a16="http://schemas.microsoft.com/office/drawing/2014/main" id="{600E724B-B2A5-4E8D-AA62-3737A3ABE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83312" y="3706813"/>
              <a:ext cx="66675" cy="42863"/>
            </a:xfrm>
            <a:custGeom>
              <a:avLst/>
              <a:gdLst>
                <a:gd name="T0" fmla="*/ 17 w 19"/>
                <a:gd name="T1" fmla="*/ 12 h 12"/>
                <a:gd name="T2" fmla="*/ 0 w 19"/>
                <a:gd name="T3" fmla="*/ 2 h 12"/>
                <a:gd name="T4" fmla="*/ 2 w 19"/>
                <a:gd name="T5" fmla="*/ 0 h 12"/>
                <a:gd name="T6" fmla="*/ 19 w 19"/>
                <a:gd name="T7" fmla="*/ 10 h 12"/>
                <a:gd name="T8" fmla="*/ 17 w 19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2">
                  <a:moveTo>
                    <a:pt x="17" y="1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7" y="11"/>
                    <a:pt x="17" y="12"/>
                  </a:cubicBezTo>
                  <a:close/>
                </a:path>
              </a:pathLst>
            </a:custGeom>
            <a:solidFill>
              <a:srgbClr val="ADC0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4" name="Freeform 222">
              <a:extLst>
                <a:ext uri="{FF2B5EF4-FFF2-40B4-BE49-F238E27FC236}">
                  <a16:creationId xmlns:a16="http://schemas.microsoft.com/office/drawing/2014/main" id="{2E1E0E80-1409-43A1-B45F-CD4843C5F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76962" y="3695701"/>
              <a:ext cx="79375" cy="46038"/>
            </a:xfrm>
            <a:custGeom>
              <a:avLst/>
              <a:gdLst>
                <a:gd name="T0" fmla="*/ 17 w 22"/>
                <a:gd name="T1" fmla="*/ 13 h 13"/>
                <a:gd name="T2" fmla="*/ 0 w 22"/>
                <a:gd name="T3" fmla="*/ 3 h 13"/>
                <a:gd name="T4" fmla="*/ 5 w 22"/>
                <a:gd name="T5" fmla="*/ 0 h 13"/>
                <a:gd name="T6" fmla="*/ 22 w 22"/>
                <a:gd name="T7" fmla="*/ 9 h 13"/>
                <a:gd name="T8" fmla="*/ 17 w 22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">
                  <a:moveTo>
                    <a:pt x="17" y="1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1"/>
                    <a:pt x="5" y="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18" y="12"/>
                    <a:pt x="17" y="13"/>
                  </a:cubicBezTo>
                  <a:close/>
                </a:path>
              </a:pathLst>
            </a:custGeom>
            <a:solidFill>
              <a:srgbClr val="B1C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5" name="Freeform 223">
              <a:extLst>
                <a:ext uri="{FF2B5EF4-FFF2-40B4-BE49-F238E27FC236}">
                  <a16:creationId xmlns:a16="http://schemas.microsoft.com/office/drawing/2014/main" id="{832A625C-2ABF-4ADF-BE19-CC2E4AA1A3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262687" y="2441576"/>
              <a:ext cx="2263775" cy="1571625"/>
            </a:xfrm>
            <a:custGeom>
              <a:avLst/>
              <a:gdLst>
                <a:gd name="T0" fmla="*/ 124 w 634"/>
                <a:gd name="T1" fmla="*/ 349 h 440"/>
                <a:gd name="T2" fmla="*/ 139 w 634"/>
                <a:gd name="T3" fmla="*/ 323 h 440"/>
                <a:gd name="T4" fmla="*/ 124 w 634"/>
                <a:gd name="T5" fmla="*/ 315 h 440"/>
                <a:gd name="T6" fmla="*/ 109 w 634"/>
                <a:gd name="T7" fmla="*/ 340 h 440"/>
                <a:gd name="T8" fmla="*/ 124 w 634"/>
                <a:gd name="T9" fmla="*/ 349 h 440"/>
                <a:gd name="T10" fmla="*/ 46 w 634"/>
                <a:gd name="T11" fmla="*/ 394 h 440"/>
                <a:gd name="T12" fmla="*/ 60 w 634"/>
                <a:gd name="T13" fmla="*/ 369 h 440"/>
                <a:gd name="T14" fmla="*/ 46 w 634"/>
                <a:gd name="T15" fmla="*/ 360 h 440"/>
                <a:gd name="T16" fmla="*/ 31 w 634"/>
                <a:gd name="T17" fmla="*/ 386 h 440"/>
                <a:gd name="T18" fmla="*/ 46 w 634"/>
                <a:gd name="T19" fmla="*/ 394 h 440"/>
                <a:gd name="T20" fmla="*/ 85 w 634"/>
                <a:gd name="T21" fmla="*/ 371 h 440"/>
                <a:gd name="T22" fmla="*/ 99 w 634"/>
                <a:gd name="T23" fmla="*/ 346 h 440"/>
                <a:gd name="T24" fmla="*/ 85 w 634"/>
                <a:gd name="T25" fmla="*/ 338 h 440"/>
                <a:gd name="T26" fmla="*/ 70 w 634"/>
                <a:gd name="T27" fmla="*/ 363 h 440"/>
                <a:gd name="T28" fmla="*/ 85 w 634"/>
                <a:gd name="T29" fmla="*/ 371 h 440"/>
                <a:gd name="T30" fmla="*/ 618 w 634"/>
                <a:gd name="T31" fmla="*/ 6 h 440"/>
                <a:gd name="T32" fmla="*/ 634 w 634"/>
                <a:gd name="T33" fmla="*/ 15 h 440"/>
                <a:gd name="T34" fmla="*/ 634 w 634"/>
                <a:gd name="T35" fmla="*/ 73 h 440"/>
                <a:gd name="T36" fmla="*/ 0 w 634"/>
                <a:gd name="T37" fmla="*/ 440 h 440"/>
                <a:gd name="T38" fmla="*/ 0 w 634"/>
                <a:gd name="T39" fmla="*/ 381 h 440"/>
                <a:gd name="T40" fmla="*/ 16 w 634"/>
                <a:gd name="T41" fmla="*/ 353 h 440"/>
                <a:gd name="T42" fmla="*/ 618 w 634"/>
                <a:gd name="T43" fmla="*/ 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4" h="440">
                  <a:moveTo>
                    <a:pt x="124" y="349"/>
                  </a:moveTo>
                  <a:cubicBezTo>
                    <a:pt x="132" y="344"/>
                    <a:pt x="139" y="333"/>
                    <a:pt x="139" y="323"/>
                  </a:cubicBezTo>
                  <a:cubicBezTo>
                    <a:pt x="139" y="314"/>
                    <a:pt x="132" y="310"/>
                    <a:pt x="124" y="315"/>
                  </a:cubicBezTo>
                  <a:cubicBezTo>
                    <a:pt x="116" y="320"/>
                    <a:pt x="109" y="331"/>
                    <a:pt x="109" y="340"/>
                  </a:cubicBezTo>
                  <a:cubicBezTo>
                    <a:pt x="109" y="350"/>
                    <a:pt x="116" y="353"/>
                    <a:pt x="124" y="349"/>
                  </a:cubicBezTo>
                  <a:close/>
                  <a:moveTo>
                    <a:pt x="46" y="394"/>
                  </a:moveTo>
                  <a:cubicBezTo>
                    <a:pt x="54" y="389"/>
                    <a:pt x="60" y="378"/>
                    <a:pt x="60" y="369"/>
                  </a:cubicBezTo>
                  <a:cubicBezTo>
                    <a:pt x="60" y="359"/>
                    <a:pt x="54" y="356"/>
                    <a:pt x="46" y="360"/>
                  </a:cubicBezTo>
                  <a:cubicBezTo>
                    <a:pt x="37" y="365"/>
                    <a:pt x="31" y="376"/>
                    <a:pt x="31" y="386"/>
                  </a:cubicBezTo>
                  <a:cubicBezTo>
                    <a:pt x="31" y="395"/>
                    <a:pt x="38" y="399"/>
                    <a:pt x="46" y="394"/>
                  </a:cubicBezTo>
                  <a:close/>
                  <a:moveTo>
                    <a:pt x="85" y="371"/>
                  </a:moveTo>
                  <a:cubicBezTo>
                    <a:pt x="93" y="367"/>
                    <a:pt x="99" y="355"/>
                    <a:pt x="99" y="346"/>
                  </a:cubicBezTo>
                  <a:cubicBezTo>
                    <a:pt x="99" y="337"/>
                    <a:pt x="93" y="333"/>
                    <a:pt x="85" y="338"/>
                  </a:cubicBezTo>
                  <a:cubicBezTo>
                    <a:pt x="77" y="342"/>
                    <a:pt x="70" y="354"/>
                    <a:pt x="70" y="363"/>
                  </a:cubicBezTo>
                  <a:cubicBezTo>
                    <a:pt x="70" y="372"/>
                    <a:pt x="77" y="376"/>
                    <a:pt x="85" y="371"/>
                  </a:cubicBezTo>
                  <a:close/>
                  <a:moveTo>
                    <a:pt x="618" y="6"/>
                  </a:moveTo>
                  <a:cubicBezTo>
                    <a:pt x="627" y="0"/>
                    <a:pt x="634" y="5"/>
                    <a:pt x="634" y="15"/>
                  </a:cubicBezTo>
                  <a:cubicBezTo>
                    <a:pt x="634" y="73"/>
                    <a:pt x="634" y="73"/>
                    <a:pt x="634" y="73"/>
                  </a:cubicBezTo>
                  <a:cubicBezTo>
                    <a:pt x="0" y="440"/>
                    <a:pt x="0" y="440"/>
                    <a:pt x="0" y="440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71"/>
                    <a:pt x="7" y="358"/>
                    <a:pt x="16" y="353"/>
                  </a:cubicBezTo>
                  <a:cubicBezTo>
                    <a:pt x="618" y="6"/>
                    <a:pt x="618" y="6"/>
                    <a:pt x="618" y="6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6" name="Freeform 224">
              <a:extLst>
                <a:ext uri="{FF2B5EF4-FFF2-40B4-BE49-F238E27FC236}">
                  <a16:creationId xmlns:a16="http://schemas.microsoft.com/office/drawing/2014/main" id="{404E4F52-17D4-4CBD-B0FB-8E74F3138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73750" y="3549651"/>
              <a:ext cx="107950" cy="152400"/>
            </a:xfrm>
            <a:custGeom>
              <a:avLst/>
              <a:gdLst>
                <a:gd name="T0" fmla="*/ 15 w 30"/>
                <a:gd name="T1" fmla="*/ 5 h 43"/>
                <a:gd name="T2" fmla="*/ 30 w 30"/>
                <a:gd name="T3" fmla="*/ 13 h 43"/>
                <a:gd name="T4" fmla="*/ 15 w 30"/>
                <a:gd name="T5" fmla="*/ 39 h 43"/>
                <a:gd name="T6" fmla="*/ 0 w 30"/>
                <a:gd name="T7" fmla="*/ 30 h 43"/>
                <a:gd name="T8" fmla="*/ 15 w 30"/>
                <a:gd name="T9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3">
                  <a:moveTo>
                    <a:pt x="15" y="5"/>
                  </a:moveTo>
                  <a:cubicBezTo>
                    <a:pt x="23" y="0"/>
                    <a:pt x="30" y="4"/>
                    <a:pt x="30" y="13"/>
                  </a:cubicBezTo>
                  <a:cubicBezTo>
                    <a:pt x="30" y="23"/>
                    <a:pt x="23" y="34"/>
                    <a:pt x="15" y="39"/>
                  </a:cubicBezTo>
                  <a:cubicBezTo>
                    <a:pt x="7" y="43"/>
                    <a:pt x="0" y="40"/>
                    <a:pt x="0" y="30"/>
                  </a:cubicBezTo>
                  <a:cubicBezTo>
                    <a:pt x="0" y="21"/>
                    <a:pt x="7" y="10"/>
                    <a:pt x="15" y="5"/>
                  </a:cubicBezTo>
                  <a:close/>
                </a:path>
              </a:pathLst>
            </a:custGeom>
            <a:solidFill>
              <a:srgbClr val="60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7" name="Freeform 225">
              <a:extLst>
                <a:ext uri="{FF2B5EF4-FFF2-40B4-BE49-F238E27FC236}">
                  <a16:creationId xmlns:a16="http://schemas.microsoft.com/office/drawing/2014/main" id="{11C2531B-90B6-4D79-A291-81A56407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11862" y="3630613"/>
              <a:ext cx="103187" cy="153988"/>
            </a:xfrm>
            <a:custGeom>
              <a:avLst/>
              <a:gdLst>
                <a:gd name="T0" fmla="*/ 15 w 29"/>
                <a:gd name="T1" fmla="*/ 5 h 43"/>
                <a:gd name="T2" fmla="*/ 29 w 29"/>
                <a:gd name="T3" fmla="*/ 13 h 43"/>
                <a:gd name="T4" fmla="*/ 15 w 29"/>
                <a:gd name="T5" fmla="*/ 38 h 43"/>
                <a:gd name="T6" fmla="*/ 0 w 29"/>
                <a:gd name="T7" fmla="*/ 30 h 43"/>
                <a:gd name="T8" fmla="*/ 15 w 29"/>
                <a:gd name="T9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15" y="5"/>
                  </a:moveTo>
                  <a:cubicBezTo>
                    <a:pt x="23" y="0"/>
                    <a:pt x="29" y="4"/>
                    <a:pt x="29" y="13"/>
                  </a:cubicBezTo>
                  <a:cubicBezTo>
                    <a:pt x="29" y="22"/>
                    <a:pt x="23" y="34"/>
                    <a:pt x="15" y="38"/>
                  </a:cubicBezTo>
                  <a:cubicBezTo>
                    <a:pt x="7" y="43"/>
                    <a:pt x="0" y="39"/>
                    <a:pt x="0" y="30"/>
                  </a:cubicBezTo>
                  <a:cubicBezTo>
                    <a:pt x="0" y="21"/>
                    <a:pt x="7" y="9"/>
                    <a:pt x="15" y="5"/>
                  </a:cubicBezTo>
                  <a:close/>
                </a:path>
              </a:pathLst>
            </a:custGeom>
            <a:solidFill>
              <a:srgbClr val="60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8" name="Freeform 226">
              <a:extLst>
                <a:ext uri="{FF2B5EF4-FFF2-40B4-BE49-F238E27FC236}">
                  <a16:creationId xmlns:a16="http://schemas.microsoft.com/office/drawing/2014/main" id="{22E5B4F6-A1C5-41D2-83C6-675D4AACC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51562" y="3713163"/>
              <a:ext cx="103187" cy="153988"/>
            </a:xfrm>
            <a:custGeom>
              <a:avLst/>
              <a:gdLst>
                <a:gd name="T0" fmla="*/ 15 w 29"/>
                <a:gd name="T1" fmla="*/ 4 h 43"/>
                <a:gd name="T2" fmla="*/ 29 w 29"/>
                <a:gd name="T3" fmla="*/ 13 h 43"/>
                <a:gd name="T4" fmla="*/ 15 w 29"/>
                <a:gd name="T5" fmla="*/ 38 h 43"/>
                <a:gd name="T6" fmla="*/ 0 w 29"/>
                <a:gd name="T7" fmla="*/ 30 h 43"/>
                <a:gd name="T8" fmla="*/ 15 w 29"/>
                <a:gd name="T9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15" y="4"/>
                  </a:moveTo>
                  <a:cubicBezTo>
                    <a:pt x="23" y="0"/>
                    <a:pt x="29" y="3"/>
                    <a:pt x="29" y="13"/>
                  </a:cubicBezTo>
                  <a:cubicBezTo>
                    <a:pt x="29" y="22"/>
                    <a:pt x="23" y="33"/>
                    <a:pt x="15" y="38"/>
                  </a:cubicBezTo>
                  <a:cubicBezTo>
                    <a:pt x="7" y="43"/>
                    <a:pt x="0" y="39"/>
                    <a:pt x="0" y="30"/>
                  </a:cubicBezTo>
                  <a:cubicBezTo>
                    <a:pt x="0" y="20"/>
                    <a:pt x="6" y="9"/>
                    <a:pt x="15" y="4"/>
                  </a:cubicBezTo>
                  <a:close/>
                </a:path>
              </a:pathLst>
            </a:custGeom>
            <a:solidFill>
              <a:srgbClr val="60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9" name="Freeform 227">
              <a:extLst>
                <a:ext uri="{FF2B5EF4-FFF2-40B4-BE49-F238E27FC236}">
                  <a16:creationId xmlns:a16="http://schemas.microsoft.com/office/drawing/2014/main" id="{F62CCCFE-DA36-4B07-B971-EEE81F1FC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23012" y="3767138"/>
              <a:ext cx="60325" cy="246063"/>
            </a:xfrm>
            <a:custGeom>
              <a:avLst/>
              <a:gdLst>
                <a:gd name="T0" fmla="*/ 38 w 38"/>
                <a:gd name="T1" fmla="*/ 155 h 155"/>
                <a:gd name="T2" fmla="*/ 0 w 38"/>
                <a:gd name="T3" fmla="*/ 133 h 155"/>
                <a:gd name="T4" fmla="*/ 0 w 38"/>
                <a:gd name="T5" fmla="*/ 0 h 155"/>
                <a:gd name="T6" fmla="*/ 38 w 38"/>
                <a:gd name="T7" fmla="*/ 22 h 155"/>
                <a:gd name="T8" fmla="*/ 38 w 38"/>
                <a:gd name="T9" fmla="*/ 155 h 155"/>
                <a:gd name="T10" fmla="*/ 38 w 38"/>
                <a:gd name="T11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55">
                  <a:moveTo>
                    <a:pt x="38" y="155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38" y="22"/>
                  </a:lnTo>
                  <a:lnTo>
                    <a:pt x="38" y="155"/>
                  </a:lnTo>
                  <a:lnTo>
                    <a:pt x="38" y="155"/>
                  </a:lnTo>
                  <a:close/>
                </a:path>
              </a:pathLst>
            </a:custGeom>
            <a:solidFill>
              <a:srgbClr val="60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0" name="Freeform 228">
              <a:extLst>
                <a:ext uri="{FF2B5EF4-FFF2-40B4-BE49-F238E27FC236}">
                  <a16:creationId xmlns:a16="http://schemas.microsoft.com/office/drawing/2014/main" id="{F6C8277E-8C2B-41DC-BBE9-4B43CAF35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323012" y="2420938"/>
              <a:ext cx="2306637" cy="1381125"/>
            </a:xfrm>
            <a:custGeom>
              <a:avLst/>
              <a:gdLst>
                <a:gd name="T0" fmla="*/ 641 w 646"/>
                <a:gd name="T1" fmla="*/ 9 h 387"/>
                <a:gd name="T2" fmla="*/ 644 w 646"/>
                <a:gd name="T3" fmla="*/ 10 h 387"/>
                <a:gd name="T4" fmla="*/ 646 w 646"/>
                <a:gd name="T5" fmla="*/ 11 h 387"/>
                <a:gd name="T6" fmla="*/ 630 w 646"/>
                <a:gd name="T7" fmla="*/ 1 h 387"/>
                <a:gd name="T8" fmla="*/ 628 w 646"/>
                <a:gd name="T9" fmla="*/ 0 h 387"/>
                <a:gd name="T10" fmla="*/ 627 w 646"/>
                <a:gd name="T11" fmla="*/ 0 h 387"/>
                <a:gd name="T12" fmla="*/ 626 w 646"/>
                <a:gd name="T13" fmla="*/ 0 h 387"/>
                <a:gd name="T14" fmla="*/ 625 w 646"/>
                <a:gd name="T15" fmla="*/ 0 h 387"/>
                <a:gd name="T16" fmla="*/ 624 w 646"/>
                <a:gd name="T17" fmla="*/ 0 h 387"/>
                <a:gd name="T18" fmla="*/ 622 w 646"/>
                <a:gd name="T19" fmla="*/ 0 h 387"/>
                <a:gd name="T20" fmla="*/ 621 w 646"/>
                <a:gd name="T21" fmla="*/ 1 h 387"/>
                <a:gd name="T22" fmla="*/ 16 w 646"/>
                <a:gd name="T23" fmla="*/ 350 h 387"/>
                <a:gd name="T24" fmla="*/ 12 w 646"/>
                <a:gd name="T25" fmla="*/ 353 h 387"/>
                <a:gd name="T26" fmla="*/ 10 w 646"/>
                <a:gd name="T27" fmla="*/ 354 h 387"/>
                <a:gd name="T28" fmla="*/ 9 w 646"/>
                <a:gd name="T29" fmla="*/ 356 h 387"/>
                <a:gd name="T30" fmla="*/ 7 w 646"/>
                <a:gd name="T31" fmla="*/ 358 h 387"/>
                <a:gd name="T32" fmla="*/ 7 w 646"/>
                <a:gd name="T33" fmla="*/ 359 h 387"/>
                <a:gd name="T34" fmla="*/ 5 w 646"/>
                <a:gd name="T35" fmla="*/ 361 h 387"/>
                <a:gd name="T36" fmla="*/ 5 w 646"/>
                <a:gd name="T37" fmla="*/ 362 h 387"/>
                <a:gd name="T38" fmla="*/ 3 w 646"/>
                <a:gd name="T39" fmla="*/ 364 h 387"/>
                <a:gd name="T40" fmla="*/ 3 w 646"/>
                <a:gd name="T41" fmla="*/ 365 h 387"/>
                <a:gd name="T42" fmla="*/ 2 w 646"/>
                <a:gd name="T43" fmla="*/ 367 h 387"/>
                <a:gd name="T44" fmla="*/ 2 w 646"/>
                <a:gd name="T45" fmla="*/ 369 h 387"/>
                <a:gd name="T46" fmla="*/ 1 w 646"/>
                <a:gd name="T47" fmla="*/ 370 h 387"/>
                <a:gd name="T48" fmla="*/ 1 w 646"/>
                <a:gd name="T49" fmla="*/ 373 h 387"/>
                <a:gd name="T50" fmla="*/ 0 w 646"/>
                <a:gd name="T51" fmla="*/ 374 h 387"/>
                <a:gd name="T52" fmla="*/ 17 w 646"/>
                <a:gd name="T53" fmla="*/ 387 h 387"/>
                <a:gd name="T54" fmla="*/ 17 w 646"/>
                <a:gd name="T55" fmla="*/ 383 h 387"/>
                <a:gd name="T56" fmla="*/ 18 w 646"/>
                <a:gd name="T57" fmla="*/ 379 h 387"/>
                <a:gd name="T58" fmla="*/ 20 w 646"/>
                <a:gd name="T59" fmla="*/ 375 h 387"/>
                <a:gd name="T60" fmla="*/ 22 w 646"/>
                <a:gd name="T61" fmla="*/ 371 h 387"/>
                <a:gd name="T62" fmla="*/ 24 w 646"/>
                <a:gd name="T63" fmla="*/ 367 h 387"/>
                <a:gd name="T64" fmla="*/ 27 w 646"/>
                <a:gd name="T65" fmla="*/ 364 h 387"/>
                <a:gd name="T66" fmla="*/ 30 w 646"/>
                <a:gd name="T67" fmla="*/ 361 h 387"/>
                <a:gd name="T68" fmla="*/ 635 w 646"/>
                <a:gd name="T69" fmla="*/ 12 h 387"/>
                <a:gd name="T70" fmla="*/ 638 w 646"/>
                <a:gd name="T71" fmla="*/ 1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6" h="387">
                  <a:moveTo>
                    <a:pt x="638" y="10"/>
                  </a:moveTo>
                  <a:cubicBezTo>
                    <a:pt x="639" y="10"/>
                    <a:pt x="640" y="10"/>
                    <a:pt x="641" y="9"/>
                  </a:cubicBezTo>
                  <a:cubicBezTo>
                    <a:pt x="641" y="9"/>
                    <a:pt x="641" y="9"/>
                    <a:pt x="641" y="9"/>
                  </a:cubicBezTo>
                  <a:cubicBezTo>
                    <a:pt x="642" y="9"/>
                    <a:pt x="643" y="9"/>
                    <a:pt x="644" y="10"/>
                  </a:cubicBezTo>
                  <a:cubicBezTo>
                    <a:pt x="644" y="10"/>
                    <a:pt x="644" y="10"/>
                    <a:pt x="644" y="10"/>
                  </a:cubicBezTo>
                  <a:cubicBezTo>
                    <a:pt x="645" y="10"/>
                    <a:pt x="646" y="10"/>
                    <a:pt x="646" y="11"/>
                  </a:cubicBezTo>
                  <a:cubicBezTo>
                    <a:pt x="646" y="10"/>
                    <a:pt x="646" y="10"/>
                    <a:pt x="646" y="10"/>
                  </a:cubicBezTo>
                  <a:cubicBezTo>
                    <a:pt x="630" y="1"/>
                    <a:pt x="630" y="1"/>
                    <a:pt x="630" y="1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628" y="0"/>
                    <a:pt x="628" y="0"/>
                    <a:pt x="628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6" y="0"/>
                    <a:pt x="626" y="0"/>
                    <a:pt x="626" y="0"/>
                  </a:cubicBezTo>
                  <a:cubicBezTo>
                    <a:pt x="626" y="0"/>
                    <a:pt x="625" y="0"/>
                    <a:pt x="625" y="0"/>
                  </a:cubicBezTo>
                  <a:cubicBezTo>
                    <a:pt x="625" y="0"/>
                    <a:pt x="625" y="0"/>
                    <a:pt x="625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3" y="0"/>
                    <a:pt x="623" y="0"/>
                    <a:pt x="622" y="0"/>
                  </a:cubicBezTo>
                  <a:cubicBezTo>
                    <a:pt x="622" y="0"/>
                    <a:pt x="622" y="0"/>
                    <a:pt x="622" y="0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0" y="1"/>
                    <a:pt x="619" y="1"/>
                    <a:pt x="618" y="2"/>
                  </a:cubicBezTo>
                  <a:cubicBezTo>
                    <a:pt x="16" y="350"/>
                    <a:pt x="16" y="350"/>
                    <a:pt x="16" y="350"/>
                  </a:cubicBezTo>
                  <a:cubicBezTo>
                    <a:pt x="15" y="350"/>
                    <a:pt x="14" y="351"/>
                    <a:pt x="13" y="352"/>
                  </a:cubicBezTo>
                  <a:cubicBezTo>
                    <a:pt x="12" y="353"/>
                    <a:pt x="12" y="353"/>
                    <a:pt x="12" y="353"/>
                  </a:cubicBezTo>
                  <a:cubicBezTo>
                    <a:pt x="12" y="353"/>
                    <a:pt x="11" y="353"/>
                    <a:pt x="11" y="354"/>
                  </a:cubicBezTo>
                  <a:cubicBezTo>
                    <a:pt x="10" y="354"/>
                    <a:pt x="10" y="354"/>
                    <a:pt x="10" y="354"/>
                  </a:cubicBezTo>
                  <a:cubicBezTo>
                    <a:pt x="10" y="355"/>
                    <a:pt x="10" y="355"/>
                    <a:pt x="10" y="355"/>
                  </a:cubicBezTo>
                  <a:cubicBezTo>
                    <a:pt x="9" y="356"/>
                    <a:pt x="9" y="356"/>
                    <a:pt x="9" y="356"/>
                  </a:cubicBezTo>
                  <a:cubicBezTo>
                    <a:pt x="9" y="356"/>
                    <a:pt x="8" y="357"/>
                    <a:pt x="8" y="357"/>
                  </a:cubicBezTo>
                  <a:cubicBezTo>
                    <a:pt x="7" y="358"/>
                    <a:pt x="7" y="358"/>
                    <a:pt x="7" y="358"/>
                  </a:cubicBezTo>
                  <a:cubicBezTo>
                    <a:pt x="7" y="358"/>
                    <a:pt x="7" y="358"/>
                    <a:pt x="7" y="358"/>
                  </a:cubicBezTo>
                  <a:cubicBezTo>
                    <a:pt x="7" y="359"/>
                    <a:pt x="7" y="359"/>
                    <a:pt x="7" y="359"/>
                  </a:cubicBezTo>
                  <a:cubicBezTo>
                    <a:pt x="6" y="359"/>
                    <a:pt x="6" y="360"/>
                    <a:pt x="6" y="360"/>
                  </a:cubicBezTo>
                  <a:cubicBezTo>
                    <a:pt x="6" y="360"/>
                    <a:pt x="5" y="361"/>
                    <a:pt x="5" y="361"/>
                  </a:cubicBezTo>
                  <a:cubicBezTo>
                    <a:pt x="5" y="361"/>
                    <a:pt x="5" y="361"/>
                    <a:pt x="5" y="361"/>
                  </a:cubicBezTo>
                  <a:cubicBezTo>
                    <a:pt x="5" y="362"/>
                    <a:pt x="5" y="362"/>
                    <a:pt x="5" y="362"/>
                  </a:cubicBezTo>
                  <a:cubicBezTo>
                    <a:pt x="5" y="362"/>
                    <a:pt x="4" y="362"/>
                    <a:pt x="4" y="363"/>
                  </a:cubicBezTo>
                  <a:cubicBezTo>
                    <a:pt x="4" y="363"/>
                    <a:pt x="4" y="364"/>
                    <a:pt x="3" y="364"/>
                  </a:cubicBezTo>
                  <a:cubicBezTo>
                    <a:pt x="3" y="364"/>
                    <a:pt x="3" y="365"/>
                    <a:pt x="3" y="365"/>
                  </a:cubicBezTo>
                  <a:cubicBezTo>
                    <a:pt x="3" y="365"/>
                    <a:pt x="3" y="365"/>
                    <a:pt x="3" y="365"/>
                  </a:cubicBezTo>
                  <a:cubicBezTo>
                    <a:pt x="3" y="365"/>
                    <a:pt x="3" y="365"/>
                    <a:pt x="3" y="365"/>
                  </a:cubicBezTo>
                  <a:cubicBezTo>
                    <a:pt x="3" y="366"/>
                    <a:pt x="2" y="366"/>
                    <a:pt x="2" y="367"/>
                  </a:cubicBezTo>
                  <a:cubicBezTo>
                    <a:pt x="2" y="367"/>
                    <a:pt x="2" y="368"/>
                    <a:pt x="2" y="368"/>
                  </a:cubicBezTo>
                  <a:cubicBezTo>
                    <a:pt x="2" y="369"/>
                    <a:pt x="2" y="369"/>
                    <a:pt x="2" y="369"/>
                  </a:cubicBezTo>
                  <a:cubicBezTo>
                    <a:pt x="1" y="370"/>
                    <a:pt x="1" y="370"/>
                    <a:pt x="1" y="370"/>
                  </a:cubicBezTo>
                  <a:cubicBezTo>
                    <a:pt x="1" y="370"/>
                    <a:pt x="1" y="370"/>
                    <a:pt x="1" y="370"/>
                  </a:cubicBezTo>
                  <a:cubicBezTo>
                    <a:pt x="1" y="371"/>
                    <a:pt x="1" y="371"/>
                    <a:pt x="1" y="372"/>
                  </a:cubicBezTo>
                  <a:cubicBezTo>
                    <a:pt x="1" y="372"/>
                    <a:pt x="1" y="373"/>
                    <a:pt x="1" y="373"/>
                  </a:cubicBezTo>
                  <a:cubicBezTo>
                    <a:pt x="1" y="374"/>
                    <a:pt x="1" y="374"/>
                    <a:pt x="1" y="37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0" y="375"/>
                    <a:pt x="0" y="376"/>
                    <a:pt x="0" y="377"/>
                  </a:cubicBezTo>
                  <a:cubicBezTo>
                    <a:pt x="17" y="387"/>
                    <a:pt x="17" y="387"/>
                    <a:pt x="17" y="387"/>
                  </a:cubicBezTo>
                  <a:cubicBezTo>
                    <a:pt x="17" y="386"/>
                    <a:pt x="17" y="385"/>
                    <a:pt x="17" y="383"/>
                  </a:cubicBezTo>
                  <a:cubicBezTo>
                    <a:pt x="17" y="383"/>
                    <a:pt x="17" y="383"/>
                    <a:pt x="17" y="383"/>
                  </a:cubicBezTo>
                  <a:cubicBezTo>
                    <a:pt x="17" y="382"/>
                    <a:pt x="18" y="380"/>
                    <a:pt x="18" y="379"/>
                  </a:cubicBezTo>
                  <a:cubicBezTo>
                    <a:pt x="18" y="379"/>
                    <a:pt x="18" y="379"/>
                    <a:pt x="18" y="379"/>
                  </a:cubicBezTo>
                  <a:cubicBezTo>
                    <a:pt x="19" y="378"/>
                    <a:pt x="19" y="376"/>
                    <a:pt x="20" y="375"/>
                  </a:cubicBezTo>
                  <a:cubicBezTo>
                    <a:pt x="20" y="375"/>
                    <a:pt x="20" y="375"/>
                    <a:pt x="20" y="375"/>
                  </a:cubicBezTo>
                  <a:cubicBezTo>
                    <a:pt x="20" y="374"/>
                    <a:pt x="21" y="372"/>
                    <a:pt x="22" y="371"/>
                  </a:cubicBezTo>
                  <a:cubicBezTo>
                    <a:pt x="22" y="371"/>
                    <a:pt x="22" y="371"/>
                    <a:pt x="22" y="371"/>
                  </a:cubicBezTo>
                  <a:cubicBezTo>
                    <a:pt x="22" y="370"/>
                    <a:pt x="23" y="369"/>
                    <a:pt x="24" y="368"/>
                  </a:cubicBezTo>
                  <a:cubicBezTo>
                    <a:pt x="24" y="367"/>
                    <a:pt x="24" y="367"/>
                    <a:pt x="24" y="367"/>
                  </a:cubicBezTo>
                  <a:cubicBezTo>
                    <a:pt x="25" y="366"/>
                    <a:pt x="26" y="365"/>
                    <a:pt x="26" y="365"/>
                  </a:cubicBezTo>
                  <a:cubicBezTo>
                    <a:pt x="27" y="364"/>
                    <a:pt x="27" y="364"/>
                    <a:pt x="27" y="364"/>
                  </a:cubicBezTo>
                  <a:cubicBezTo>
                    <a:pt x="28" y="363"/>
                    <a:pt x="28" y="363"/>
                    <a:pt x="29" y="362"/>
                  </a:cubicBezTo>
                  <a:cubicBezTo>
                    <a:pt x="30" y="361"/>
                    <a:pt x="30" y="361"/>
                    <a:pt x="30" y="361"/>
                  </a:cubicBezTo>
                  <a:cubicBezTo>
                    <a:pt x="31" y="361"/>
                    <a:pt x="32" y="360"/>
                    <a:pt x="33" y="359"/>
                  </a:cubicBezTo>
                  <a:cubicBezTo>
                    <a:pt x="635" y="12"/>
                    <a:pt x="635" y="12"/>
                    <a:pt x="635" y="12"/>
                  </a:cubicBezTo>
                  <a:cubicBezTo>
                    <a:pt x="636" y="11"/>
                    <a:pt x="637" y="11"/>
                    <a:pt x="638" y="10"/>
                  </a:cubicBezTo>
                  <a:cubicBezTo>
                    <a:pt x="638" y="10"/>
                    <a:pt x="638" y="10"/>
                    <a:pt x="638" y="10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1" name="Freeform 229">
              <a:extLst>
                <a:ext uri="{FF2B5EF4-FFF2-40B4-BE49-F238E27FC236}">
                  <a16:creationId xmlns:a16="http://schemas.microsoft.com/office/drawing/2014/main" id="{58564B8D-FE67-46BD-B7E9-58D9EB625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98887" y="3046413"/>
              <a:ext cx="214312" cy="395288"/>
            </a:xfrm>
            <a:custGeom>
              <a:avLst/>
              <a:gdLst>
                <a:gd name="T0" fmla="*/ 13 w 60"/>
                <a:gd name="T1" fmla="*/ 10 h 111"/>
                <a:gd name="T2" fmla="*/ 29 w 60"/>
                <a:gd name="T3" fmla="*/ 107 h 111"/>
                <a:gd name="T4" fmla="*/ 5 w 60"/>
                <a:gd name="T5" fmla="*/ 101 h 111"/>
                <a:gd name="T6" fmla="*/ 18 w 60"/>
                <a:gd name="T7" fmla="*/ 26 h 111"/>
                <a:gd name="T8" fmla="*/ 14 w 60"/>
                <a:gd name="T9" fmla="*/ 22 h 111"/>
                <a:gd name="T10" fmla="*/ 13 w 60"/>
                <a:gd name="T11" fmla="*/ 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11">
                  <a:moveTo>
                    <a:pt x="13" y="10"/>
                  </a:moveTo>
                  <a:cubicBezTo>
                    <a:pt x="54" y="0"/>
                    <a:pt x="60" y="83"/>
                    <a:pt x="29" y="107"/>
                  </a:cubicBezTo>
                  <a:cubicBezTo>
                    <a:pt x="23" y="111"/>
                    <a:pt x="6" y="107"/>
                    <a:pt x="5" y="101"/>
                  </a:cubicBezTo>
                  <a:cubicBezTo>
                    <a:pt x="0" y="76"/>
                    <a:pt x="37" y="50"/>
                    <a:pt x="18" y="26"/>
                  </a:cubicBezTo>
                  <a:cubicBezTo>
                    <a:pt x="18" y="26"/>
                    <a:pt x="16" y="24"/>
                    <a:pt x="14" y="22"/>
                  </a:cubicBezTo>
                  <a:cubicBezTo>
                    <a:pt x="11" y="18"/>
                    <a:pt x="2" y="14"/>
                    <a:pt x="13" y="10"/>
                  </a:cubicBezTo>
                  <a:close/>
                </a:path>
              </a:pathLst>
            </a:custGeom>
            <a:solidFill>
              <a:srgbClr val="2A13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2" name="Freeform 230">
              <a:extLst>
                <a:ext uri="{FF2B5EF4-FFF2-40B4-BE49-F238E27FC236}">
                  <a16:creationId xmlns:a16="http://schemas.microsoft.com/office/drawing/2014/main" id="{F53017D9-B725-44EC-B8E9-F0CC66DC3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516437" y="3578226"/>
              <a:ext cx="200025" cy="100013"/>
            </a:xfrm>
            <a:custGeom>
              <a:avLst/>
              <a:gdLst>
                <a:gd name="T0" fmla="*/ 51 w 56"/>
                <a:gd name="T1" fmla="*/ 19 h 28"/>
                <a:gd name="T2" fmla="*/ 23 w 56"/>
                <a:gd name="T3" fmla="*/ 26 h 28"/>
                <a:gd name="T4" fmla="*/ 6 w 56"/>
                <a:gd name="T5" fmla="*/ 14 h 28"/>
                <a:gd name="T6" fmla="*/ 27 w 56"/>
                <a:gd name="T7" fmla="*/ 8 h 28"/>
                <a:gd name="T8" fmla="*/ 22 w 56"/>
                <a:gd name="T9" fmla="*/ 3 h 28"/>
                <a:gd name="T10" fmla="*/ 51 w 56"/>
                <a:gd name="T11" fmla="*/ 8 h 28"/>
                <a:gd name="T12" fmla="*/ 51 w 56"/>
                <a:gd name="T13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28">
                  <a:moveTo>
                    <a:pt x="51" y="19"/>
                  </a:moveTo>
                  <a:cubicBezTo>
                    <a:pt x="51" y="19"/>
                    <a:pt x="33" y="28"/>
                    <a:pt x="23" y="26"/>
                  </a:cubicBezTo>
                  <a:cubicBezTo>
                    <a:pt x="13" y="24"/>
                    <a:pt x="0" y="17"/>
                    <a:pt x="6" y="14"/>
                  </a:cubicBezTo>
                  <a:cubicBezTo>
                    <a:pt x="11" y="11"/>
                    <a:pt x="26" y="12"/>
                    <a:pt x="27" y="8"/>
                  </a:cubicBezTo>
                  <a:cubicBezTo>
                    <a:pt x="27" y="4"/>
                    <a:pt x="18" y="5"/>
                    <a:pt x="22" y="3"/>
                  </a:cubicBezTo>
                  <a:cubicBezTo>
                    <a:pt x="27" y="1"/>
                    <a:pt x="35" y="0"/>
                    <a:pt x="51" y="8"/>
                  </a:cubicBezTo>
                  <a:cubicBezTo>
                    <a:pt x="51" y="8"/>
                    <a:pt x="56" y="13"/>
                    <a:pt x="51" y="19"/>
                  </a:cubicBezTo>
                  <a:close/>
                </a:path>
              </a:pathLst>
            </a:custGeom>
            <a:solidFill>
              <a:srgbClr val="EFB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3" name="Freeform 231">
              <a:extLst>
                <a:ext uri="{FF2B5EF4-FFF2-40B4-BE49-F238E27FC236}">
                  <a16:creationId xmlns:a16="http://schemas.microsoft.com/office/drawing/2014/main" id="{514E8ABA-69AB-4440-913A-8676D6808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1337" y="3284538"/>
              <a:ext cx="420687" cy="388938"/>
            </a:xfrm>
            <a:custGeom>
              <a:avLst/>
              <a:gdLst>
                <a:gd name="T0" fmla="*/ 103 w 118"/>
                <a:gd name="T1" fmla="*/ 5 h 109"/>
                <a:gd name="T2" fmla="*/ 118 w 118"/>
                <a:gd name="T3" fmla="*/ 17 h 109"/>
                <a:gd name="T4" fmla="*/ 97 w 118"/>
                <a:gd name="T5" fmla="*/ 73 h 109"/>
                <a:gd name="T6" fmla="*/ 72 w 118"/>
                <a:gd name="T7" fmla="*/ 107 h 109"/>
                <a:gd name="T8" fmla="*/ 0 w 118"/>
                <a:gd name="T9" fmla="*/ 107 h 109"/>
                <a:gd name="T10" fmla="*/ 0 w 118"/>
                <a:gd name="T11" fmla="*/ 86 h 109"/>
                <a:gd name="T12" fmla="*/ 59 w 118"/>
                <a:gd name="T13" fmla="*/ 76 h 109"/>
                <a:gd name="T14" fmla="*/ 103 w 118"/>
                <a:gd name="T15" fmla="*/ 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109">
                  <a:moveTo>
                    <a:pt x="103" y="5"/>
                  </a:moveTo>
                  <a:cubicBezTo>
                    <a:pt x="103" y="5"/>
                    <a:pt x="118" y="0"/>
                    <a:pt x="118" y="17"/>
                  </a:cubicBezTo>
                  <a:cubicBezTo>
                    <a:pt x="118" y="17"/>
                    <a:pt x="115" y="40"/>
                    <a:pt x="97" y="73"/>
                  </a:cubicBezTo>
                  <a:cubicBezTo>
                    <a:pt x="97" y="73"/>
                    <a:pt x="80" y="105"/>
                    <a:pt x="72" y="107"/>
                  </a:cubicBezTo>
                  <a:cubicBezTo>
                    <a:pt x="63" y="109"/>
                    <a:pt x="0" y="107"/>
                    <a:pt x="0" y="107"/>
                  </a:cubicBezTo>
                  <a:cubicBezTo>
                    <a:pt x="0" y="107"/>
                    <a:pt x="4" y="98"/>
                    <a:pt x="0" y="86"/>
                  </a:cubicBezTo>
                  <a:cubicBezTo>
                    <a:pt x="0" y="86"/>
                    <a:pt x="55" y="80"/>
                    <a:pt x="59" y="76"/>
                  </a:cubicBezTo>
                  <a:cubicBezTo>
                    <a:pt x="63" y="72"/>
                    <a:pt x="91" y="9"/>
                    <a:pt x="103" y="5"/>
                  </a:cubicBezTo>
                  <a:close/>
                </a:path>
              </a:pathLst>
            </a:custGeom>
            <a:solidFill>
              <a:srgbClr val="EFC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4" name="Freeform 232">
              <a:extLst>
                <a:ext uri="{FF2B5EF4-FFF2-40B4-BE49-F238E27FC236}">
                  <a16:creationId xmlns:a16="http://schemas.microsoft.com/office/drawing/2014/main" id="{CA43899B-212B-4D4C-BE7D-33852DF57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51337" y="3349626"/>
              <a:ext cx="417512" cy="320675"/>
            </a:xfrm>
            <a:custGeom>
              <a:avLst/>
              <a:gdLst>
                <a:gd name="T0" fmla="*/ 72 w 117"/>
                <a:gd name="T1" fmla="*/ 89 h 90"/>
                <a:gd name="T2" fmla="*/ 0 w 117"/>
                <a:gd name="T3" fmla="*/ 89 h 90"/>
                <a:gd name="T4" fmla="*/ 1 w 117"/>
                <a:gd name="T5" fmla="*/ 84 h 90"/>
                <a:gd name="T6" fmla="*/ 65 w 117"/>
                <a:gd name="T7" fmla="*/ 72 h 90"/>
                <a:gd name="T8" fmla="*/ 109 w 117"/>
                <a:gd name="T9" fmla="*/ 1 h 90"/>
                <a:gd name="T10" fmla="*/ 117 w 117"/>
                <a:gd name="T11" fmla="*/ 1 h 90"/>
                <a:gd name="T12" fmla="*/ 97 w 117"/>
                <a:gd name="T13" fmla="*/ 55 h 90"/>
                <a:gd name="T14" fmla="*/ 72 w 117"/>
                <a:gd name="T15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90">
                  <a:moveTo>
                    <a:pt x="72" y="89"/>
                  </a:moveTo>
                  <a:cubicBezTo>
                    <a:pt x="65" y="90"/>
                    <a:pt x="17" y="89"/>
                    <a:pt x="0" y="89"/>
                  </a:cubicBezTo>
                  <a:cubicBezTo>
                    <a:pt x="1" y="87"/>
                    <a:pt x="1" y="84"/>
                    <a:pt x="1" y="84"/>
                  </a:cubicBezTo>
                  <a:cubicBezTo>
                    <a:pt x="1" y="84"/>
                    <a:pt x="61" y="77"/>
                    <a:pt x="65" y="72"/>
                  </a:cubicBezTo>
                  <a:cubicBezTo>
                    <a:pt x="70" y="68"/>
                    <a:pt x="97" y="5"/>
                    <a:pt x="109" y="1"/>
                  </a:cubicBezTo>
                  <a:cubicBezTo>
                    <a:pt x="109" y="1"/>
                    <a:pt x="113" y="0"/>
                    <a:pt x="117" y="1"/>
                  </a:cubicBezTo>
                  <a:cubicBezTo>
                    <a:pt x="116" y="7"/>
                    <a:pt x="112" y="28"/>
                    <a:pt x="97" y="55"/>
                  </a:cubicBezTo>
                  <a:cubicBezTo>
                    <a:pt x="97" y="55"/>
                    <a:pt x="80" y="87"/>
                    <a:pt x="72" y="89"/>
                  </a:cubicBez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5" name="Freeform 233">
              <a:extLst>
                <a:ext uri="{FF2B5EF4-FFF2-40B4-BE49-F238E27FC236}">
                  <a16:creationId xmlns:a16="http://schemas.microsoft.com/office/drawing/2014/main" id="{632DF521-9E8F-4DED-B056-0EECB99E2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02100" y="4713288"/>
              <a:ext cx="217487" cy="188913"/>
            </a:xfrm>
            <a:custGeom>
              <a:avLst/>
              <a:gdLst>
                <a:gd name="T0" fmla="*/ 36 w 61"/>
                <a:gd name="T1" fmla="*/ 0 h 53"/>
                <a:gd name="T2" fmla="*/ 30 w 61"/>
                <a:gd name="T3" fmla="*/ 18 h 53"/>
                <a:gd name="T4" fmla="*/ 2 w 61"/>
                <a:gd name="T5" fmla="*/ 45 h 53"/>
                <a:gd name="T6" fmla="*/ 32 w 61"/>
                <a:gd name="T7" fmla="*/ 42 h 53"/>
                <a:gd name="T8" fmla="*/ 50 w 61"/>
                <a:gd name="T9" fmla="*/ 29 h 53"/>
                <a:gd name="T10" fmla="*/ 57 w 61"/>
                <a:gd name="T11" fmla="*/ 12 h 53"/>
                <a:gd name="T12" fmla="*/ 36 w 61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53">
                  <a:moveTo>
                    <a:pt x="36" y="0"/>
                  </a:moveTo>
                  <a:cubicBezTo>
                    <a:pt x="36" y="0"/>
                    <a:pt x="35" y="12"/>
                    <a:pt x="30" y="18"/>
                  </a:cubicBezTo>
                  <a:cubicBezTo>
                    <a:pt x="24" y="24"/>
                    <a:pt x="0" y="39"/>
                    <a:pt x="2" y="45"/>
                  </a:cubicBezTo>
                  <a:cubicBezTo>
                    <a:pt x="3" y="52"/>
                    <a:pt x="21" y="53"/>
                    <a:pt x="32" y="42"/>
                  </a:cubicBezTo>
                  <a:cubicBezTo>
                    <a:pt x="42" y="31"/>
                    <a:pt x="45" y="29"/>
                    <a:pt x="50" y="29"/>
                  </a:cubicBezTo>
                  <a:cubicBezTo>
                    <a:pt x="55" y="28"/>
                    <a:pt x="61" y="22"/>
                    <a:pt x="57" y="12"/>
                  </a:cubicBezTo>
                  <a:cubicBezTo>
                    <a:pt x="57" y="12"/>
                    <a:pt x="42" y="7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6" name="Freeform 234">
              <a:extLst>
                <a:ext uri="{FF2B5EF4-FFF2-40B4-BE49-F238E27FC236}">
                  <a16:creationId xmlns:a16="http://schemas.microsoft.com/office/drawing/2014/main" id="{9D742236-59C2-42C8-AFE3-4345E8F33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5587" y="3749676"/>
              <a:ext cx="231775" cy="1031875"/>
            </a:xfrm>
            <a:custGeom>
              <a:avLst/>
              <a:gdLst>
                <a:gd name="T0" fmla="*/ 20 w 65"/>
                <a:gd name="T1" fmla="*/ 0 h 289"/>
                <a:gd name="T2" fmla="*/ 11 w 65"/>
                <a:gd name="T3" fmla="*/ 152 h 289"/>
                <a:gd name="T4" fmla="*/ 19 w 65"/>
                <a:gd name="T5" fmla="*/ 206 h 289"/>
                <a:gd name="T6" fmla="*/ 21 w 65"/>
                <a:gd name="T7" fmla="*/ 282 h 289"/>
                <a:gd name="T8" fmla="*/ 48 w 65"/>
                <a:gd name="T9" fmla="*/ 281 h 289"/>
                <a:gd name="T10" fmla="*/ 47 w 65"/>
                <a:gd name="T11" fmla="*/ 174 h 289"/>
                <a:gd name="T12" fmla="*/ 62 w 65"/>
                <a:gd name="T13" fmla="*/ 68 h 289"/>
                <a:gd name="T14" fmla="*/ 65 w 65"/>
                <a:gd name="T15" fmla="*/ 19 h 289"/>
                <a:gd name="T16" fmla="*/ 20 w 65"/>
                <a:gd name="T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89">
                  <a:moveTo>
                    <a:pt x="20" y="0"/>
                  </a:moveTo>
                  <a:cubicBezTo>
                    <a:pt x="20" y="0"/>
                    <a:pt x="0" y="98"/>
                    <a:pt x="11" y="152"/>
                  </a:cubicBezTo>
                  <a:cubicBezTo>
                    <a:pt x="11" y="152"/>
                    <a:pt x="16" y="195"/>
                    <a:pt x="19" y="206"/>
                  </a:cubicBezTo>
                  <a:cubicBezTo>
                    <a:pt x="21" y="218"/>
                    <a:pt x="21" y="282"/>
                    <a:pt x="21" y="282"/>
                  </a:cubicBezTo>
                  <a:cubicBezTo>
                    <a:pt x="21" y="282"/>
                    <a:pt x="39" y="289"/>
                    <a:pt x="48" y="281"/>
                  </a:cubicBezTo>
                  <a:cubicBezTo>
                    <a:pt x="48" y="281"/>
                    <a:pt x="59" y="215"/>
                    <a:pt x="47" y="174"/>
                  </a:cubicBezTo>
                  <a:cubicBezTo>
                    <a:pt x="47" y="174"/>
                    <a:pt x="61" y="94"/>
                    <a:pt x="62" y="68"/>
                  </a:cubicBezTo>
                  <a:cubicBezTo>
                    <a:pt x="62" y="41"/>
                    <a:pt x="65" y="19"/>
                    <a:pt x="65" y="19"/>
                  </a:cubicBezTo>
                  <a:cubicBezTo>
                    <a:pt x="20" y="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6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7" name="Freeform 235">
              <a:extLst>
                <a:ext uri="{FF2B5EF4-FFF2-40B4-BE49-F238E27FC236}">
                  <a16:creationId xmlns:a16="http://schemas.microsoft.com/office/drawing/2014/main" id="{D2FD7E2A-DE11-4C2C-8C1B-848221259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65587" y="3749676"/>
              <a:ext cx="157162" cy="1014413"/>
            </a:xfrm>
            <a:custGeom>
              <a:avLst/>
              <a:gdLst>
                <a:gd name="T0" fmla="*/ 11 w 44"/>
                <a:gd name="T1" fmla="*/ 152 h 284"/>
                <a:gd name="T2" fmla="*/ 19 w 44"/>
                <a:gd name="T3" fmla="*/ 206 h 284"/>
                <a:gd name="T4" fmla="*/ 21 w 44"/>
                <a:gd name="T5" fmla="*/ 282 h 284"/>
                <a:gd name="T6" fmla="*/ 28 w 44"/>
                <a:gd name="T7" fmla="*/ 284 h 284"/>
                <a:gd name="T8" fmla="*/ 33 w 44"/>
                <a:gd name="T9" fmla="*/ 224 h 284"/>
                <a:gd name="T10" fmla="*/ 21 w 44"/>
                <a:gd name="T11" fmla="*/ 134 h 284"/>
                <a:gd name="T12" fmla="*/ 44 w 44"/>
                <a:gd name="T13" fmla="*/ 31 h 284"/>
                <a:gd name="T14" fmla="*/ 37 w 44"/>
                <a:gd name="T15" fmla="*/ 7 h 284"/>
                <a:gd name="T16" fmla="*/ 20 w 44"/>
                <a:gd name="T17" fmla="*/ 0 h 284"/>
                <a:gd name="T18" fmla="*/ 11 w 44"/>
                <a:gd name="T19" fmla="*/ 15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284">
                  <a:moveTo>
                    <a:pt x="11" y="152"/>
                  </a:moveTo>
                  <a:cubicBezTo>
                    <a:pt x="11" y="152"/>
                    <a:pt x="16" y="195"/>
                    <a:pt x="19" y="206"/>
                  </a:cubicBezTo>
                  <a:cubicBezTo>
                    <a:pt x="21" y="218"/>
                    <a:pt x="21" y="282"/>
                    <a:pt x="21" y="282"/>
                  </a:cubicBezTo>
                  <a:cubicBezTo>
                    <a:pt x="21" y="282"/>
                    <a:pt x="24" y="283"/>
                    <a:pt x="28" y="284"/>
                  </a:cubicBezTo>
                  <a:cubicBezTo>
                    <a:pt x="29" y="265"/>
                    <a:pt x="32" y="232"/>
                    <a:pt x="33" y="224"/>
                  </a:cubicBezTo>
                  <a:cubicBezTo>
                    <a:pt x="34" y="214"/>
                    <a:pt x="22" y="155"/>
                    <a:pt x="21" y="134"/>
                  </a:cubicBezTo>
                  <a:cubicBezTo>
                    <a:pt x="20" y="112"/>
                    <a:pt x="44" y="31"/>
                    <a:pt x="44" y="3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98"/>
                    <a:pt x="11" y="152"/>
                  </a:cubicBezTo>
                  <a:close/>
                </a:path>
              </a:pathLst>
            </a:custGeom>
            <a:solidFill>
              <a:srgbClr val="7FC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8" name="Freeform 236">
              <a:extLst>
                <a:ext uri="{FF2B5EF4-FFF2-40B4-BE49-F238E27FC236}">
                  <a16:creationId xmlns:a16="http://schemas.microsoft.com/office/drawing/2014/main" id="{F760320F-ACE9-48D7-8DA1-D20A3379B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02075" y="4799013"/>
              <a:ext cx="214312" cy="188913"/>
            </a:xfrm>
            <a:custGeom>
              <a:avLst/>
              <a:gdLst>
                <a:gd name="T0" fmla="*/ 35 w 60"/>
                <a:gd name="T1" fmla="*/ 0 h 53"/>
                <a:gd name="T2" fmla="*/ 29 w 60"/>
                <a:gd name="T3" fmla="*/ 18 h 53"/>
                <a:gd name="T4" fmla="*/ 1 w 60"/>
                <a:gd name="T5" fmla="*/ 46 h 53"/>
                <a:gd name="T6" fmla="*/ 31 w 60"/>
                <a:gd name="T7" fmla="*/ 42 h 53"/>
                <a:gd name="T8" fmla="*/ 49 w 60"/>
                <a:gd name="T9" fmla="*/ 29 h 53"/>
                <a:gd name="T10" fmla="*/ 55 w 60"/>
                <a:gd name="T11" fmla="*/ 12 h 53"/>
                <a:gd name="T12" fmla="*/ 35 w 6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3">
                  <a:moveTo>
                    <a:pt x="35" y="0"/>
                  </a:moveTo>
                  <a:cubicBezTo>
                    <a:pt x="35" y="0"/>
                    <a:pt x="34" y="12"/>
                    <a:pt x="29" y="18"/>
                  </a:cubicBezTo>
                  <a:cubicBezTo>
                    <a:pt x="23" y="25"/>
                    <a:pt x="0" y="40"/>
                    <a:pt x="1" y="46"/>
                  </a:cubicBezTo>
                  <a:cubicBezTo>
                    <a:pt x="3" y="53"/>
                    <a:pt x="20" y="53"/>
                    <a:pt x="31" y="42"/>
                  </a:cubicBezTo>
                  <a:cubicBezTo>
                    <a:pt x="42" y="31"/>
                    <a:pt x="45" y="30"/>
                    <a:pt x="49" y="29"/>
                  </a:cubicBezTo>
                  <a:cubicBezTo>
                    <a:pt x="54" y="27"/>
                    <a:pt x="60" y="22"/>
                    <a:pt x="55" y="12"/>
                  </a:cubicBezTo>
                  <a:cubicBezTo>
                    <a:pt x="55" y="12"/>
                    <a:pt x="41" y="8"/>
                    <a:pt x="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9" name="Freeform 237">
              <a:extLst>
                <a:ext uri="{FF2B5EF4-FFF2-40B4-BE49-F238E27FC236}">
                  <a16:creationId xmlns:a16="http://schemas.microsoft.com/office/drawing/2014/main" id="{1D821667-DA53-406A-95D8-79DA808F7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9862" y="3863976"/>
              <a:ext cx="346075" cy="1017588"/>
            </a:xfrm>
            <a:custGeom>
              <a:avLst/>
              <a:gdLst>
                <a:gd name="T0" fmla="*/ 77 w 97"/>
                <a:gd name="T1" fmla="*/ 0 h 285"/>
                <a:gd name="T2" fmla="*/ 87 w 97"/>
                <a:gd name="T3" fmla="*/ 84 h 285"/>
                <a:gd name="T4" fmla="*/ 83 w 97"/>
                <a:gd name="T5" fmla="*/ 151 h 285"/>
                <a:gd name="T6" fmla="*/ 87 w 97"/>
                <a:gd name="T7" fmla="*/ 238 h 285"/>
                <a:gd name="T8" fmla="*/ 78 w 97"/>
                <a:gd name="T9" fmla="*/ 277 h 285"/>
                <a:gd name="T10" fmla="*/ 55 w 97"/>
                <a:gd name="T11" fmla="*/ 269 h 285"/>
                <a:gd name="T12" fmla="*/ 51 w 97"/>
                <a:gd name="T13" fmla="*/ 157 h 285"/>
                <a:gd name="T14" fmla="*/ 27 w 97"/>
                <a:gd name="T15" fmla="*/ 57 h 285"/>
                <a:gd name="T16" fmla="*/ 1 w 97"/>
                <a:gd name="T17" fmla="*/ 1 h 285"/>
                <a:gd name="T18" fmla="*/ 77 w 97"/>
                <a:gd name="T1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285">
                  <a:moveTo>
                    <a:pt x="77" y="0"/>
                  </a:moveTo>
                  <a:cubicBezTo>
                    <a:pt x="77" y="0"/>
                    <a:pt x="97" y="28"/>
                    <a:pt x="87" y="84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151"/>
                    <a:pt x="96" y="173"/>
                    <a:pt x="87" y="238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77"/>
                    <a:pt x="67" y="285"/>
                    <a:pt x="55" y="269"/>
                  </a:cubicBezTo>
                  <a:cubicBezTo>
                    <a:pt x="55" y="269"/>
                    <a:pt x="56" y="172"/>
                    <a:pt x="51" y="157"/>
                  </a:cubicBezTo>
                  <a:cubicBezTo>
                    <a:pt x="48" y="147"/>
                    <a:pt x="33" y="101"/>
                    <a:pt x="27" y="57"/>
                  </a:cubicBezTo>
                  <a:cubicBezTo>
                    <a:pt x="25" y="41"/>
                    <a:pt x="0" y="15"/>
                    <a:pt x="1" y="1"/>
                  </a:cubicBezTo>
                  <a:cubicBezTo>
                    <a:pt x="77" y="0"/>
                    <a:pt x="77" y="0"/>
                    <a:pt x="77" y="0"/>
                  </a:cubicBezTo>
                  <a:close/>
                </a:path>
              </a:pathLst>
            </a:custGeom>
            <a:solidFill>
              <a:srgbClr val="7FCF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0" name="Freeform 238">
              <a:extLst>
                <a:ext uri="{FF2B5EF4-FFF2-40B4-BE49-F238E27FC236}">
                  <a16:creationId xmlns:a16="http://schemas.microsoft.com/office/drawing/2014/main" id="{E2D76BD0-0F4B-4205-801E-97211EB10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87775" y="3863976"/>
              <a:ext cx="153987" cy="1000125"/>
            </a:xfrm>
            <a:custGeom>
              <a:avLst/>
              <a:gdLst>
                <a:gd name="T0" fmla="*/ 24 w 43"/>
                <a:gd name="T1" fmla="*/ 277 h 280"/>
                <a:gd name="T2" fmla="*/ 33 w 43"/>
                <a:gd name="T3" fmla="*/ 238 h 280"/>
                <a:gd name="T4" fmla="*/ 29 w 43"/>
                <a:gd name="T5" fmla="*/ 151 h 280"/>
                <a:gd name="T6" fmla="*/ 33 w 43"/>
                <a:gd name="T7" fmla="*/ 84 h 280"/>
                <a:gd name="T8" fmla="*/ 23 w 43"/>
                <a:gd name="T9" fmla="*/ 0 h 280"/>
                <a:gd name="T10" fmla="*/ 21 w 43"/>
                <a:gd name="T11" fmla="*/ 0 h 280"/>
                <a:gd name="T12" fmla="*/ 0 w 43"/>
                <a:gd name="T13" fmla="*/ 14 h 280"/>
                <a:gd name="T14" fmla="*/ 19 w 43"/>
                <a:gd name="T15" fmla="*/ 147 h 280"/>
                <a:gd name="T16" fmla="*/ 25 w 43"/>
                <a:gd name="T17" fmla="*/ 223 h 280"/>
                <a:gd name="T18" fmla="*/ 16 w 43"/>
                <a:gd name="T19" fmla="*/ 279 h 280"/>
                <a:gd name="T20" fmla="*/ 24 w 43"/>
                <a:gd name="T21" fmla="*/ 27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280">
                  <a:moveTo>
                    <a:pt x="24" y="277"/>
                  </a:moveTo>
                  <a:cubicBezTo>
                    <a:pt x="33" y="238"/>
                    <a:pt x="33" y="238"/>
                    <a:pt x="33" y="238"/>
                  </a:cubicBezTo>
                  <a:cubicBezTo>
                    <a:pt x="42" y="173"/>
                    <a:pt x="29" y="151"/>
                    <a:pt x="29" y="15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3" y="28"/>
                    <a:pt x="23" y="0"/>
                    <a:pt x="2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21" y="120"/>
                    <a:pt x="19" y="147"/>
                  </a:cubicBezTo>
                  <a:cubicBezTo>
                    <a:pt x="18" y="174"/>
                    <a:pt x="26" y="206"/>
                    <a:pt x="25" y="223"/>
                  </a:cubicBezTo>
                  <a:cubicBezTo>
                    <a:pt x="24" y="233"/>
                    <a:pt x="19" y="261"/>
                    <a:pt x="16" y="279"/>
                  </a:cubicBezTo>
                  <a:cubicBezTo>
                    <a:pt x="21" y="280"/>
                    <a:pt x="24" y="277"/>
                    <a:pt x="24" y="277"/>
                  </a:cubicBezTo>
                  <a:close/>
                </a:path>
              </a:pathLst>
            </a:custGeom>
            <a:solidFill>
              <a:srgbClr val="60B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1" name="Freeform 239">
              <a:extLst>
                <a:ext uri="{FF2B5EF4-FFF2-40B4-BE49-F238E27FC236}">
                  <a16:creationId xmlns:a16="http://schemas.microsoft.com/office/drawing/2014/main" id="{01ABE462-5072-4BA6-BB55-09307366E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84637" y="3284538"/>
              <a:ext cx="442912" cy="671513"/>
            </a:xfrm>
            <a:custGeom>
              <a:avLst/>
              <a:gdLst>
                <a:gd name="T0" fmla="*/ 119 w 124"/>
                <a:gd name="T1" fmla="*/ 45 h 188"/>
                <a:gd name="T2" fmla="*/ 32 w 124"/>
                <a:gd name="T3" fmla="*/ 4 h 188"/>
                <a:gd name="T4" fmla="*/ 22 w 124"/>
                <a:gd name="T5" fmla="*/ 36 h 188"/>
                <a:gd name="T6" fmla="*/ 14 w 124"/>
                <a:gd name="T7" fmla="*/ 54 h 188"/>
                <a:gd name="T8" fmla="*/ 21 w 124"/>
                <a:gd name="T9" fmla="*/ 99 h 188"/>
                <a:gd name="T10" fmla="*/ 20 w 124"/>
                <a:gd name="T11" fmla="*/ 151 h 188"/>
                <a:gd name="T12" fmla="*/ 96 w 124"/>
                <a:gd name="T13" fmla="*/ 184 h 188"/>
                <a:gd name="T14" fmla="*/ 109 w 124"/>
                <a:gd name="T15" fmla="*/ 162 h 188"/>
                <a:gd name="T16" fmla="*/ 100 w 124"/>
                <a:gd name="T17" fmla="*/ 87 h 188"/>
                <a:gd name="T18" fmla="*/ 119 w 124"/>
                <a:gd name="T19" fmla="*/ 4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188">
                  <a:moveTo>
                    <a:pt x="119" y="45"/>
                  </a:moveTo>
                  <a:cubicBezTo>
                    <a:pt x="119" y="45"/>
                    <a:pt x="102" y="12"/>
                    <a:pt x="32" y="4"/>
                  </a:cubicBezTo>
                  <a:cubicBezTo>
                    <a:pt x="32" y="4"/>
                    <a:pt x="21" y="0"/>
                    <a:pt x="22" y="36"/>
                  </a:cubicBezTo>
                  <a:cubicBezTo>
                    <a:pt x="23" y="41"/>
                    <a:pt x="17" y="50"/>
                    <a:pt x="14" y="54"/>
                  </a:cubicBezTo>
                  <a:cubicBezTo>
                    <a:pt x="10" y="59"/>
                    <a:pt x="0" y="77"/>
                    <a:pt x="21" y="99"/>
                  </a:cubicBezTo>
                  <a:cubicBezTo>
                    <a:pt x="21" y="99"/>
                    <a:pt x="30" y="131"/>
                    <a:pt x="20" y="151"/>
                  </a:cubicBezTo>
                  <a:cubicBezTo>
                    <a:pt x="11" y="170"/>
                    <a:pt x="57" y="188"/>
                    <a:pt x="96" y="184"/>
                  </a:cubicBezTo>
                  <a:cubicBezTo>
                    <a:pt x="100" y="184"/>
                    <a:pt x="114" y="179"/>
                    <a:pt x="109" y="162"/>
                  </a:cubicBezTo>
                  <a:cubicBezTo>
                    <a:pt x="105" y="146"/>
                    <a:pt x="93" y="118"/>
                    <a:pt x="100" y="87"/>
                  </a:cubicBezTo>
                  <a:cubicBezTo>
                    <a:pt x="108" y="57"/>
                    <a:pt x="124" y="60"/>
                    <a:pt x="119" y="45"/>
                  </a:cubicBezTo>
                  <a:close/>
                </a:path>
              </a:pathLst>
            </a:custGeom>
            <a:solidFill>
              <a:srgbClr val="EFC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2" name="Freeform 240">
              <a:extLst>
                <a:ext uri="{FF2B5EF4-FFF2-40B4-BE49-F238E27FC236}">
                  <a16:creationId xmlns:a16="http://schemas.microsoft.com/office/drawing/2014/main" id="{4134C859-AD9E-4F11-9312-28A881BC1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3812" y="3375026"/>
              <a:ext cx="192087" cy="569913"/>
            </a:xfrm>
            <a:custGeom>
              <a:avLst/>
              <a:gdLst>
                <a:gd name="T0" fmla="*/ 49 w 54"/>
                <a:gd name="T1" fmla="*/ 18 h 160"/>
                <a:gd name="T2" fmla="*/ 30 w 54"/>
                <a:gd name="T3" fmla="*/ 61 h 160"/>
                <a:gd name="T4" fmla="*/ 39 w 54"/>
                <a:gd name="T5" fmla="*/ 137 h 160"/>
                <a:gd name="T6" fmla="*/ 29 w 54"/>
                <a:gd name="T7" fmla="*/ 158 h 160"/>
                <a:gd name="T8" fmla="*/ 8 w 54"/>
                <a:gd name="T9" fmla="*/ 159 h 160"/>
                <a:gd name="T10" fmla="*/ 1 w 54"/>
                <a:gd name="T11" fmla="*/ 44 h 160"/>
                <a:gd name="T12" fmla="*/ 29 w 54"/>
                <a:gd name="T13" fmla="*/ 0 h 160"/>
                <a:gd name="T14" fmla="*/ 49 w 54"/>
                <a:gd name="T15" fmla="*/ 1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60">
                  <a:moveTo>
                    <a:pt x="49" y="18"/>
                  </a:moveTo>
                  <a:cubicBezTo>
                    <a:pt x="54" y="34"/>
                    <a:pt x="38" y="30"/>
                    <a:pt x="30" y="61"/>
                  </a:cubicBezTo>
                  <a:cubicBezTo>
                    <a:pt x="23" y="92"/>
                    <a:pt x="35" y="121"/>
                    <a:pt x="39" y="137"/>
                  </a:cubicBezTo>
                  <a:cubicBezTo>
                    <a:pt x="44" y="154"/>
                    <a:pt x="33" y="158"/>
                    <a:pt x="29" y="158"/>
                  </a:cubicBezTo>
                  <a:cubicBezTo>
                    <a:pt x="22" y="159"/>
                    <a:pt x="14" y="160"/>
                    <a:pt x="8" y="159"/>
                  </a:cubicBezTo>
                  <a:cubicBezTo>
                    <a:pt x="22" y="130"/>
                    <a:pt x="2" y="74"/>
                    <a:pt x="1" y="44"/>
                  </a:cubicBezTo>
                  <a:cubicBezTo>
                    <a:pt x="0" y="13"/>
                    <a:pt x="29" y="0"/>
                    <a:pt x="29" y="0"/>
                  </a:cubicBezTo>
                  <a:cubicBezTo>
                    <a:pt x="44" y="10"/>
                    <a:pt x="49" y="18"/>
                    <a:pt x="49" y="18"/>
                  </a:cubicBez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3" name="Freeform 241">
              <a:extLst>
                <a:ext uri="{FF2B5EF4-FFF2-40B4-BE49-F238E27FC236}">
                  <a16:creationId xmlns:a16="http://schemas.microsoft.com/office/drawing/2014/main" id="{F5BA07DD-D50E-4801-89E5-7650BDB12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94175" y="3667126"/>
              <a:ext cx="195262" cy="103188"/>
            </a:xfrm>
            <a:custGeom>
              <a:avLst/>
              <a:gdLst>
                <a:gd name="T0" fmla="*/ 50 w 55"/>
                <a:gd name="T1" fmla="*/ 24 h 29"/>
                <a:gd name="T2" fmla="*/ 20 w 55"/>
                <a:gd name="T3" fmla="*/ 24 h 29"/>
                <a:gd name="T4" fmla="*/ 6 w 55"/>
                <a:gd name="T5" fmla="*/ 9 h 29"/>
                <a:gd name="T6" fmla="*/ 28 w 55"/>
                <a:gd name="T7" fmla="*/ 8 h 29"/>
                <a:gd name="T8" fmla="*/ 25 w 55"/>
                <a:gd name="T9" fmla="*/ 2 h 29"/>
                <a:gd name="T10" fmla="*/ 52 w 55"/>
                <a:gd name="T11" fmla="*/ 13 h 29"/>
                <a:gd name="T12" fmla="*/ 50 w 55"/>
                <a:gd name="T13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9">
                  <a:moveTo>
                    <a:pt x="50" y="24"/>
                  </a:moveTo>
                  <a:cubicBezTo>
                    <a:pt x="50" y="24"/>
                    <a:pt x="29" y="29"/>
                    <a:pt x="20" y="24"/>
                  </a:cubicBezTo>
                  <a:cubicBezTo>
                    <a:pt x="11" y="20"/>
                    <a:pt x="0" y="11"/>
                    <a:pt x="6" y="9"/>
                  </a:cubicBezTo>
                  <a:cubicBezTo>
                    <a:pt x="12" y="7"/>
                    <a:pt x="26" y="11"/>
                    <a:pt x="28" y="8"/>
                  </a:cubicBezTo>
                  <a:cubicBezTo>
                    <a:pt x="30" y="4"/>
                    <a:pt x="20" y="3"/>
                    <a:pt x="25" y="2"/>
                  </a:cubicBezTo>
                  <a:cubicBezTo>
                    <a:pt x="30" y="0"/>
                    <a:pt x="38" y="2"/>
                    <a:pt x="52" y="13"/>
                  </a:cubicBezTo>
                  <a:cubicBezTo>
                    <a:pt x="52" y="13"/>
                    <a:pt x="55" y="19"/>
                    <a:pt x="50" y="24"/>
                  </a:cubicBezTo>
                  <a:close/>
                </a:path>
              </a:pathLst>
            </a:custGeom>
            <a:solidFill>
              <a:srgbClr val="EFB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4" name="Freeform 242">
              <a:extLst>
                <a:ext uri="{FF2B5EF4-FFF2-40B4-BE49-F238E27FC236}">
                  <a16:creationId xmlns:a16="http://schemas.microsoft.com/office/drawing/2014/main" id="{E8EE7B92-B794-4716-9541-C6CF790C7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48125" y="3403601"/>
              <a:ext cx="463550" cy="460375"/>
            </a:xfrm>
            <a:custGeom>
              <a:avLst/>
              <a:gdLst>
                <a:gd name="T0" fmla="*/ 105 w 130"/>
                <a:gd name="T1" fmla="*/ 7 h 129"/>
                <a:gd name="T2" fmla="*/ 82 w 130"/>
                <a:gd name="T3" fmla="*/ 23 h 129"/>
                <a:gd name="T4" fmla="*/ 58 w 130"/>
                <a:gd name="T5" fmla="*/ 84 h 129"/>
                <a:gd name="T6" fmla="*/ 55 w 130"/>
                <a:gd name="T7" fmla="*/ 89 h 129"/>
                <a:gd name="T8" fmla="*/ 4 w 130"/>
                <a:gd name="T9" fmla="*/ 81 h 129"/>
                <a:gd name="T10" fmla="*/ 0 w 130"/>
                <a:gd name="T11" fmla="*/ 101 h 129"/>
                <a:gd name="T12" fmla="*/ 79 w 130"/>
                <a:gd name="T13" fmla="*/ 110 h 129"/>
                <a:gd name="T14" fmla="*/ 105 w 130"/>
                <a:gd name="T15" fmla="*/ 7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29">
                  <a:moveTo>
                    <a:pt x="105" y="7"/>
                  </a:moveTo>
                  <a:cubicBezTo>
                    <a:pt x="105" y="7"/>
                    <a:pt x="90" y="0"/>
                    <a:pt x="82" y="23"/>
                  </a:cubicBezTo>
                  <a:cubicBezTo>
                    <a:pt x="73" y="46"/>
                    <a:pt x="58" y="84"/>
                    <a:pt x="58" y="84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11" y="94"/>
                    <a:pt x="0" y="101"/>
                  </a:cubicBezTo>
                  <a:cubicBezTo>
                    <a:pt x="0" y="101"/>
                    <a:pt x="61" y="129"/>
                    <a:pt x="79" y="110"/>
                  </a:cubicBezTo>
                  <a:cubicBezTo>
                    <a:pt x="79" y="110"/>
                    <a:pt x="130" y="14"/>
                    <a:pt x="105" y="7"/>
                  </a:cubicBez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5" name="Freeform 243">
              <a:extLst>
                <a:ext uri="{FF2B5EF4-FFF2-40B4-BE49-F238E27FC236}">
                  <a16:creationId xmlns:a16="http://schemas.microsoft.com/office/drawing/2014/main" id="{2D02395F-AE1F-445D-B9DD-4B7ECAD50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033837" y="3416301"/>
              <a:ext cx="357187" cy="371475"/>
            </a:xfrm>
            <a:custGeom>
              <a:avLst/>
              <a:gdLst>
                <a:gd name="T0" fmla="*/ 0 w 100"/>
                <a:gd name="T1" fmla="*/ 77 h 104"/>
                <a:gd name="T2" fmla="*/ 51 w 100"/>
                <a:gd name="T3" fmla="*/ 85 h 104"/>
                <a:gd name="T4" fmla="*/ 54 w 100"/>
                <a:gd name="T5" fmla="*/ 80 h 104"/>
                <a:gd name="T6" fmla="*/ 78 w 100"/>
                <a:gd name="T7" fmla="*/ 19 h 104"/>
                <a:gd name="T8" fmla="*/ 100 w 100"/>
                <a:gd name="T9" fmla="*/ 2 h 104"/>
                <a:gd name="T10" fmla="*/ 67 w 100"/>
                <a:gd name="T11" fmla="*/ 91 h 104"/>
                <a:gd name="T12" fmla="*/ 2 w 100"/>
                <a:gd name="T13" fmla="*/ 87 h 104"/>
                <a:gd name="T14" fmla="*/ 0 w 100"/>
                <a:gd name="T15" fmla="*/ 7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04">
                  <a:moveTo>
                    <a:pt x="0" y="77"/>
                  </a:moveTo>
                  <a:cubicBezTo>
                    <a:pt x="51" y="85"/>
                    <a:pt x="51" y="85"/>
                    <a:pt x="51" y="85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0"/>
                    <a:pt x="69" y="42"/>
                    <a:pt x="78" y="19"/>
                  </a:cubicBezTo>
                  <a:cubicBezTo>
                    <a:pt x="85" y="0"/>
                    <a:pt x="97" y="1"/>
                    <a:pt x="100" y="2"/>
                  </a:cubicBezTo>
                  <a:cubicBezTo>
                    <a:pt x="99" y="32"/>
                    <a:pt x="67" y="91"/>
                    <a:pt x="67" y="91"/>
                  </a:cubicBezTo>
                  <a:cubicBezTo>
                    <a:pt x="55" y="104"/>
                    <a:pt x="21" y="94"/>
                    <a:pt x="2" y="87"/>
                  </a:cubicBezTo>
                  <a:cubicBezTo>
                    <a:pt x="2" y="82"/>
                    <a:pt x="0" y="77"/>
                    <a:pt x="0" y="77"/>
                  </a:cubicBezTo>
                  <a:close/>
                </a:path>
              </a:pathLst>
            </a:custGeom>
            <a:solidFill>
              <a:srgbClr val="EFC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6" name="Freeform 244">
              <a:extLst>
                <a:ext uri="{FF2B5EF4-FFF2-40B4-BE49-F238E27FC236}">
                  <a16:creationId xmlns:a16="http://schemas.microsoft.com/office/drawing/2014/main" id="{2FCF97C0-4A77-424B-AC10-75BEBCFF1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59225" y="3189288"/>
              <a:ext cx="200025" cy="246063"/>
            </a:xfrm>
            <a:custGeom>
              <a:avLst/>
              <a:gdLst>
                <a:gd name="T0" fmla="*/ 3 w 56"/>
                <a:gd name="T1" fmla="*/ 17 h 69"/>
                <a:gd name="T2" fmla="*/ 7 w 56"/>
                <a:gd name="T3" fmla="*/ 47 h 69"/>
                <a:gd name="T4" fmla="*/ 27 w 56"/>
                <a:gd name="T5" fmla="*/ 63 h 69"/>
                <a:gd name="T6" fmla="*/ 48 w 56"/>
                <a:gd name="T7" fmla="*/ 43 h 69"/>
                <a:gd name="T8" fmla="*/ 49 w 56"/>
                <a:gd name="T9" fmla="*/ 0 h 69"/>
                <a:gd name="T10" fmla="*/ 3 w 56"/>
                <a:gd name="T11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69">
                  <a:moveTo>
                    <a:pt x="3" y="17"/>
                  </a:moveTo>
                  <a:cubicBezTo>
                    <a:pt x="3" y="17"/>
                    <a:pt x="14" y="32"/>
                    <a:pt x="7" y="47"/>
                  </a:cubicBezTo>
                  <a:cubicBezTo>
                    <a:pt x="5" y="51"/>
                    <a:pt x="0" y="69"/>
                    <a:pt x="27" y="63"/>
                  </a:cubicBezTo>
                  <a:cubicBezTo>
                    <a:pt x="27" y="63"/>
                    <a:pt x="56" y="52"/>
                    <a:pt x="48" y="43"/>
                  </a:cubicBezTo>
                  <a:cubicBezTo>
                    <a:pt x="43" y="37"/>
                    <a:pt x="38" y="28"/>
                    <a:pt x="49" y="0"/>
                  </a:cubicBezTo>
                  <a:cubicBezTo>
                    <a:pt x="3" y="17"/>
                    <a:pt x="3" y="17"/>
                    <a:pt x="3" y="17"/>
                  </a:cubicBezTo>
                  <a:close/>
                </a:path>
              </a:pathLst>
            </a:custGeom>
            <a:solidFill>
              <a:srgbClr val="E8A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7" name="Freeform 245">
              <a:extLst>
                <a:ext uri="{FF2B5EF4-FFF2-40B4-BE49-F238E27FC236}">
                  <a16:creationId xmlns:a16="http://schemas.microsoft.com/office/drawing/2014/main" id="{58B068D1-B47A-4508-96C3-01B0DFAE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33825" y="3198813"/>
              <a:ext cx="149225" cy="165100"/>
            </a:xfrm>
            <a:custGeom>
              <a:avLst/>
              <a:gdLst>
                <a:gd name="T0" fmla="*/ 41 w 42"/>
                <a:gd name="T1" fmla="*/ 40 h 46"/>
                <a:gd name="T2" fmla="*/ 42 w 42"/>
                <a:gd name="T3" fmla="*/ 42 h 46"/>
                <a:gd name="T4" fmla="*/ 0 w 42"/>
                <a:gd name="T5" fmla="*/ 26 h 46"/>
                <a:gd name="T6" fmla="*/ 36 w 42"/>
                <a:gd name="T7" fmla="*/ 0 h 46"/>
                <a:gd name="T8" fmla="*/ 40 w 42"/>
                <a:gd name="T9" fmla="*/ 3 h 46"/>
                <a:gd name="T10" fmla="*/ 41 w 42"/>
                <a:gd name="T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6">
                  <a:moveTo>
                    <a:pt x="41" y="40"/>
                  </a:moveTo>
                  <a:cubicBezTo>
                    <a:pt x="42" y="41"/>
                    <a:pt x="42" y="42"/>
                    <a:pt x="42" y="42"/>
                  </a:cubicBezTo>
                  <a:cubicBezTo>
                    <a:pt x="17" y="46"/>
                    <a:pt x="0" y="26"/>
                    <a:pt x="0" y="26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7" y="1"/>
                    <a:pt x="40" y="3"/>
                  </a:cubicBezTo>
                  <a:cubicBezTo>
                    <a:pt x="32" y="26"/>
                    <a:pt x="36" y="34"/>
                    <a:pt x="41" y="40"/>
                  </a:cubicBezTo>
                  <a:close/>
                </a:path>
              </a:pathLst>
            </a:custGeom>
            <a:solidFill>
              <a:srgbClr val="DB9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8" name="Freeform 246">
              <a:extLst>
                <a:ext uri="{FF2B5EF4-FFF2-40B4-BE49-F238E27FC236}">
                  <a16:creationId xmlns:a16="http://schemas.microsoft.com/office/drawing/2014/main" id="{E5AB51E9-A3E5-4BD9-A8C7-76B7087DA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87800" y="3021013"/>
              <a:ext cx="242887" cy="296863"/>
            </a:xfrm>
            <a:custGeom>
              <a:avLst/>
              <a:gdLst>
                <a:gd name="T0" fmla="*/ 19 w 68"/>
                <a:gd name="T1" fmla="*/ 13 h 83"/>
                <a:gd name="T2" fmla="*/ 10 w 68"/>
                <a:gd name="T3" fmla="*/ 36 h 83"/>
                <a:gd name="T4" fmla="*/ 4 w 68"/>
                <a:gd name="T5" fmla="*/ 47 h 83"/>
                <a:gd name="T6" fmla="*/ 13 w 68"/>
                <a:gd name="T7" fmla="*/ 80 h 83"/>
                <a:gd name="T8" fmla="*/ 58 w 68"/>
                <a:gd name="T9" fmla="*/ 55 h 83"/>
                <a:gd name="T10" fmla="*/ 19 w 68"/>
                <a:gd name="T11" fmla="*/ 1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3">
                  <a:moveTo>
                    <a:pt x="19" y="13"/>
                  </a:moveTo>
                  <a:cubicBezTo>
                    <a:pt x="19" y="13"/>
                    <a:pt x="12" y="15"/>
                    <a:pt x="10" y="36"/>
                  </a:cubicBezTo>
                  <a:cubicBezTo>
                    <a:pt x="10" y="39"/>
                    <a:pt x="6" y="42"/>
                    <a:pt x="4" y="47"/>
                  </a:cubicBezTo>
                  <a:cubicBezTo>
                    <a:pt x="3" y="53"/>
                    <a:pt x="0" y="77"/>
                    <a:pt x="13" y="80"/>
                  </a:cubicBezTo>
                  <a:cubicBezTo>
                    <a:pt x="23" y="83"/>
                    <a:pt x="48" y="78"/>
                    <a:pt x="58" y="55"/>
                  </a:cubicBezTo>
                  <a:cubicBezTo>
                    <a:pt x="68" y="32"/>
                    <a:pt x="50" y="0"/>
                    <a:pt x="19" y="13"/>
                  </a:cubicBezTo>
                  <a:close/>
                </a:path>
              </a:pathLst>
            </a:custGeom>
            <a:solidFill>
              <a:srgbClr val="F0B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9" name="Freeform 247">
              <a:extLst>
                <a:ext uri="{FF2B5EF4-FFF2-40B4-BE49-F238E27FC236}">
                  <a16:creationId xmlns:a16="http://schemas.microsoft.com/office/drawing/2014/main" id="{116D72F8-1A19-4423-B489-0BB1FDDC8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41750" y="3189288"/>
              <a:ext cx="71437" cy="85725"/>
            </a:xfrm>
            <a:custGeom>
              <a:avLst/>
              <a:gdLst>
                <a:gd name="T0" fmla="*/ 5 w 20"/>
                <a:gd name="T1" fmla="*/ 11 h 24"/>
                <a:gd name="T2" fmla="*/ 16 w 20"/>
                <a:gd name="T3" fmla="*/ 4 h 24"/>
                <a:gd name="T4" fmla="*/ 16 w 20"/>
                <a:gd name="T5" fmla="*/ 14 h 24"/>
                <a:gd name="T6" fmla="*/ 0 w 20"/>
                <a:gd name="T7" fmla="*/ 23 h 24"/>
                <a:gd name="T8" fmla="*/ 5 w 20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4">
                  <a:moveTo>
                    <a:pt x="5" y="11"/>
                  </a:moveTo>
                  <a:cubicBezTo>
                    <a:pt x="5" y="11"/>
                    <a:pt x="9" y="0"/>
                    <a:pt x="16" y="4"/>
                  </a:cubicBezTo>
                  <a:cubicBezTo>
                    <a:pt x="18" y="5"/>
                    <a:pt x="20" y="8"/>
                    <a:pt x="16" y="14"/>
                  </a:cubicBezTo>
                  <a:cubicBezTo>
                    <a:pt x="12" y="20"/>
                    <a:pt x="5" y="24"/>
                    <a:pt x="0" y="23"/>
                  </a:cubicBezTo>
                  <a:cubicBezTo>
                    <a:pt x="5" y="11"/>
                    <a:pt x="5" y="11"/>
                    <a:pt x="5" y="11"/>
                  </a:cubicBezTo>
                  <a:close/>
                </a:path>
              </a:pathLst>
            </a:custGeom>
            <a:solidFill>
              <a:srgbClr val="F0B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0" name="Freeform 248">
              <a:extLst>
                <a:ext uri="{FF2B5EF4-FFF2-40B4-BE49-F238E27FC236}">
                  <a16:creationId xmlns:a16="http://schemas.microsoft.com/office/drawing/2014/main" id="{5B29DB9E-823C-4B67-902F-D56627D88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90950" y="3078163"/>
              <a:ext cx="100012" cy="96838"/>
            </a:xfrm>
            <a:custGeom>
              <a:avLst/>
              <a:gdLst>
                <a:gd name="T0" fmla="*/ 11 w 28"/>
                <a:gd name="T1" fmla="*/ 1 h 27"/>
                <a:gd name="T2" fmla="*/ 25 w 28"/>
                <a:gd name="T3" fmla="*/ 2 h 27"/>
                <a:gd name="T4" fmla="*/ 21 w 28"/>
                <a:gd name="T5" fmla="*/ 27 h 27"/>
                <a:gd name="T6" fmla="*/ 16 w 28"/>
                <a:gd name="T7" fmla="*/ 17 h 27"/>
                <a:gd name="T8" fmla="*/ 12 w 28"/>
                <a:gd name="T9" fmla="*/ 13 h 27"/>
                <a:gd name="T10" fmla="*/ 11 w 28"/>
                <a:gd name="T11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27">
                  <a:moveTo>
                    <a:pt x="11" y="1"/>
                  </a:moveTo>
                  <a:cubicBezTo>
                    <a:pt x="16" y="0"/>
                    <a:pt x="20" y="0"/>
                    <a:pt x="25" y="2"/>
                  </a:cubicBezTo>
                  <a:cubicBezTo>
                    <a:pt x="28" y="12"/>
                    <a:pt x="26" y="19"/>
                    <a:pt x="21" y="27"/>
                  </a:cubicBezTo>
                  <a:cubicBezTo>
                    <a:pt x="20" y="23"/>
                    <a:pt x="18" y="20"/>
                    <a:pt x="16" y="17"/>
                  </a:cubicBezTo>
                  <a:cubicBezTo>
                    <a:pt x="16" y="17"/>
                    <a:pt x="14" y="15"/>
                    <a:pt x="12" y="13"/>
                  </a:cubicBezTo>
                  <a:cubicBezTo>
                    <a:pt x="9" y="9"/>
                    <a:pt x="0" y="5"/>
                    <a:pt x="11" y="1"/>
                  </a:cubicBezTo>
                  <a:close/>
                </a:path>
              </a:pathLst>
            </a:custGeom>
            <a:solidFill>
              <a:srgbClr val="F0F3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1" name="Freeform 249">
              <a:extLst>
                <a:ext uri="{FF2B5EF4-FFF2-40B4-BE49-F238E27FC236}">
                  <a16:creationId xmlns:a16="http://schemas.microsoft.com/office/drawing/2014/main" id="{4403B341-2D77-4384-85BE-88C70ADEF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970337" y="3003551"/>
              <a:ext cx="257175" cy="263525"/>
            </a:xfrm>
            <a:custGeom>
              <a:avLst/>
              <a:gdLst>
                <a:gd name="T0" fmla="*/ 16 w 72"/>
                <a:gd name="T1" fmla="*/ 9 h 74"/>
                <a:gd name="T2" fmla="*/ 50 w 72"/>
                <a:gd name="T3" fmla="*/ 6 h 74"/>
                <a:gd name="T4" fmla="*/ 71 w 72"/>
                <a:gd name="T5" fmla="*/ 30 h 74"/>
                <a:gd name="T6" fmla="*/ 50 w 72"/>
                <a:gd name="T7" fmla="*/ 71 h 74"/>
                <a:gd name="T8" fmla="*/ 46 w 72"/>
                <a:gd name="T9" fmla="*/ 58 h 74"/>
                <a:gd name="T10" fmla="*/ 41 w 72"/>
                <a:gd name="T11" fmla="*/ 53 h 74"/>
                <a:gd name="T12" fmla="*/ 18 w 72"/>
                <a:gd name="T13" fmla="*/ 44 h 74"/>
                <a:gd name="T14" fmla="*/ 15 w 72"/>
                <a:gd name="T15" fmla="*/ 37 h 74"/>
                <a:gd name="T16" fmla="*/ 12 w 72"/>
                <a:gd name="T17" fmla="*/ 42 h 74"/>
                <a:gd name="T18" fmla="*/ 2 w 72"/>
                <a:gd name="T19" fmla="*/ 37 h 74"/>
                <a:gd name="T20" fmla="*/ 16 w 72"/>
                <a:gd name="T21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4">
                  <a:moveTo>
                    <a:pt x="16" y="9"/>
                  </a:moveTo>
                  <a:cubicBezTo>
                    <a:pt x="26" y="0"/>
                    <a:pt x="38" y="2"/>
                    <a:pt x="50" y="6"/>
                  </a:cubicBezTo>
                  <a:cubicBezTo>
                    <a:pt x="61" y="9"/>
                    <a:pt x="71" y="20"/>
                    <a:pt x="71" y="30"/>
                  </a:cubicBezTo>
                  <a:cubicBezTo>
                    <a:pt x="72" y="44"/>
                    <a:pt x="67" y="63"/>
                    <a:pt x="50" y="71"/>
                  </a:cubicBezTo>
                  <a:cubicBezTo>
                    <a:pt x="44" y="74"/>
                    <a:pt x="54" y="59"/>
                    <a:pt x="46" y="58"/>
                  </a:cubicBezTo>
                  <a:cubicBezTo>
                    <a:pt x="44" y="58"/>
                    <a:pt x="43" y="54"/>
                    <a:pt x="41" y="53"/>
                  </a:cubicBezTo>
                  <a:cubicBezTo>
                    <a:pt x="40" y="54"/>
                    <a:pt x="29" y="48"/>
                    <a:pt x="18" y="44"/>
                  </a:cubicBezTo>
                  <a:cubicBezTo>
                    <a:pt x="17" y="44"/>
                    <a:pt x="16" y="37"/>
                    <a:pt x="15" y="37"/>
                  </a:cubicBezTo>
                  <a:cubicBezTo>
                    <a:pt x="14" y="36"/>
                    <a:pt x="13" y="43"/>
                    <a:pt x="12" y="42"/>
                  </a:cubicBezTo>
                  <a:cubicBezTo>
                    <a:pt x="7" y="40"/>
                    <a:pt x="2" y="37"/>
                    <a:pt x="2" y="37"/>
                  </a:cubicBezTo>
                  <a:cubicBezTo>
                    <a:pt x="0" y="27"/>
                    <a:pt x="9" y="15"/>
                    <a:pt x="16" y="9"/>
                  </a:cubicBezTo>
                  <a:close/>
                </a:path>
              </a:pathLst>
            </a:custGeom>
            <a:solidFill>
              <a:srgbClr val="2A13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2" name="Freeform 250">
              <a:extLst>
                <a:ext uri="{FF2B5EF4-FFF2-40B4-BE49-F238E27FC236}">
                  <a16:creationId xmlns:a16="http://schemas.microsoft.com/office/drawing/2014/main" id="{EFA16122-0385-4DA1-BEAE-86788A627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30637" y="3178176"/>
              <a:ext cx="65087" cy="60325"/>
            </a:xfrm>
            <a:custGeom>
              <a:avLst/>
              <a:gdLst>
                <a:gd name="T0" fmla="*/ 5 w 18"/>
                <a:gd name="T1" fmla="*/ 5 h 17"/>
                <a:gd name="T2" fmla="*/ 2 w 18"/>
                <a:gd name="T3" fmla="*/ 15 h 17"/>
                <a:gd name="T4" fmla="*/ 13 w 18"/>
                <a:gd name="T5" fmla="*/ 13 h 17"/>
                <a:gd name="T6" fmla="*/ 16 w 18"/>
                <a:gd name="T7" fmla="*/ 3 h 17"/>
                <a:gd name="T8" fmla="*/ 5 w 18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7">
                  <a:moveTo>
                    <a:pt x="5" y="5"/>
                  </a:moveTo>
                  <a:cubicBezTo>
                    <a:pt x="1" y="8"/>
                    <a:pt x="0" y="13"/>
                    <a:pt x="2" y="15"/>
                  </a:cubicBezTo>
                  <a:cubicBezTo>
                    <a:pt x="4" y="17"/>
                    <a:pt x="9" y="17"/>
                    <a:pt x="13" y="13"/>
                  </a:cubicBezTo>
                  <a:cubicBezTo>
                    <a:pt x="16" y="10"/>
                    <a:pt x="18" y="5"/>
                    <a:pt x="16" y="3"/>
                  </a:cubicBezTo>
                  <a:cubicBezTo>
                    <a:pt x="14" y="0"/>
                    <a:pt x="9" y="1"/>
                    <a:pt x="5" y="5"/>
                  </a:cubicBezTo>
                  <a:close/>
                </a:path>
              </a:pathLst>
            </a:custGeom>
            <a:solidFill>
              <a:srgbClr val="F0B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3" name="Freeform 271">
              <a:extLst>
                <a:ext uri="{FF2B5EF4-FFF2-40B4-BE49-F238E27FC236}">
                  <a16:creationId xmlns:a16="http://schemas.microsoft.com/office/drawing/2014/main" id="{94A53BC9-06FE-48B9-BB55-4C9E12830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98975" y="2370138"/>
              <a:ext cx="25400" cy="36513"/>
            </a:xfrm>
            <a:custGeom>
              <a:avLst/>
              <a:gdLst>
                <a:gd name="T0" fmla="*/ 16 w 16"/>
                <a:gd name="T1" fmla="*/ 9 h 23"/>
                <a:gd name="T2" fmla="*/ 0 w 16"/>
                <a:gd name="T3" fmla="*/ 0 h 23"/>
                <a:gd name="T4" fmla="*/ 0 w 16"/>
                <a:gd name="T5" fmla="*/ 14 h 23"/>
                <a:gd name="T6" fmla="*/ 16 w 16"/>
                <a:gd name="T7" fmla="*/ 23 h 23"/>
                <a:gd name="T8" fmla="*/ 16 w 16"/>
                <a:gd name="T9" fmla="*/ 9 h 23"/>
                <a:gd name="T10" fmla="*/ 16 w 16"/>
                <a:gd name="T1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3">
                  <a:moveTo>
                    <a:pt x="16" y="9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4" name="Freeform 272">
              <a:extLst>
                <a:ext uri="{FF2B5EF4-FFF2-40B4-BE49-F238E27FC236}">
                  <a16:creationId xmlns:a16="http://schemas.microsoft.com/office/drawing/2014/main" id="{BCD4D7EE-25D4-42E4-A7AF-F4E591CD7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98975" y="2320926"/>
              <a:ext cx="25400" cy="31750"/>
            </a:xfrm>
            <a:custGeom>
              <a:avLst/>
              <a:gdLst>
                <a:gd name="T0" fmla="*/ 16 w 16"/>
                <a:gd name="T1" fmla="*/ 9 h 20"/>
                <a:gd name="T2" fmla="*/ 0 w 16"/>
                <a:gd name="T3" fmla="*/ 0 h 20"/>
                <a:gd name="T4" fmla="*/ 0 w 16"/>
                <a:gd name="T5" fmla="*/ 13 h 20"/>
                <a:gd name="T6" fmla="*/ 16 w 16"/>
                <a:gd name="T7" fmla="*/ 20 h 20"/>
                <a:gd name="T8" fmla="*/ 16 w 16"/>
                <a:gd name="T9" fmla="*/ 9 h 20"/>
                <a:gd name="T10" fmla="*/ 16 w 16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6" y="20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5" name="Freeform 273">
              <a:extLst>
                <a:ext uri="{FF2B5EF4-FFF2-40B4-BE49-F238E27FC236}">
                  <a16:creationId xmlns:a16="http://schemas.microsoft.com/office/drawing/2014/main" id="{C968B303-E426-4445-8737-77ECBB7A7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98975" y="2266951"/>
              <a:ext cx="25400" cy="31750"/>
            </a:xfrm>
            <a:custGeom>
              <a:avLst/>
              <a:gdLst>
                <a:gd name="T0" fmla="*/ 16 w 16"/>
                <a:gd name="T1" fmla="*/ 9 h 20"/>
                <a:gd name="T2" fmla="*/ 0 w 16"/>
                <a:gd name="T3" fmla="*/ 0 h 20"/>
                <a:gd name="T4" fmla="*/ 0 w 16"/>
                <a:gd name="T5" fmla="*/ 14 h 20"/>
                <a:gd name="T6" fmla="*/ 16 w 16"/>
                <a:gd name="T7" fmla="*/ 20 h 20"/>
                <a:gd name="T8" fmla="*/ 16 w 16"/>
                <a:gd name="T9" fmla="*/ 9 h 20"/>
                <a:gd name="T10" fmla="*/ 16 w 16"/>
                <a:gd name="T11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0">
                  <a:moveTo>
                    <a:pt x="16" y="9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6" y="20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6" name="Freeform 274">
              <a:extLst>
                <a:ext uri="{FF2B5EF4-FFF2-40B4-BE49-F238E27FC236}">
                  <a16:creationId xmlns:a16="http://schemas.microsoft.com/office/drawing/2014/main" id="{665EF531-463B-40E8-9600-760A820F8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392363"/>
              <a:ext cx="614362" cy="354013"/>
            </a:xfrm>
            <a:custGeom>
              <a:avLst/>
              <a:gdLst>
                <a:gd name="T0" fmla="*/ 387 w 387"/>
                <a:gd name="T1" fmla="*/ 9 h 223"/>
                <a:gd name="T2" fmla="*/ 371 w 387"/>
                <a:gd name="T3" fmla="*/ 0 h 223"/>
                <a:gd name="T4" fmla="*/ 0 w 387"/>
                <a:gd name="T5" fmla="*/ 214 h 223"/>
                <a:gd name="T6" fmla="*/ 16 w 387"/>
                <a:gd name="T7" fmla="*/ 223 h 223"/>
                <a:gd name="T8" fmla="*/ 387 w 387"/>
                <a:gd name="T9" fmla="*/ 9 h 223"/>
                <a:gd name="T10" fmla="*/ 387 w 387"/>
                <a:gd name="T11" fmla="*/ 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3">
                  <a:moveTo>
                    <a:pt x="387" y="9"/>
                  </a:moveTo>
                  <a:lnTo>
                    <a:pt x="371" y="0"/>
                  </a:lnTo>
                  <a:lnTo>
                    <a:pt x="0" y="214"/>
                  </a:lnTo>
                  <a:lnTo>
                    <a:pt x="16" y="223"/>
                  </a:lnTo>
                  <a:lnTo>
                    <a:pt x="387" y="9"/>
                  </a:lnTo>
                  <a:lnTo>
                    <a:pt x="387" y="9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7" name="Freeform 275">
              <a:extLst>
                <a:ext uri="{FF2B5EF4-FFF2-40B4-BE49-F238E27FC236}">
                  <a16:creationId xmlns:a16="http://schemas.microsoft.com/office/drawing/2014/main" id="{939BDC3A-335E-45C7-B448-87B3F34BC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370138"/>
              <a:ext cx="614362" cy="357188"/>
            </a:xfrm>
            <a:custGeom>
              <a:avLst/>
              <a:gdLst>
                <a:gd name="T0" fmla="*/ 387 w 387"/>
                <a:gd name="T1" fmla="*/ 9 h 225"/>
                <a:gd name="T2" fmla="*/ 371 w 387"/>
                <a:gd name="T3" fmla="*/ 0 h 225"/>
                <a:gd name="T4" fmla="*/ 0 w 387"/>
                <a:gd name="T5" fmla="*/ 216 h 225"/>
                <a:gd name="T6" fmla="*/ 16 w 387"/>
                <a:gd name="T7" fmla="*/ 225 h 225"/>
                <a:gd name="T8" fmla="*/ 387 w 387"/>
                <a:gd name="T9" fmla="*/ 9 h 225"/>
                <a:gd name="T10" fmla="*/ 387 w 387"/>
                <a:gd name="T11" fmla="*/ 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5">
                  <a:moveTo>
                    <a:pt x="387" y="9"/>
                  </a:moveTo>
                  <a:lnTo>
                    <a:pt x="371" y="0"/>
                  </a:lnTo>
                  <a:lnTo>
                    <a:pt x="0" y="216"/>
                  </a:lnTo>
                  <a:lnTo>
                    <a:pt x="16" y="225"/>
                  </a:lnTo>
                  <a:lnTo>
                    <a:pt x="387" y="9"/>
                  </a:lnTo>
                  <a:lnTo>
                    <a:pt x="387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8" name="Freeform 276">
              <a:extLst>
                <a:ext uri="{FF2B5EF4-FFF2-40B4-BE49-F238E27FC236}">
                  <a16:creationId xmlns:a16="http://schemas.microsoft.com/office/drawing/2014/main" id="{CB9DC160-F675-4566-849B-1EAA14F62B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713038"/>
              <a:ext cx="25400" cy="33338"/>
            </a:xfrm>
            <a:custGeom>
              <a:avLst/>
              <a:gdLst>
                <a:gd name="T0" fmla="*/ 16 w 16"/>
                <a:gd name="T1" fmla="*/ 9 h 21"/>
                <a:gd name="T2" fmla="*/ 0 w 16"/>
                <a:gd name="T3" fmla="*/ 0 h 21"/>
                <a:gd name="T4" fmla="*/ 0 w 16"/>
                <a:gd name="T5" fmla="*/ 12 h 21"/>
                <a:gd name="T6" fmla="*/ 16 w 16"/>
                <a:gd name="T7" fmla="*/ 21 h 21"/>
                <a:gd name="T8" fmla="*/ 16 w 16"/>
                <a:gd name="T9" fmla="*/ 9 h 21"/>
                <a:gd name="T10" fmla="*/ 16 w 16"/>
                <a:gd name="T11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1">
                  <a:moveTo>
                    <a:pt x="16" y="9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16" y="2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9" name="Freeform 277">
              <a:extLst>
                <a:ext uri="{FF2B5EF4-FFF2-40B4-BE49-F238E27FC236}">
                  <a16:creationId xmlns:a16="http://schemas.microsoft.com/office/drawing/2014/main" id="{4C53CA0C-3662-4DE4-A621-E77CB6FCB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341563"/>
              <a:ext cx="614362" cy="354013"/>
            </a:xfrm>
            <a:custGeom>
              <a:avLst/>
              <a:gdLst>
                <a:gd name="T0" fmla="*/ 387 w 387"/>
                <a:gd name="T1" fmla="*/ 7 h 223"/>
                <a:gd name="T2" fmla="*/ 371 w 387"/>
                <a:gd name="T3" fmla="*/ 0 h 223"/>
                <a:gd name="T4" fmla="*/ 0 w 387"/>
                <a:gd name="T5" fmla="*/ 214 h 223"/>
                <a:gd name="T6" fmla="*/ 16 w 387"/>
                <a:gd name="T7" fmla="*/ 223 h 223"/>
                <a:gd name="T8" fmla="*/ 387 w 387"/>
                <a:gd name="T9" fmla="*/ 7 h 223"/>
                <a:gd name="T10" fmla="*/ 387 w 387"/>
                <a:gd name="T11" fmla="*/ 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3">
                  <a:moveTo>
                    <a:pt x="387" y="7"/>
                  </a:moveTo>
                  <a:lnTo>
                    <a:pt x="371" y="0"/>
                  </a:lnTo>
                  <a:lnTo>
                    <a:pt x="0" y="214"/>
                  </a:lnTo>
                  <a:lnTo>
                    <a:pt x="16" y="223"/>
                  </a:lnTo>
                  <a:lnTo>
                    <a:pt x="387" y="7"/>
                  </a:lnTo>
                  <a:lnTo>
                    <a:pt x="387" y="7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2" name="Freeform 278">
              <a:extLst>
                <a:ext uri="{FF2B5EF4-FFF2-40B4-BE49-F238E27FC236}">
                  <a16:creationId xmlns:a16="http://schemas.microsoft.com/office/drawing/2014/main" id="{B5675D3D-9EE2-47B1-9BCB-05F98BC1F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320926"/>
              <a:ext cx="614362" cy="354013"/>
            </a:xfrm>
            <a:custGeom>
              <a:avLst/>
              <a:gdLst>
                <a:gd name="T0" fmla="*/ 387 w 387"/>
                <a:gd name="T1" fmla="*/ 9 h 223"/>
                <a:gd name="T2" fmla="*/ 371 w 387"/>
                <a:gd name="T3" fmla="*/ 0 h 223"/>
                <a:gd name="T4" fmla="*/ 0 w 387"/>
                <a:gd name="T5" fmla="*/ 214 h 223"/>
                <a:gd name="T6" fmla="*/ 16 w 387"/>
                <a:gd name="T7" fmla="*/ 223 h 223"/>
                <a:gd name="T8" fmla="*/ 387 w 387"/>
                <a:gd name="T9" fmla="*/ 9 h 223"/>
                <a:gd name="T10" fmla="*/ 387 w 387"/>
                <a:gd name="T11" fmla="*/ 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3">
                  <a:moveTo>
                    <a:pt x="387" y="9"/>
                  </a:moveTo>
                  <a:lnTo>
                    <a:pt x="371" y="0"/>
                  </a:lnTo>
                  <a:lnTo>
                    <a:pt x="0" y="214"/>
                  </a:lnTo>
                  <a:lnTo>
                    <a:pt x="16" y="223"/>
                  </a:lnTo>
                  <a:lnTo>
                    <a:pt x="387" y="9"/>
                  </a:lnTo>
                  <a:lnTo>
                    <a:pt x="387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3" name="Freeform 279">
              <a:extLst>
                <a:ext uri="{FF2B5EF4-FFF2-40B4-BE49-F238E27FC236}">
                  <a16:creationId xmlns:a16="http://schemas.microsoft.com/office/drawing/2014/main" id="{3DD046D2-1817-4C83-BB08-C6C4A616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660651"/>
              <a:ext cx="25400" cy="34925"/>
            </a:xfrm>
            <a:custGeom>
              <a:avLst/>
              <a:gdLst>
                <a:gd name="T0" fmla="*/ 16 w 16"/>
                <a:gd name="T1" fmla="*/ 9 h 22"/>
                <a:gd name="T2" fmla="*/ 0 w 16"/>
                <a:gd name="T3" fmla="*/ 0 h 22"/>
                <a:gd name="T4" fmla="*/ 0 w 16"/>
                <a:gd name="T5" fmla="*/ 13 h 22"/>
                <a:gd name="T6" fmla="*/ 16 w 16"/>
                <a:gd name="T7" fmla="*/ 22 h 22"/>
                <a:gd name="T8" fmla="*/ 16 w 16"/>
                <a:gd name="T9" fmla="*/ 9 h 22"/>
                <a:gd name="T10" fmla="*/ 16 w 16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16" y="9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6" y="2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4" name="Freeform 280">
              <a:extLst>
                <a:ext uri="{FF2B5EF4-FFF2-40B4-BE49-F238E27FC236}">
                  <a16:creationId xmlns:a16="http://schemas.microsoft.com/office/drawing/2014/main" id="{AFE2A2F3-B9B3-43EB-AA4F-0E0AE9E79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289176"/>
              <a:ext cx="614362" cy="352425"/>
            </a:xfrm>
            <a:custGeom>
              <a:avLst/>
              <a:gdLst>
                <a:gd name="T0" fmla="*/ 387 w 387"/>
                <a:gd name="T1" fmla="*/ 6 h 222"/>
                <a:gd name="T2" fmla="*/ 371 w 387"/>
                <a:gd name="T3" fmla="*/ 0 h 222"/>
                <a:gd name="T4" fmla="*/ 0 w 387"/>
                <a:gd name="T5" fmla="*/ 213 h 222"/>
                <a:gd name="T6" fmla="*/ 16 w 387"/>
                <a:gd name="T7" fmla="*/ 222 h 222"/>
                <a:gd name="T8" fmla="*/ 387 w 387"/>
                <a:gd name="T9" fmla="*/ 6 h 222"/>
                <a:gd name="T10" fmla="*/ 387 w 387"/>
                <a:gd name="T11" fmla="*/ 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2">
                  <a:moveTo>
                    <a:pt x="387" y="6"/>
                  </a:moveTo>
                  <a:lnTo>
                    <a:pt x="371" y="0"/>
                  </a:lnTo>
                  <a:lnTo>
                    <a:pt x="0" y="213"/>
                  </a:lnTo>
                  <a:lnTo>
                    <a:pt x="16" y="222"/>
                  </a:lnTo>
                  <a:lnTo>
                    <a:pt x="387" y="6"/>
                  </a:lnTo>
                  <a:lnTo>
                    <a:pt x="387" y="6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5" name="Freeform 281">
              <a:extLst>
                <a:ext uri="{FF2B5EF4-FFF2-40B4-BE49-F238E27FC236}">
                  <a16:creationId xmlns:a16="http://schemas.microsoft.com/office/drawing/2014/main" id="{8CDE5847-851B-401C-962B-0FE266132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606676"/>
              <a:ext cx="25400" cy="34925"/>
            </a:xfrm>
            <a:custGeom>
              <a:avLst/>
              <a:gdLst>
                <a:gd name="T0" fmla="*/ 16 w 16"/>
                <a:gd name="T1" fmla="*/ 9 h 22"/>
                <a:gd name="T2" fmla="*/ 0 w 16"/>
                <a:gd name="T3" fmla="*/ 0 h 22"/>
                <a:gd name="T4" fmla="*/ 0 w 16"/>
                <a:gd name="T5" fmla="*/ 13 h 22"/>
                <a:gd name="T6" fmla="*/ 16 w 16"/>
                <a:gd name="T7" fmla="*/ 22 h 22"/>
                <a:gd name="T8" fmla="*/ 16 w 16"/>
                <a:gd name="T9" fmla="*/ 9 h 22"/>
                <a:gd name="T10" fmla="*/ 16 w 16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16" y="9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6" y="2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6" name="Freeform 282">
              <a:extLst>
                <a:ext uri="{FF2B5EF4-FFF2-40B4-BE49-F238E27FC236}">
                  <a16:creationId xmlns:a16="http://schemas.microsoft.com/office/drawing/2014/main" id="{81C5405E-2FEA-4834-8880-905DCF8F4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2537" y="2281238"/>
              <a:ext cx="588962" cy="360363"/>
            </a:xfrm>
            <a:custGeom>
              <a:avLst/>
              <a:gdLst>
                <a:gd name="T0" fmla="*/ 0 w 371"/>
                <a:gd name="T1" fmla="*/ 214 h 227"/>
                <a:gd name="T2" fmla="*/ 0 w 371"/>
                <a:gd name="T3" fmla="*/ 227 h 227"/>
                <a:gd name="T4" fmla="*/ 371 w 371"/>
                <a:gd name="T5" fmla="*/ 11 h 227"/>
                <a:gd name="T6" fmla="*/ 371 w 371"/>
                <a:gd name="T7" fmla="*/ 0 h 227"/>
                <a:gd name="T8" fmla="*/ 0 w 371"/>
                <a:gd name="T9" fmla="*/ 214 h 227"/>
                <a:gd name="T10" fmla="*/ 0 w 371"/>
                <a:gd name="T1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227">
                  <a:moveTo>
                    <a:pt x="0" y="214"/>
                  </a:moveTo>
                  <a:lnTo>
                    <a:pt x="0" y="227"/>
                  </a:lnTo>
                  <a:lnTo>
                    <a:pt x="371" y="11"/>
                  </a:lnTo>
                  <a:lnTo>
                    <a:pt x="371" y="0"/>
                  </a:lnTo>
                  <a:lnTo>
                    <a:pt x="0" y="214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7" name="Freeform 283">
              <a:extLst>
                <a:ext uri="{FF2B5EF4-FFF2-40B4-BE49-F238E27FC236}">
                  <a16:creationId xmlns:a16="http://schemas.microsoft.com/office/drawing/2014/main" id="{1FDB9DEB-FA46-4B4B-AAA0-402CFEF93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87937" y="2266951"/>
              <a:ext cx="614362" cy="354013"/>
            </a:xfrm>
            <a:custGeom>
              <a:avLst/>
              <a:gdLst>
                <a:gd name="T0" fmla="*/ 387 w 387"/>
                <a:gd name="T1" fmla="*/ 9 h 223"/>
                <a:gd name="T2" fmla="*/ 371 w 387"/>
                <a:gd name="T3" fmla="*/ 0 h 223"/>
                <a:gd name="T4" fmla="*/ 0 w 387"/>
                <a:gd name="T5" fmla="*/ 214 h 223"/>
                <a:gd name="T6" fmla="*/ 16 w 387"/>
                <a:gd name="T7" fmla="*/ 223 h 223"/>
                <a:gd name="T8" fmla="*/ 387 w 387"/>
                <a:gd name="T9" fmla="*/ 9 h 223"/>
                <a:gd name="T10" fmla="*/ 387 w 387"/>
                <a:gd name="T11" fmla="*/ 9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7" h="223">
                  <a:moveTo>
                    <a:pt x="387" y="9"/>
                  </a:moveTo>
                  <a:lnTo>
                    <a:pt x="371" y="0"/>
                  </a:lnTo>
                  <a:lnTo>
                    <a:pt x="0" y="214"/>
                  </a:lnTo>
                  <a:lnTo>
                    <a:pt x="16" y="223"/>
                  </a:lnTo>
                  <a:lnTo>
                    <a:pt x="387" y="9"/>
                  </a:lnTo>
                  <a:lnTo>
                    <a:pt x="387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8" name="Freeform 284">
              <a:extLst>
                <a:ext uri="{FF2B5EF4-FFF2-40B4-BE49-F238E27FC236}">
                  <a16:creationId xmlns:a16="http://schemas.microsoft.com/office/drawing/2014/main" id="{4E7C19E8-97CC-4C74-B24F-2F541A2673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094287" y="2224088"/>
              <a:ext cx="657225" cy="708025"/>
            </a:xfrm>
            <a:custGeom>
              <a:avLst/>
              <a:gdLst>
                <a:gd name="T0" fmla="*/ 9 w 184"/>
                <a:gd name="T1" fmla="*/ 132 h 198"/>
                <a:gd name="T2" fmla="*/ 174 w 184"/>
                <a:gd name="T3" fmla="*/ 36 h 198"/>
                <a:gd name="T4" fmla="*/ 174 w 184"/>
                <a:gd name="T5" fmla="*/ 31 h 198"/>
                <a:gd name="T6" fmla="*/ 9 w 184"/>
                <a:gd name="T7" fmla="*/ 126 h 198"/>
                <a:gd name="T8" fmla="*/ 9 w 184"/>
                <a:gd name="T9" fmla="*/ 132 h 198"/>
                <a:gd name="T10" fmla="*/ 9 w 184"/>
                <a:gd name="T11" fmla="*/ 146 h 198"/>
                <a:gd name="T12" fmla="*/ 174 w 184"/>
                <a:gd name="T13" fmla="*/ 51 h 198"/>
                <a:gd name="T14" fmla="*/ 174 w 184"/>
                <a:gd name="T15" fmla="*/ 45 h 198"/>
                <a:gd name="T16" fmla="*/ 9 w 184"/>
                <a:gd name="T17" fmla="*/ 141 h 198"/>
                <a:gd name="T18" fmla="*/ 9 w 184"/>
                <a:gd name="T19" fmla="*/ 146 h 198"/>
                <a:gd name="T20" fmla="*/ 9 w 184"/>
                <a:gd name="T21" fmla="*/ 117 h 198"/>
                <a:gd name="T22" fmla="*/ 174 w 184"/>
                <a:gd name="T23" fmla="*/ 21 h 198"/>
                <a:gd name="T24" fmla="*/ 174 w 184"/>
                <a:gd name="T25" fmla="*/ 16 h 198"/>
                <a:gd name="T26" fmla="*/ 9 w 184"/>
                <a:gd name="T27" fmla="*/ 111 h 198"/>
                <a:gd name="T28" fmla="*/ 9 w 184"/>
                <a:gd name="T29" fmla="*/ 117 h 198"/>
                <a:gd name="T30" fmla="*/ 173 w 184"/>
                <a:gd name="T31" fmla="*/ 3 h 198"/>
                <a:gd name="T32" fmla="*/ 184 w 184"/>
                <a:gd name="T33" fmla="*/ 10 h 198"/>
                <a:gd name="T34" fmla="*/ 184 w 184"/>
                <a:gd name="T35" fmla="*/ 46 h 198"/>
                <a:gd name="T36" fmla="*/ 173 w 184"/>
                <a:gd name="T37" fmla="*/ 65 h 198"/>
                <a:gd name="T38" fmla="*/ 36 w 184"/>
                <a:gd name="T39" fmla="*/ 144 h 198"/>
                <a:gd name="T40" fmla="*/ 0 w 184"/>
                <a:gd name="T41" fmla="*/ 198 h 198"/>
                <a:gd name="T42" fmla="*/ 0 w 184"/>
                <a:gd name="T43" fmla="*/ 154 h 198"/>
                <a:gd name="T44" fmla="*/ 0 w 184"/>
                <a:gd name="T45" fmla="*/ 152 h 198"/>
                <a:gd name="T46" fmla="*/ 0 w 184"/>
                <a:gd name="T47" fmla="*/ 116 h 198"/>
                <a:gd name="T48" fmla="*/ 11 w 184"/>
                <a:gd name="T49" fmla="*/ 97 h 198"/>
                <a:gd name="T50" fmla="*/ 173 w 184"/>
                <a:gd name="T51" fmla="*/ 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4" h="198">
                  <a:moveTo>
                    <a:pt x="9" y="132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1"/>
                    <a:pt x="174" y="31"/>
                    <a:pt x="174" y="31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9" y="132"/>
                    <a:pt x="9" y="132"/>
                    <a:pt x="9" y="132"/>
                  </a:cubicBezTo>
                  <a:close/>
                  <a:moveTo>
                    <a:pt x="9" y="146"/>
                  </a:moveTo>
                  <a:cubicBezTo>
                    <a:pt x="174" y="51"/>
                    <a:pt x="174" y="51"/>
                    <a:pt x="174" y="51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9" y="146"/>
                    <a:pt x="9" y="146"/>
                    <a:pt x="9" y="146"/>
                  </a:cubicBezTo>
                  <a:close/>
                  <a:moveTo>
                    <a:pt x="9" y="117"/>
                  </a:moveTo>
                  <a:cubicBezTo>
                    <a:pt x="174" y="21"/>
                    <a:pt x="174" y="21"/>
                    <a:pt x="174" y="21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7"/>
                    <a:pt x="9" y="117"/>
                    <a:pt x="9" y="117"/>
                  </a:cubicBezTo>
                  <a:close/>
                  <a:moveTo>
                    <a:pt x="173" y="3"/>
                  </a:moveTo>
                  <a:cubicBezTo>
                    <a:pt x="179" y="0"/>
                    <a:pt x="184" y="3"/>
                    <a:pt x="184" y="1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4" y="53"/>
                    <a:pt x="179" y="62"/>
                    <a:pt x="173" y="65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3"/>
                    <a:pt x="0" y="153"/>
                    <a:pt x="0" y="1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5" y="100"/>
                    <a:pt x="11" y="97"/>
                  </a:cubicBezTo>
                  <a:cubicBezTo>
                    <a:pt x="173" y="3"/>
                    <a:pt x="173" y="3"/>
                    <a:pt x="173" y="3"/>
                  </a:cubicBez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9" name="Freeform 285">
              <a:extLst>
                <a:ext uri="{FF2B5EF4-FFF2-40B4-BE49-F238E27FC236}">
                  <a16:creationId xmlns:a16="http://schemas.microsoft.com/office/drawing/2014/main" id="{DBD765D9-F508-4803-B52F-D634DE1CC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2537" y="2384426"/>
              <a:ext cx="588962" cy="361950"/>
            </a:xfrm>
            <a:custGeom>
              <a:avLst/>
              <a:gdLst>
                <a:gd name="T0" fmla="*/ 0 w 371"/>
                <a:gd name="T1" fmla="*/ 216 h 228"/>
                <a:gd name="T2" fmla="*/ 0 w 371"/>
                <a:gd name="T3" fmla="*/ 228 h 228"/>
                <a:gd name="T4" fmla="*/ 371 w 371"/>
                <a:gd name="T5" fmla="*/ 14 h 228"/>
                <a:gd name="T6" fmla="*/ 371 w 371"/>
                <a:gd name="T7" fmla="*/ 0 h 228"/>
                <a:gd name="T8" fmla="*/ 0 w 371"/>
                <a:gd name="T9" fmla="*/ 216 h 228"/>
                <a:gd name="T10" fmla="*/ 0 w 371"/>
                <a:gd name="T11" fmla="*/ 21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228">
                  <a:moveTo>
                    <a:pt x="0" y="216"/>
                  </a:moveTo>
                  <a:lnTo>
                    <a:pt x="0" y="228"/>
                  </a:lnTo>
                  <a:lnTo>
                    <a:pt x="371" y="14"/>
                  </a:lnTo>
                  <a:lnTo>
                    <a:pt x="371" y="0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0" name="Freeform 286">
              <a:extLst>
                <a:ext uri="{FF2B5EF4-FFF2-40B4-BE49-F238E27FC236}">
                  <a16:creationId xmlns:a16="http://schemas.microsoft.com/office/drawing/2014/main" id="{53ACB94B-2A73-49B5-9ECA-133406C8E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62537" y="2335213"/>
              <a:ext cx="588962" cy="360363"/>
            </a:xfrm>
            <a:custGeom>
              <a:avLst/>
              <a:gdLst>
                <a:gd name="T0" fmla="*/ 0 w 371"/>
                <a:gd name="T1" fmla="*/ 214 h 227"/>
                <a:gd name="T2" fmla="*/ 0 w 371"/>
                <a:gd name="T3" fmla="*/ 227 h 227"/>
                <a:gd name="T4" fmla="*/ 371 w 371"/>
                <a:gd name="T5" fmla="*/ 11 h 227"/>
                <a:gd name="T6" fmla="*/ 371 w 371"/>
                <a:gd name="T7" fmla="*/ 0 h 227"/>
                <a:gd name="T8" fmla="*/ 0 w 371"/>
                <a:gd name="T9" fmla="*/ 214 h 227"/>
                <a:gd name="T10" fmla="*/ 0 w 371"/>
                <a:gd name="T1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227">
                  <a:moveTo>
                    <a:pt x="0" y="214"/>
                  </a:moveTo>
                  <a:lnTo>
                    <a:pt x="0" y="227"/>
                  </a:lnTo>
                  <a:lnTo>
                    <a:pt x="371" y="11"/>
                  </a:lnTo>
                  <a:lnTo>
                    <a:pt x="371" y="0"/>
                  </a:lnTo>
                  <a:lnTo>
                    <a:pt x="0" y="214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1" name="Freeform 287">
              <a:extLst>
                <a:ext uri="{FF2B5EF4-FFF2-40B4-BE49-F238E27FC236}">
                  <a16:creationId xmlns:a16="http://schemas.microsoft.com/office/drawing/2014/main" id="{97D5B89D-F454-440F-8FE5-ED3AD644A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9687" y="2217738"/>
              <a:ext cx="668337" cy="714375"/>
            </a:xfrm>
            <a:custGeom>
              <a:avLst/>
              <a:gdLst>
                <a:gd name="T0" fmla="*/ 0 w 187"/>
                <a:gd name="T1" fmla="*/ 113 h 200"/>
                <a:gd name="T2" fmla="*/ 0 w 187"/>
                <a:gd name="T3" fmla="*/ 112 h 200"/>
                <a:gd name="T4" fmla="*/ 0 w 187"/>
                <a:gd name="T5" fmla="*/ 111 h 200"/>
                <a:gd name="T6" fmla="*/ 1 w 187"/>
                <a:gd name="T7" fmla="*/ 110 h 200"/>
                <a:gd name="T8" fmla="*/ 1 w 187"/>
                <a:gd name="T9" fmla="*/ 109 h 200"/>
                <a:gd name="T10" fmla="*/ 1 w 187"/>
                <a:gd name="T11" fmla="*/ 108 h 200"/>
                <a:gd name="T12" fmla="*/ 1 w 187"/>
                <a:gd name="T13" fmla="*/ 107 h 200"/>
                <a:gd name="T14" fmla="*/ 2 w 187"/>
                <a:gd name="T15" fmla="*/ 106 h 200"/>
                <a:gd name="T16" fmla="*/ 2 w 187"/>
                <a:gd name="T17" fmla="*/ 106 h 200"/>
                <a:gd name="T18" fmla="*/ 2 w 187"/>
                <a:gd name="T19" fmla="*/ 105 h 200"/>
                <a:gd name="T20" fmla="*/ 3 w 187"/>
                <a:gd name="T21" fmla="*/ 104 h 200"/>
                <a:gd name="T22" fmla="*/ 3 w 187"/>
                <a:gd name="T23" fmla="*/ 103 h 200"/>
                <a:gd name="T24" fmla="*/ 4 w 187"/>
                <a:gd name="T25" fmla="*/ 102 h 200"/>
                <a:gd name="T26" fmla="*/ 5 w 187"/>
                <a:gd name="T27" fmla="*/ 101 h 200"/>
                <a:gd name="T28" fmla="*/ 6 w 187"/>
                <a:gd name="T29" fmla="*/ 100 h 200"/>
                <a:gd name="T30" fmla="*/ 7 w 187"/>
                <a:gd name="T31" fmla="*/ 99 h 200"/>
                <a:gd name="T32" fmla="*/ 7 w 187"/>
                <a:gd name="T33" fmla="*/ 98 h 200"/>
                <a:gd name="T34" fmla="*/ 8 w 187"/>
                <a:gd name="T35" fmla="*/ 98 h 200"/>
                <a:gd name="T36" fmla="*/ 9 w 187"/>
                <a:gd name="T37" fmla="*/ 97 h 200"/>
                <a:gd name="T38" fmla="*/ 9 w 187"/>
                <a:gd name="T39" fmla="*/ 97 h 200"/>
                <a:gd name="T40" fmla="*/ 10 w 187"/>
                <a:gd name="T41" fmla="*/ 96 h 200"/>
                <a:gd name="T42" fmla="*/ 10 w 187"/>
                <a:gd name="T43" fmla="*/ 95 h 200"/>
                <a:gd name="T44" fmla="*/ 11 w 187"/>
                <a:gd name="T45" fmla="*/ 95 h 200"/>
                <a:gd name="T46" fmla="*/ 173 w 187"/>
                <a:gd name="T47" fmla="*/ 1 h 200"/>
                <a:gd name="T48" fmla="*/ 174 w 187"/>
                <a:gd name="T49" fmla="*/ 1 h 200"/>
                <a:gd name="T50" fmla="*/ 175 w 187"/>
                <a:gd name="T51" fmla="*/ 0 h 200"/>
                <a:gd name="T52" fmla="*/ 175 w 187"/>
                <a:gd name="T53" fmla="*/ 0 h 200"/>
                <a:gd name="T54" fmla="*/ 176 w 187"/>
                <a:gd name="T55" fmla="*/ 0 h 200"/>
                <a:gd name="T56" fmla="*/ 177 w 187"/>
                <a:gd name="T57" fmla="*/ 0 h 200"/>
                <a:gd name="T58" fmla="*/ 177 w 187"/>
                <a:gd name="T59" fmla="*/ 0 h 200"/>
                <a:gd name="T60" fmla="*/ 178 w 187"/>
                <a:gd name="T61" fmla="*/ 0 h 200"/>
                <a:gd name="T62" fmla="*/ 179 w 187"/>
                <a:gd name="T63" fmla="*/ 0 h 200"/>
                <a:gd name="T64" fmla="*/ 179 w 187"/>
                <a:gd name="T65" fmla="*/ 0 h 200"/>
                <a:gd name="T66" fmla="*/ 181 w 187"/>
                <a:gd name="T67" fmla="*/ 1 h 200"/>
                <a:gd name="T68" fmla="*/ 186 w 187"/>
                <a:gd name="T69" fmla="*/ 4 h 200"/>
                <a:gd name="T70" fmla="*/ 184 w 187"/>
                <a:gd name="T71" fmla="*/ 4 h 200"/>
                <a:gd name="T72" fmla="*/ 182 w 187"/>
                <a:gd name="T73" fmla="*/ 4 h 200"/>
                <a:gd name="T74" fmla="*/ 180 w 187"/>
                <a:gd name="T75" fmla="*/ 5 h 200"/>
                <a:gd name="T76" fmla="*/ 15 w 187"/>
                <a:gd name="T77" fmla="*/ 100 h 200"/>
                <a:gd name="T78" fmla="*/ 13 w 187"/>
                <a:gd name="T79" fmla="*/ 102 h 200"/>
                <a:gd name="T80" fmla="*/ 11 w 187"/>
                <a:gd name="T81" fmla="*/ 105 h 200"/>
                <a:gd name="T82" fmla="*/ 10 w 187"/>
                <a:gd name="T83" fmla="*/ 107 h 200"/>
                <a:gd name="T84" fmla="*/ 8 w 187"/>
                <a:gd name="T85" fmla="*/ 110 h 200"/>
                <a:gd name="T86" fmla="*/ 7 w 187"/>
                <a:gd name="T87" fmla="*/ 112 h 200"/>
                <a:gd name="T88" fmla="*/ 7 w 187"/>
                <a:gd name="T89" fmla="*/ 154 h 200"/>
                <a:gd name="T90" fmla="*/ 7 w 187"/>
                <a:gd name="T91" fmla="*/ 200 h 200"/>
                <a:gd name="T92" fmla="*/ 0 w 187"/>
                <a:gd name="T93" fmla="*/ 152 h 200"/>
                <a:gd name="T94" fmla="*/ 0 w 187"/>
                <a:gd name="T95" fmla="*/ 151 h 200"/>
                <a:gd name="T96" fmla="*/ 0 w 187"/>
                <a:gd name="T97" fmla="*/ 151 h 200"/>
                <a:gd name="T98" fmla="*/ 0 w 187"/>
                <a:gd name="T99" fmla="*/ 150 h 200"/>
                <a:gd name="T100" fmla="*/ 0 w 187"/>
                <a:gd name="T101" fmla="*/ 11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7" h="200"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3"/>
                    <a:pt x="4" y="102"/>
                    <a:pt x="4" y="102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1" y="95"/>
                    <a:pt x="11" y="95"/>
                    <a:pt x="11" y="95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1" y="1"/>
                    <a:pt x="181" y="1"/>
                    <a:pt x="181" y="1"/>
                  </a:cubicBezTo>
                  <a:cubicBezTo>
                    <a:pt x="183" y="2"/>
                    <a:pt x="185" y="3"/>
                    <a:pt x="187" y="5"/>
                  </a:cubicBezTo>
                  <a:cubicBezTo>
                    <a:pt x="187" y="4"/>
                    <a:pt x="186" y="4"/>
                    <a:pt x="186" y="4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5" y="4"/>
                    <a:pt x="185" y="4"/>
                    <a:pt x="184" y="4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3" y="4"/>
                    <a:pt x="183" y="4"/>
                    <a:pt x="182" y="4"/>
                  </a:cubicBezTo>
                  <a:cubicBezTo>
                    <a:pt x="182" y="4"/>
                    <a:pt x="182" y="4"/>
                    <a:pt x="182" y="4"/>
                  </a:cubicBezTo>
                  <a:cubicBezTo>
                    <a:pt x="181" y="5"/>
                    <a:pt x="180" y="5"/>
                    <a:pt x="180" y="5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7" y="99"/>
                    <a:pt x="16" y="100"/>
                    <a:pt x="15" y="100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101"/>
                    <a:pt x="14" y="102"/>
                    <a:pt x="13" y="102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3"/>
                    <a:pt x="12" y="104"/>
                    <a:pt x="11" y="105"/>
                  </a:cubicBezTo>
                  <a:cubicBezTo>
                    <a:pt x="11" y="105"/>
                    <a:pt x="10" y="106"/>
                    <a:pt x="10" y="107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9" y="108"/>
                    <a:pt x="9" y="109"/>
                    <a:pt x="8" y="11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1"/>
                    <a:pt x="8" y="111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4"/>
                    <a:pt x="7" y="116"/>
                    <a:pt x="7" y="118"/>
                  </a:cubicBezTo>
                  <a:cubicBezTo>
                    <a:pt x="7" y="154"/>
                    <a:pt x="7" y="154"/>
                    <a:pt x="7" y="154"/>
                  </a:cubicBezTo>
                  <a:cubicBezTo>
                    <a:pt x="7" y="155"/>
                    <a:pt x="7" y="155"/>
                    <a:pt x="7" y="156"/>
                  </a:cubicBezTo>
                  <a:cubicBezTo>
                    <a:pt x="7" y="200"/>
                    <a:pt x="7" y="200"/>
                    <a:pt x="7" y="200"/>
                  </a:cubicBezTo>
                  <a:cubicBezTo>
                    <a:pt x="1" y="196"/>
                    <a:pt x="1" y="196"/>
                    <a:pt x="1" y="196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3"/>
                    <a:pt x="0" y="113"/>
                    <a:pt x="0" y="113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2" name="Freeform 288">
              <a:extLst>
                <a:ext uri="{FF2B5EF4-FFF2-40B4-BE49-F238E27FC236}">
                  <a16:creationId xmlns:a16="http://schemas.microsoft.com/office/drawing/2014/main" id="{C3456227-E847-4C34-8108-3D44E232E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9675" y="2209801"/>
              <a:ext cx="25400" cy="36513"/>
            </a:xfrm>
            <a:custGeom>
              <a:avLst/>
              <a:gdLst>
                <a:gd name="T0" fmla="*/ 16 w 16"/>
                <a:gd name="T1" fmla="*/ 9 h 23"/>
                <a:gd name="T2" fmla="*/ 0 w 16"/>
                <a:gd name="T3" fmla="*/ 0 h 23"/>
                <a:gd name="T4" fmla="*/ 0 w 16"/>
                <a:gd name="T5" fmla="*/ 14 h 23"/>
                <a:gd name="T6" fmla="*/ 16 w 16"/>
                <a:gd name="T7" fmla="*/ 23 h 23"/>
                <a:gd name="T8" fmla="*/ 16 w 16"/>
                <a:gd name="T9" fmla="*/ 9 h 23"/>
                <a:gd name="T10" fmla="*/ 16 w 16"/>
                <a:gd name="T1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3">
                  <a:moveTo>
                    <a:pt x="16" y="9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3" name="Freeform 289">
              <a:extLst>
                <a:ext uri="{FF2B5EF4-FFF2-40B4-BE49-F238E27FC236}">
                  <a16:creationId xmlns:a16="http://schemas.microsoft.com/office/drawing/2014/main" id="{B6A27E86-EAFE-4B14-9C6B-8F07DC90B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9675" y="2155826"/>
              <a:ext cx="25400" cy="36513"/>
            </a:xfrm>
            <a:custGeom>
              <a:avLst/>
              <a:gdLst>
                <a:gd name="T0" fmla="*/ 16 w 16"/>
                <a:gd name="T1" fmla="*/ 9 h 23"/>
                <a:gd name="T2" fmla="*/ 0 w 16"/>
                <a:gd name="T3" fmla="*/ 0 h 23"/>
                <a:gd name="T4" fmla="*/ 0 w 16"/>
                <a:gd name="T5" fmla="*/ 14 h 23"/>
                <a:gd name="T6" fmla="*/ 16 w 16"/>
                <a:gd name="T7" fmla="*/ 23 h 23"/>
                <a:gd name="T8" fmla="*/ 16 w 16"/>
                <a:gd name="T9" fmla="*/ 9 h 23"/>
                <a:gd name="T10" fmla="*/ 16 w 16"/>
                <a:gd name="T1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3">
                  <a:moveTo>
                    <a:pt x="16" y="9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4" name="Freeform 290">
              <a:extLst>
                <a:ext uri="{FF2B5EF4-FFF2-40B4-BE49-F238E27FC236}">
                  <a16:creationId xmlns:a16="http://schemas.microsoft.com/office/drawing/2014/main" id="{2D6B2ECD-00F2-4186-BA19-CA171BB37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9675" y="2098676"/>
              <a:ext cx="25400" cy="36513"/>
            </a:xfrm>
            <a:custGeom>
              <a:avLst/>
              <a:gdLst>
                <a:gd name="T0" fmla="*/ 16 w 16"/>
                <a:gd name="T1" fmla="*/ 9 h 23"/>
                <a:gd name="T2" fmla="*/ 0 w 16"/>
                <a:gd name="T3" fmla="*/ 0 h 23"/>
                <a:gd name="T4" fmla="*/ 0 w 16"/>
                <a:gd name="T5" fmla="*/ 14 h 23"/>
                <a:gd name="T6" fmla="*/ 16 w 16"/>
                <a:gd name="T7" fmla="*/ 23 h 23"/>
                <a:gd name="T8" fmla="*/ 16 w 16"/>
                <a:gd name="T9" fmla="*/ 9 h 23"/>
                <a:gd name="T10" fmla="*/ 16 w 16"/>
                <a:gd name="T11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3">
                  <a:moveTo>
                    <a:pt x="16" y="9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6" y="23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BBE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5" name="Freeform 291">
              <a:extLst>
                <a:ext uri="{FF2B5EF4-FFF2-40B4-BE49-F238E27FC236}">
                  <a16:creationId xmlns:a16="http://schemas.microsoft.com/office/drawing/2014/main" id="{A51C7B60-1B58-48D5-8A3D-9750C8F0F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232026"/>
              <a:ext cx="650875" cy="377825"/>
            </a:xfrm>
            <a:custGeom>
              <a:avLst/>
              <a:gdLst>
                <a:gd name="T0" fmla="*/ 410 w 410"/>
                <a:gd name="T1" fmla="*/ 9 h 238"/>
                <a:gd name="T2" fmla="*/ 394 w 410"/>
                <a:gd name="T3" fmla="*/ 0 h 238"/>
                <a:gd name="T4" fmla="*/ 0 w 410"/>
                <a:gd name="T5" fmla="*/ 227 h 238"/>
                <a:gd name="T6" fmla="*/ 16 w 410"/>
                <a:gd name="T7" fmla="*/ 238 h 238"/>
                <a:gd name="T8" fmla="*/ 410 w 410"/>
                <a:gd name="T9" fmla="*/ 9 h 238"/>
                <a:gd name="T10" fmla="*/ 410 w 410"/>
                <a:gd name="T11" fmla="*/ 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8">
                  <a:moveTo>
                    <a:pt x="410" y="9"/>
                  </a:moveTo>
                  <a:lnTo>
                    <a:pt x="394" y="0"/>
                  </a:lnTo>
                  <a:lnTo>
                    <a:pt x="0" y="227"/>
                  </a:lnTo>
                  <a:lnTo>
                    <a:pt x="16" y="238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6" name="Freeform 292">
              <a:extLst>
                <a:ext uri="{FF2B5EF4-FFF2-40B4-BE49-F238E27FC236}">
                  <a16:creationId xmlns:a16="http://schemas.microsoft.com/office/drawing/2014/main" id="{63B9F35E-77EC-4F0E-83EE-313619515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209801"/>
              <a:ext cx="650875" cy="379413"/>
            </a:xfrm>
            <a:custGeom>
              <a:avLst/>
              <a:gdLst>
                <a:gd name="T0" fmla="*/ 410 w 410"/>
                <a:gd name="T1" fmla="*/ 9 h 239"/>
                <a:gd name="T2" fmla="*/ 394 w 410"/>
                <a:gd name="T3" fmla="*/ 0 h 239"/>
                <a:gd name="T4" fmla="*/ 0 w 410"/>
                <a:gd name="T5" fmla="*/ 230 h 239"/>
                <a:gd name="T6" fmla="*/ 16 w 410"/>
                <a:gd name="T7" fmla="*/ 239 h 239"/>
                <a:gd name="T8" fmla="*/ 410 w 410"/>
                <a:gd name="T9" fmla="*/ 9 h 239"/>
                <a:gd name="T10" fmla="*/ 410 w 410"/>
                <a:gd name="T11" fmla="*/ 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9">
                  <a:moveTo>
                    <a:pt x="410" y="9"/>
                  </a:moveTo>
                  <a:lnTo>
                    <a:pt x="394" y="0"/>
                  </a:lnTo>
                  <a:lnTo>
                    <a:pt x="0" y="230"/>
                  </a:lnTo>
                  <a:lnTo>
                    <a:pt x="16" y="239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7" name="Freeform 293">
              <a:extLst>
                <a:ext uri="{FF2B5EF4-FFF2-40B4-BE49-F238E27FC236}">
                  <a16:creationId xmlns:a16="http://schemas.microsoft.com/office/drawing/2014/main" id="{8B8C03AE-3638-4039-B16A-830379695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9750" y="2224088"/>
              <a:ext cx="625475" cy="385763"/>
            </a:xfrm>
            <a:custGeom>
              <a:avLst/>
              <a:gdLst>
                <a:gd name="T0" fmla="*/ 0 w 394"/>
                <a:gd name="T1" fmla="*/ 230 h 243"/>
                <a:gd name="T2" fmla="*/ 0 w 394"/>
                <a:gd name="T3" fmla="*/ 243 h 243"/>
                <a:gd name="T4" fmla="*/ 394 w 394"/>
                <a:gd name="T5" fmla="*/ 14 h 243"/>
                <a:gd name="T6" fmla="*/ 394 w 394"/>
                <a:gd name="T7" fmla="*/ 0 h 243"/>
                <a:gd name="T8" fmla="*/ 0 w 394"/>
                <a:gd name="T9" fmla="*/ 230 h 243"/>
                <a:gd name="T10" fmla="*/ 0 w 394"/>
                <a:gd name="T11" fmla="*/ 23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243">
                  <a:moveTo>
                    <a:pt x="0" y="230"/>
                  </a:moveTo>
                  <a:lnTo>
                    <a:pt x="0" y="243"/>
                  </a:lnTo>
                  <a:lnTo>
                    <a:pt x="394" y="14"/>
                  </a:lnTo>
                  <a:lnTo>
                    <a:pt x="394" y="0"/>
                  </a:lnTo>
                  <a:lnTo>
                    <a:pt x="0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8" name="Freeform 294">
              <a:extLst>
                <a:ext uri="{FF2B5EF4-FFF2-40B4-BE49-F238E27FC236}">
                  <a16:creationId xmlns:a16="http://schemas.microsoft.com/office/drawing/2014/main" id="{2E57AABD-FC3E-4A25-A6EF-9CE320E8B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574926"/>
              <a:ext cx="25400" cy="34925"/>
            </a:xfrm>
            <a:custGeom>
              <a:avLst/>
              <a:gdLst>
                <a:gd name="T0" fmla="*/ 16 w 16"/>
                <a:gd name="T1" fmla="*/ 9 h 22"/>
                <a:gd name="T2" fmla="*/ 0 w 16"/>
                <a:gd name="T3" fmla="*/ 0 h 22"/>
                <a:gd name="T4" fmla="*/ 0 w 16"/>
                <a:gd name="T5" fmla="*/ 11 h 22"/>
                <a:gd name="T6" fmla="*/ 16 w 16"/>
                <a:gd name="T7" fmla="*/ 22 h 22"/>
                <a:gd name="T8" fmla="*/ 16 w 16"/>
                <a:gd name="T9" fmla="*/ 9 h 22"/>
                <a:gd name="T10" fmla="*/ 16 w 16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16" y="9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16" y="2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9" name="Freeform 295">
              <a:extLst>
                <a:ext uri="{FF2B5EF4-FFF2-40B4-BE49-F238E27FC236}">
                  <a16:creationId xmlns:a16="http://schemas.microsoft.com/office/drawing/2014/main" id="{A972AD78-4FD5-4EF7-A3EE-D411911DA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178051"/>
              <a:ext cx="650875" cy="374650"/>
            </a:xfrm>
            <a:custGeom>
              <a:avLst/>
              <a:gdLst>
                <a:gd name="T0" fmla="*/ 410 w 410"/>
                <a:gd name="T1" fmla="*/ 9 h 236"/>
                <a:gd name="T2" fmla="*/ 394 w 410"/>
                <a:gd name="T3" fmla="*/ 0 h 236"/>
                <a:gd name="T4" fmla="*/ 0 w 410"/>
                <a:gd name="T5" fmla="*/ 227 h 236"/>
                <a:gd name="T6" fmla="*/ 16 w 410"/>
                <a:gd name="T7" fmla="*/ 236 h 236"/>
                <a:gd name="T8" fmla="*/ 410 w 410"/>
                <a:gd name="T9" fmla="*/ 9 h 236"/>
                <a:gd name="T10" fmla="*/ 410 w 410"/>
                <a:gd name="T11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6">
                  <a:moveTo>
                    <a:pt x="410" y="9"/>
                  </a:moveTo>
                  <a:lnTo>
                    <a:pt x="394" y="0"/>
                  </a:lnTo>
                  <a:lnTo>
                    <a:pt x="0" y="227"/>
                  </a:lnTo>
                  <a:lnTo>
                    <a:pt x="16" y="236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0" name="Freeform 296">
              <a:extLst>
                <a:ext uri="{FF2B5EF4-FFF2-40B4-BE49-F238E27FC236}">
                  <a16:creationId xmlns:a16="http://schemas.microsoft.com/office/drawing/2014/main" id="{6BABE046-6CC6-4216-B176-981F62AA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155826"/>
              <a:ext cx="650875" cy="376238"/>
            </a:xfrm>
            <a:custGeom>
              <a:avLst/>
              <a:gdLst>
                <a:gd name="T0" fmla="*/ 410 w 410"/>
                <a:gd name="T1" fmla="*/ 9 h 237"/>
                <a:gd name="T2" fmla="*/ 394 w 410"/>
                <a:gd name="T3" fmla="*/ 0 h 237"/>
                <a:gd name="T4" fmla="*/ 0 w 410"/>
                <a:gd name="T5" fmla="*/ 228 h 237"/>
                <a:gd name="T6" fmla="*/ 16 w 410"/>
                <a:gd name="T7" fmla="*/ 237 h 237"/>
                <a:gd name="T8" fmla="*/ 410 w 410"/>
                <a:gd name="T9" fmla="*/ 9 h 237"/>
                <a:gd name="T10" fmla="*/ 410 w 410"/>
                <a:gd name="T11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7">
                  <a:moveTo>
                    <a:pt x="410" y="9"/>
                  </a:moveTo>
                  <a:lnTo>
                    <a:pt x="394" y="0"/>
                  </a:lnTo>
                  <a:lnTo>
                    <a:pt x="0" y="228"/>
                  </a:lnTo>
                  <a:lnTo>
                    <a:pt x="16" y="237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1" name="Freeform 297">
              <a:extLst>
                <a:ext uri="{FF2B5EF4-FFF2-40B4-BE49-F238E27FC236}">
                  <a16:creationId xmlns:a16="http://schemas.microsoft.com/office/drawing/2014/main" id="{9BD19CF7-1A3F-43DE-A1BC-D454EA5FE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517776"/>
              <a:ext cx="25400" cy="34925"/>
            </a:xfrm>
            <a:custGeom>
              <a:avLst/>
              <a:gdLst>
                <a:gd name="T0" fmla="*/ 16 w 16"/>
                <a:gd name="T1" fmla="*/ 9 h 22"/>
                <a:gd name="T2" fmla="*/ 0 w 16"/>
                <a:gd name="T3" fmla="*/ 0 h 22"/>
                <a:gd name="T4" fmla="*/ 0 w 16"/>
                <a:gd name="T5" fmla="*/ 13 h 22"/>
                <a:gd name="T6" fmla="*/ 16 w 16"/>
                <a:gd name="T7" fmla="*/ 22 h 22"/>
                <a:gd name="T8" fmla="*/ 16 w 16"/>
                <a:gd name="T9" fmla="*/ 9 h 22"/>
                <a:gd name="T10" fmla="*/ 16 w 16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16" y="9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6" y="2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2" name="Freeform 298">
              <a:extLst>
                <a:ext uri="{FF2B5EF4-FFF2-40B4-BE49-F238E27FC236}">
                  <a16:creationId xmlns:a16="http://schemas.microsoft.com/office/drawing/2014/main" id="{E348C16D-F6B8-4DC0-8885-E1D964567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120901"/>
              <a:ext cx="650875" cy="374650"/>
            </a:xfrm>
            <a:custGeom>
              <a:avLst/>
              <a:gdLst>
                <a:gd name="T0" fmla="*/ 410 w 410"/>
                <a:gd name="T1" fmla="*/ 9 h 236"/>
                <a:gd name="T2" fmla="*/ 394 w 410"/>
                <a:gd name="T3" fmla="*/ 0 h 236"/>
                <a:gd name="T4" fmla="*/ 0 w 410"/>
                <a:gd name="T5" fmla="*/ 227 h 236"/>
                <a:gd name="T6" fmla="*/ 16 w 410"/>
                <a:gd name="T7" fmla="*/ 236 h 236"/>
                <a:gd name="T8" fmla="*/ 410 w 410"/>
                <a:gd name="T9" fmla="*/ 9 h 236"/>
                <a:gd name="T10" fmla="*/ 410 w 410"/>
                <a:gd name="T11" fmla="*/ 9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6">
                  <a:moveTo>
                    <a:pt x="410" y="9"/>
                  </a:moveTo>
                  <a:lnTo>
                    <a:pt x="394" y="0"/>
                  </a:lnTo>
                  <a:lnTo>
                    <a:pt x="0" y="227"/>
                  </a:lnTo>
                  <a:lnTo>
                    <a:pt x="16" y="236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BFD5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3" name="Freeform 299">
              <a:extLst>
                <a:ext uri="{FF2B5EF4-FFF2-40B4-BE49-F238E27FC236}">
                  <a16:creationId xmlns:a16="http://schemas.microsoft.com/office/drawing/2014/main" id="{CC3DBB52-FC55-4C43-9B6F-CAD945781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098676"/>
              <a:ext cx="650875" cy="376238"/>
            </a:xfrm>
            <a:custGeom>
              <a:avLst/>
              <a:gdLst>
                <a:gd name="T0" fmla="*/ 410 w 410"/>
                <a:gd name="T1" fmla="*/ 9 h 237"/>
                <a:gd name="T2" fmla="*/ 394 w 410"/>
                <a:gd name="T3" fmla="*/ 0 h 237"/>
                <a:gd name="T4" fmla="*/ 0 w 410"/>
                <a:gd name="T5" fmla="*/ 228 h 237"/>
                <a:gd name="T6" fmla="*/ 16 w 410"/>
                <a:gd name="T7" fmla="*/ 237 h 237"/>
                <a:gd name="T8" fmla="*/ 410 w 410"/>
                <a:gd name="T9" fmla="*/ 9 h 237"/>
                <a:gd name="T10" fmla="*/ 410 w 410"/>
                <a:gd name="T11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0" h="237">
                  <a:moveTo>
                    <a:pt x="410" y="9"/>
                  </a:moveTo>
                  <a:lnTo>
                    <a:pt x="394" y="0"/>
                  </a:lnTo>
                  <a:lnTo>
                    <a:pt x="0" y="228"/>
                  </a:lnTo>
                  <a:lnTo>
                    <a:pt x="16" y="237"/>
                  </a:lnTo>
                  <a:lnTo>
                    <a:pt x="410" y="9"/>
                  </a:lnTo>
                  <a:lnTo>
                    <a:pt x="410" y="9"/>
                  </a:lnTo>
                  <a:close/>
                </a:path>
              </a:pathLst>
            </a:custGeom>
            <a:solidFill>
              <a:srgbClr val="36A0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4" name="Freeform 300">
              <a:extLst>
                <a:ext uri="{FF2B5EF4-FFF2-40B4-BE49-F238E27FC236}">
                  <a16:creationId xmlns:a16="http://schemas.microsoft.com/office/drawing/2014/main" id="{D86F6969-B75C-4BD1-BCFA-1E636B1E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2460626"/>
              <a:ext cx="25400" cy="34925"/>
            </a:xfrm>
            <a:custGeom>
              <a:avLst/>
              <a:gdLst>
                <a:gd name="T0" fmla="*/ 16 w 16"/>
                <a:gd name="T1" fmla="*/ 9 h 22"/>
                <a:gd name="T2" fmla="*/ 0 w 16"/>
                <a:gd name="T3" fmla="*/ 0 h 22"/>
                <a:gd name="T4" fmla="*/ 0 w 16"/>
                <a:gd name="T5" fmla="*/ 13 h 22"/>
                <a:gd name="T6" fmla="*/ 16 w 16"/>
                <a:gd name="T7" fmla="*/ 22 h 22"/>
                <a:gd name="T8" fmla="*/ 16 w 16"/>
                <a:gd name="T9" fmla="*/ 9 h 22"/>
                <a:gd name="T10" fmla="*/ 16 w 16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2">
                  <a:moveTo>
                    <a:pt x="16" y="9"/>
                  </a:moveTo>
                  <a:lnTo>
                    <a:pt x="0" y="0"/>
                  </a:lnTo>
                  <a:lnTo>
                    <a:pt x="0" y="13"/>
                  </a:lnTo>
                  <a:lnTo>
                    <a:pt x="16" y="2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3190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5" name="Freeform 301">
              <a:extLst>
                <a:ext uri="{FF2B5EF4-FFF2-40B4-BE49-F238E27FC236}">
                  <a16:creationId xmlns:a16="http://schemas.microsoft.com/office/drawing/2014/main" id="{083DE517-C3D9-4F60-A510-9E61C4C7C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659437" y="2052638"/>
              <a:ext cx="700087" cy="617538"/>
            </a:xfrm>
            <a:custGeom>
              <a:avLst/>
              <a:gdLst>
                <a:gd name="T0" fmla="*/ 11 w 196"/>
                <a:gd name="T1" fmla="*/ 124 h 173"/>
                <a:gd name="T2" fmla="*/ 186 w 196"/>
                <a:gd name="T3" fmla="*/ 23 h 173"/>
                <a:gd name="T4" fmla="*/ 186 w 196"/>
                <a:gd name="T5" fmla="*/ 17 h 173"/>
                <a:gd name="T6" fmla="*/ 11 w 196"/>
                <a:gd name="T7" fmla="*/ 118 h 173"/>
                <a:gd name="T8" fmla="*/ 11 w 196"/>
                <a:gd name="T9" fmla="*/ 124 h 173"/>
                <a:gd name="T10" fmla="*/ 11 w 196"/>
                <a:gd name="T11" fmla="*/ 156 h 173"/>
                <a:gd name="T12" fmla="*/ 186 w 196"/>
                <a:gd name="T13" fmla="*/ 54 h 173"/>
                <a:gd name="T14" fmla="*/ 186 w 196"/>
                <a:gd name="T15" fmla="*/ 48 h 173"/>
                <a:gd name="T16" fmla="*/ 11 w 196"/>
                <a:gd name="T17" fmla="*/ 150 h 173"/>
                <a:gd name="T18" fmla="*/ 11 w 196"/>
                <a:gd name="T19" fmla="*/ 156 h 173"/>
                <a:gd name="T20" fmla="*/ 11 w 196"/>
                <a:gd name="T21" fmla="*/ 140 h 173"/>
                <a:gd name="T22" fmla="*/ 186 w 196"/>
                <a:gd name="T23" fmla="*/ 39 h 173"/>
                <a:gd name="T24" fmla="*/ 186 w 196"/>
                <a:gd name="T25" fmla="*/ 33 h 173"/>
                <a:gd name="T26" fmla="*/ 11 w 196"/>
                <a:gd name="T27" fmla="*/ 134 h 173"/>
                <a:gd name="T28" fmla="*/ 11 w 196"/>
                <a:gd name="T29" fmla="*/ 140 h 173"/>
                <a:gd name="T30" fmla="*/ 184 w 196"/>
                <a:gd name="T31" fmla="*/ 4 h 173"/>
                <a:gd name="T32" fmla="*/ 196 w 196"/>
                <a:gd name="T33" fmla="*/ 11 h 173"/>
                <a:gd name="T34" fmla="*/ 196 w 196"/>
                <a:gd name="T35" fmla="*/ 49 h 173"/>
                <a:gd name="T36" fmla="*/ 196 w 196"/>
                <a:gd name="T37" fmla="*/ 51 h 173"/>
                <a:gd name="T38" fmla="*/ 196 w 196"/>
                <a:gd name="T39" fmla="*/ 99 h 173"/>
                <a:gd name="T40" fmla="*/ 158 w 196"/>
                <a:gd name="T41" fmla="*/ 85 h 173"/>
                <a:gd name="T42" fmla="*/ 12 w 196"/>
                <a:gd name="T43" fmla="*/ 169 h 173"/>
                <a:gd name="T44" fmla="*/ 0 w 196"/>
                <a:gd name="T45" fmla="*/ 162 h 173"/>
                <a:gd name="T46" fmla="*/ 0 w 196"/>
                <a:gd name="T47" fmla="*/ 124 h 173"/>
                <a:gd name="T48" fmla="*/ 12 w 196"/>
                <a:gd name="T49" fmla="*/ 103 h 173"/>
                <a:gd name="T50" fmla="*/ 184 w 196"/>
                <a:gd name="T51" fmla="*/ 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73">
                  <a:moveTo>
                    <a:pt x="11" y="124"/>
                  </a:moveTo>
                  <a:cubicBezTo>
                    <a:pt x="186" y="23"/>
                    <a:pt x="186" y="23"/>
                    <a:pt x="186" y="23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1" y="118"/>
                    <a:pt x="11" y="118"/>
                    <a:pt x="11" y="118"/>
                  </a:cubicBezTo>
                  <a:cubicBezTo>
                    <a:pt x="11" y="124"/>
                    <a:pt x="11" y="124"/>
                    <a:pt x="11" y="124"/>
                  </a:cubicBezTo>
                  <a:close/>
                  <a:moveTo>
                    <a:pt x="11" y="156"/>
                  </a:moveTo>
                  <a:cubicBezTo>
                    <a:pt x="186" y="54"/>
                    <a:pt x="186" y="54"/>
                    <a:pt x="186" y="54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6"/>
                    <a:pt x="11" y="156"/>
                    <a:pt x="11" y="156"/>
                  </a:cubicBezTo>
                  <a:close/>
                  <a:moveTo>
                    <a:pt x="11" y="140"/>
                  </a:moveTo>
                  <a:cubicBezTo>
                    <a:pt x="186" y="39"/>
                    <a:pt x="186" y="39"/>
                    <a:pt x="186" y="39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1" y="134"/>
                    <a:pt x="11" y="134"/>
                    <a:pt x="11" y="134"/>
                  </a:cubicBezTo>
                  <a:cubicBezTo>
                    <a:pt x="11" y="140"/>
                    <a:pt x="11" y="140"/>
                    <a:pt x="11" y="140"/>
                  </a:cubicBezTo>
                  <a:close/>
                  <a:moveTo>
                    <a:pt x="184" y="4"/>
                  </a:moveTo>
                  <a:cubicBezTo>
                    <a:pt x="191" y="0"/>
                    <a:pt x="196" y="3"/>
                    <a:pt x="196" y="11"/>
                  </a:cubicBezTo>
                  <a:cubicBezTo>
                    <a:pt x="196" y="49"/>
                    <a:pt x="196" y="49"/>
                    <a:pt x="196" y="49"/>
                  </a:cubicBezTo>
                  <a:cubicBezTo>
                    <a:pt x="196" y="50"/>
                    <a:pt x="196" y="50"/>
                    <a:pt x="196" y="51"/>
                  </a:cubicBezTo>
                  <a:cubicBezTo>
                    <a:pt x="196" y="99"/>
                    <a:pt x="196" y="99"/>
                    <a:pt x="196" y="99"/>
                  </a:cubicBezTo>
                  <a:cubicBezTo>
                    <a:pt x="158" y="85"/>
                    <a:pt x="158" y="85"/>
                    <a:pt x="158" y="85"/>
                  </a:cubicBezTo>
                  <a:cubicBezTo>
                    <a:pt x="12" y="169"/>
                    <a:pt x="12" y="169"/>
                    <a:pt x="12" y="169"/>
                  </a:cubicBezTo>
                  <a:cubicBezTo>
                    <a:pt x="6" y="173"/>
                    <a:pt x="0" y="170"/>
                    <a:pt x="0" y="162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16"/>
                    <a:pt x="6" y="107"/>
                    <a:pt x="12" y="103"/>
                  </a:cubicBezTo>
                  <a:cubicBezTo>
                    <a:pt x="184" y="4"/>
                    <a:pt x="184" y="4"/>
                    <a:pt x="184" y="4"/>
                  </a:cubicBez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6" name="Freeform 302">
              <a:extLst>
                <a:ext uri="{FF2B5EF4-FFF2-40B4-BE49-F238E27FC236}">
                  <a16:creationId xmlns:a16="http://schemas.microsoft.com/office/drawing/2014/main" id="{05D49152-314B-4756-BAB0-D9DBD4BD3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9750" y="2170113"/>
              <a:ext cx="625475" cy="382588"/>
            </a:xfrm>
            <a:custGeom>
              <a:avLst/>
              <a:gdLst>
                <a:gd name="T0" fmla="*/ 0 w 394"/>
                <a:gd name="T1" fmla="*/ 228 h 241"/>
                <a:gd name="T2" fmla="*/ 0 w 394"/>
                <a:gd name="T3" fmla="*/ 241 h 241"/>
                <a:gd name="T4" fmla="*/ 394 w 394"/>
                <a:gd name="T5" fmla="*/ 14 h 241"/>
                <a:gd name="T6" fmla="*/ 394 w 394"/>
                <a:gd name="T7" fmla="*/ 0 h 241"/>
                <a:gd name="T8" fmla="*/ 0 w 394"/>
                <a:gd name="T9" fmla="*/ 228 h 241"/>
                <a:gd name="T10" fmla="*/ 0 w 394"/>
                <a:gd name="T11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241">
                  <a:moveTo>
                    <a:pt x="0" y="228"/>
                  </a:moveTo>
                  <a:lnTo>
                    <a:pt x="0" y="241"/>
                  </a:lnTo>
                  <a:lnTo>
                    <a:pt x="394" y="14"/>
                  </a:lnTo>
                  <a:lnTo>
                    <a:pt x="394" y="0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7" name="Freeform 303">
              <a:extLst>
                <a:ext uri="{FF2B5EF4-FFF2-40B4-BE49-F238E27FC236}">
                  <a16:creationId xmlns:a16="http://schemas.microsoft.com/office/drawing/2014/main" id="{40033E01-D001-4CE4-889D-8D44D38C0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9750" y="2112963"/>
              <a:ext cx="625475" cy="382588"/>
            </a:xfrm>
            <a:custGeom>
              <a:avLst/>
              <a:gdLst>
                <a:gd name="T0" fmla="*/ 0 w 394"/>
                <a:gd name="T1" fmla="*/ 228 h 241"/>
                <a:gd name="T2" fmla="*/ 0 w 394"/>
                <a:gd name="T3" fmla="*/ 241 h 241"/>
                <a:gd name="T4" fmla="*/ 394 w 394"/>
                <a:gd name="T5" fmla="*/ 14 h 241"/>
                <a:gd name="T6" fmla="*/ 394 w 394"/>
                <a:gd name="T7" fmla="*/ 0 h 241"/>
                <a:gd name="T8" fmla="*/ 0 w 394"/>
                <a:gd name="T9" fmla="*/ 228 h 241"/>
                <a:gd name="T10" fmla="*/ 0 w 394"/>
                <a:gd name="T11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241">
                  <a:moveTo>
                    <a:pt x="0" y="228"/>
                  </a:moveTo>
                  <a:lnTo>
                    <a:pt x="0" y="241"/>
                  </a:lnTo>
                  <a:lnTo>
                    <a:pt x="394" y="14"/>
                  </a:lnTo>
                  <a:lnTo>
                    <a:pt x="394" y="0"/>
                  </a:lnTo>
                  <a:lnTo>
                    <a:pt x="0" y="228"/>
                  </a:lnTo>
                  <a:lnTo>
                    <a:pt x="0" y="228"/>
                  </a:lnTo>
                  <a:close/>
                </a:path>
              </a:pathLst>
            </a:custGeom>
            <a:solidFill>
              <a:srgbClr val="3FB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8" name="Freeform 304">
              <a:extLst>
                <a:ext uri="{FF2B5EF4-FFF2-40B4-BE49-F238E27FC236}">
                  <a16:creationId xmlns:a16="http://schemas.microsoft.com/office/drawing/2014/main" id="{868837DB-852C-4A95-95A0-A9A6C27B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83250" y="2046288"/>
              <a:ext cx="714375" cy="614363"/>
            </a:xfrm>
            <a:custGeom>
              <a:avLst/>
              <a:gdLst>
                <a:gd name="T0" fmla="*/ 0 w 200"/>
                <a:gd name="T1" fmla="*/ 120 h 172"/>
                <a:gd name="T2" fmla="*/ 1 w 200"/>
                <a:gd name="T3" fmla="*/ 119 h 172"/>
                <a:gd name="T4" fmla="*/ 1 w 200"/>
                <a:gd name="T5" fmla="*/ 118 h 172"/>
                <a:gd name="T6" fmla="*/ 1 w 200"/>
                <a:gd name="T7" fmla="*/ 117 h 172"/>
                <a:gd name="T8" fmla="*/ 1 w 200"/>
                <a:gd name="T9" fmla="*/ 116 h 172"/>
                <a:gd name="T10" fmla="*/ 1 w 200"/>
                <a:gd name="T11" fmla="*/ 116 h 172"/>
                <a:gd name="T12" fmla="*/ 2 w 200"/>
                <a:gd name="T13" fmla="*/ 114 h 172"/>
                <a:gd name="T14" fmla="*/ 2 w 200"/>
                <a:gd name="T15" fmla="*/ 113 h 172"/>
                <a:gd name="T16" fmla="*/ 2 w 200"/>
                <a:gd name="T17" fmla="*/ 113 h 172"/>
                <a:gd name="T18" fmla="*/ 3 w 200"/>
                <a:gd name="T19" fmla="*/ 112 h 172"/>
                <a:gd name="T20" fmla="*/ 3 w 200"/>
                <a:gd name="T21" fmla="*/ 111 h 172"/>
                <a:gd name="T22" fmla="*/ 4 w 200"/>
                <a:gd name="T23" fmla="*/ 110 h 172"/>
                <a:gd name="T24" fmla="*/ 5 w 200"/>
                <a:gd name="T25" fmla="*/ 108 h 172"/>
                <a:gd name="T26" fmla="*/ 6 w 200"/>
                <a:gd name="T27" fmla="*/ 107 h 172"/>
                <a:gd name="T28" fmla="*/ 7 w 200"/>
                <a:gd name="T29" fmla="*/ 106 h 172"/>
                <a:gd name="T30" fmla="*/ 7 w 200"/>
                <a:gd name="T31" fmla="*/ 105 h 172"/>
                <a:gd name="T32" fmla="*/ 8 w 200"/>
                <a:gd name="T33" fmla="*/ 105 h 172"/>
                <a:gd name="T34" fmla="*/ 9 w 200"/>
                <a:gd name="T35" fmla="*/ 104 h 172"/>
                <a:gd name="T36" fmla="*/ 10 w 200"/>
                <a:gd name="T37" fmla="*/ 103 h 172"/>
                <a:gd name="T38" fmla="*/ 10 w 200"/>
                <a:gd name="T39" fmla="*/ 103 h 172"/>
                <a:gd name="T40" fmla="*/ 11 w 200"/>
                <a:gd name="T41" fmla="*/ 102 h 172"/>
                <a:gd name="T42" fmla="*/ 12 w 200"/>
                <a:gd name="T43" fmla="*/ 101 h 172"/>
                <a:gd name="T44" fmla="*/ 184 w 200"/>
                <a:gd name="T45" fmla="*/ 2 h 172"/>
                <a:gd name="T46" fmla="*/ 185 w 200"/>
                <a:gd name="T47" fmla="*/ 1 h 172"/>
                <a:gd name="T48" fmla="*/ 186 w 200"/>
                <a:gd name="T49" fmla="*/ 1 h 172"/>
                <a:gd name="T50" fmla="*/ 187 w 200"/>
                <a:gd name="T51" fmla="*/ 1 h 172"/>
                <a:gd name="T52" fmla="*/ 187 w 200"/>
                <a:gd name="T53" fmla="*/ 1 h 172"/>
                <a:gd name="T54" fmla="*/ 188 w 200"/>
                <a:gd name="T55" fmla="*/ 0 h 172"/>
                <a:gd name="T56" fmla="*/ 189 w 200"/>
                <a:gd name="T57" fmla="*/ 0 h 172"/>
                <a:gd name="T58" fmla="*/ 189 w 200"/>
                <a:gd name="T59" fmla="*/ 0 h 172"/>
                <a:gd name="T60" fmla="*/ 190 w 200"/>
                <a:gd name="T61" fmla="*/ 0 h 172"/>
                <a:gd name="T62" fmla="*/ 191 w 200"/>
                <a:gd name="T63" fmla="*/ 0 h 172"/>
                <a:gd name="T64" fmla="*/ 192 w 200"/>
                <a:gd name="T65" fmla="*/ 1 h 172"/>
                <a:gd name="T66" fmla="*/ 199 w 200"/>
                <a:gd name="T67" fmla="*/ 5 h 172"/>
                <a:gd name="T68" fmla="*/ 198 w 200"/>
                <a:gd name="T69" fmla="*/ 4 h 172"/>
                <a:gd name="T70" fmla="*/ 196 w 200"/>
                <a:gd name="T71" fmla="*/ 4 h 172"/>
                <a:gd name="T72" fmla="*/ 194 w 200"/>
                <a:gd name="T73" fmla="*/ 5 h 172"/>
                <a:gd name="T74" fmla="*/ 191 w 200"/>
                <a:gd name="T75" fmla="*/ 6 h 172"/>
                <a:gd name="T76" fmla="*/ 17 w 200"/>
                <a:gd name="T77" fmla="*/ 107 h 172"/>
                <a:gd name="T78" fmla="*/ 15 w 200"/>
                <a:gd name="T79" fmla="*/ 109 h 172"/>
                <a:gd name="T80" fmla="*/ 11 w 200"/>
                <a:gd name="T81" fmla="*/ 114 h 172"/>
                <a:gd name="T82" fmla="*/ 9 w 200"/>
                <a:gd name="T83" fmla="*/ 117 h 172"/>
                <a:gd name="T84" fmla="*/ 8 w 200"/>
                <a:gd name="T85" fmla="*/ 120 h 172"/>
                <a:gd name="T86" fmla="*/ 7 w 200"/>
                <a:gd name="T87" fmla="*/ 164 h 172"/>
                <a:gd name="T88" fmla="*/ 8 w 200"/>
                <a:gd name="T89" fmla="*/ 167 h 172"/>
                <a:gd name="T90" fmla="*/ 8 w 200"/>
                <a:gd name="T91" fmla="*/ 169 h 172"/>
                <a:gd name="T92" fmla="*/ 10 w 200"/>
                <a:gd name="T93" fmla="*/ 171 h 172"/>
                <a:gd name="T94" fmla="*/ 4 w 200"/>
                <a:gd name="T95" fmla="*/ 168 h 172"/>
                <a:gd name="T96" fmla="*/ 2 w 200"/>
                <a:gd name="T97" fmla="*/ 166 h 172"/>
                <a:gd name="T98" fmla="*/ 1 w 200"/>
                <a:gd name="T99" fmla="*/ 165 h 172"/>
                <a:gd name="T100" fmla="*/ 1 w 200"/>
                <a:gd name="T101" fmla="*/ 165 h 172"/>
                <a:gd name="T102" fmla="*/ 1 w 200"/>
                <a:gd name="T103" fmla="*/ 164 h 172"/>
                <a:gd name="T104" fmla="*/ 1 w 200"/>
                <a:gd name="T105" fmla="*/ 163 h 172"/>
                <a:gd name="T106" fmla="*/ 1 w 200"/>
                <a:gd name="T107" fmla="*/ 163 h 172"/>
                <a:gd name="T108" fmla="*/ 1 w 200"/>
                <a:gd name="T109" fmla="*/ 162 h 172"/>
                <a:gd name="T110" fmla="*/ 1 w 200"/>
                <a:gd name="T111" fmla="*/ 160 h 172"/>
                <a:gd name="T112" fmla="*/ 0 w 200"/>
                <a:gd name="T113" fmla="*/ 12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0" h="172">
                  <a:moveTo>
                    <a:pt x="0" y="121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2"/>
                    <a:pt x="3" y="112"/>
                    <a:pt x="3" y="112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09"/>
                    <a:pt x="4" y="109"/>
                    <a:pt x="5" y="108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6"/>
                    <a:pt x="7" y="106"/>
                    <a:pt x="7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5"/>
                    <a:pt x="8" y="105"/>
                    <a:pt x="8" y="10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84" y="2"/>
                    <a:pt x="184" y="2"/>
                    <a:pt x="184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5" y="1"/>
                    <a:pt x="185" y="1"/>
                    <a:pt x="185" y="1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7" y="1"/>
                    <a:pt x="187" y="1"/>
                    <a:pt x="187" y="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5" y="2"/>
                    <a:pt x="197" y="3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5"/>
                    <a:pt x="199" y="5"/>
                    <a:pt x="198" y="4"/>
                  </a:cubicBezTo>
                  <a:cubicBezTo>
                    <a:pt x="198" y="4"/>
                    <a:pt x="198" y="4"/>
                    <a:pt x="198" y="4"/>
                  </a:cubicBezTo>
                  <a:cubicBezTo>
                    <a:pt x="197" y="4"/>
                    <a:pt x="197" y="4"/>
                    <a:pt x="196" y="4"/>
                  </a:cubicBezTo>
                  <a:cubicBezTo>
                    <a:pt x="196" y="4"/>
                    <a:pt x="196" y="4"/>
                    <a:pt x="196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4" y="5"/>
                    <a:pt x="194" y="5"/>
                  </a:cubicBezTo>
                  <a:cubicBezTo>
                    <a:pt x="193" y="5"/>
                    <a:pt x="192" y="5"/>
                    <a:pt x="191" y="6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8" y="106"/>
                    <a:pt x="17" y="106"/>
                    <a:pt x="17" y="107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16" y="108"/>
                    <a:pt x="15" y="108"/>
                    <a:pt x="15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3" y="111"/>
                    <a:pt x="12" y="112"/>
                    <a:pt x="11" y="114"/>
                  </a:cubicBezTo>
                  <a:cubicBezTo>
                    <a:pt x="11" y="114"/>
                    <a:pt x="11" y="114"/>
                    <a:pt x="11" y="114"/>
                  </a:cubicBezTo>
                  <a:cubicBezTo>
                    <a:pt x="10" y="115"/>
                    <a:pt x="10" y="116"/>
                    <a:pt x="9" y="117"/>
                  </a:cubicBezTo>
                  <a:cubicBezTo>
                    <a:pt x="9" y="118"/>
                    <a:pt x="9" y="119"/>
                    <a:pt x="8" y="120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2"/>
                    <a:pt x="7" y="124"/>
                    <a:pt x="7" y="126"/>
                  </a:cubicBezTo>
                  <a:cubicBezTo>
                    <a:pt x="7" y="164"/>
                    <a:pt x="7" y="164"/>
                    <a:pt x="7" y="164"/>
                  </a:cubicBezTo>
                  <a:cubicBezTo>
                    <a:pt x="7" y="165"/>
                    <a:pt x="8" y="166"/>
                    <a:pt x="8" y="167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8" y="168"/>
                    <a:pt x="8" y="168"/>
                    <a:pt x="8" y="169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10" y="171"/>
                    <a:pt x="10" y="171"/>
                    <a:pt x="10" y="171"/>
                  </a:cubicBezTo>
                  <a:cubicBezTo>
                    <a:pt x="10" y="171"/>
                    <a:pt x="10" y="172"/>
                    <a:pt x="11" y="172"/>
                  </a:cubicBezTo>
                  <a:cubicBezTo>
                    <a:pt x="9" y="171"/>
                    <a:pt x="6" y="169"/>
                    <a:pt x="4" y="168"/>
                  </a:cubicBezTo>
                  <a:cubicBezTo>
                    <a:pt x="3" y="168"/>
                    <a:pt x="3" y="167"/>
                    <a:pt x="3" y="167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3"/>
                    <a:pt x="1" y="163"/>
                    <a:pt x="1" y="163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1" y="160"/>
                    <a:pt x="1" y="160"/>
                    <a:pt x="1" y="16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1"/>
                    <a:pt x="0" y="121"/>
                    <a:pt x="0" y="121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9" name="Freeform 305">
              <a:extLst>
                <a:ext uri="{FF2B5EF4-FFF2-40B4-BE49-F238E27FC236}">
                  <a16:creationId xmlns:a16="http://schemas.microsoft.com/office/drawing/2014/main" id="{6ACD2308-EF6B-41EF-ABF4-C0C84E594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4725" y="2103438"/>
              <a:ext cx="36512" cy="23813"/>
            </a:xfrm>
            <a:custGeom>
              <a:avLst/>
              <a:gdLst>
                <a:gd name="T0" fmla="*/ 7 w 10"/>
                <a:gd name="T1" fmla="*/ 4 h 7"/>
                <a:gd name="T2" fmla="*/ 0 w 10"/>
                <a:gd name="T3" fmla="*/ 0 h 7"/>
                <a:gd name="T4" fmla="*/ 3 w 10"/>
                <a:gd name="T5" fmla="*/ 3 h 7"/>
                <a:gd name="T6" fmla="*/ 10 w 10"/>
                <a:gd name="T7" fmla="*/ 7 h 7"/>
                <a:gd name="T8" fmla="*/ 7 w 10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6"/>
                    <a:pt x="8" y="5"/>
                    <a:pt x="7" y="4"/>
                  </a:cubicBezTo>
                  <a:close/>
                </a:path>
              </a:pathLst>
            </a:custGeom>
            <a:solidFill>
              <a:srgbClr val="862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0" name="Freeform 306">
              <a:extLst>
                <a:ext uri="{FF2B5EF4-FFF2-40B4-BE49-F238E27FC236}">
                  <a16:creationId xmlns:a16="http://schemas.microsoft.com/office/drawing/2014/main" id="{48BE115D-9A72-42CE-96FC-ADB736AE7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3612" y="2112963"/>
              <a:ext cx="25400" cy="19050"/>
            </a:xfrm>
            <a:custGeom>
              <a:avLst/>
              <a:gdLst>
                <a:gd name="T0" fmla="*/ 7 w 7"/>
                <a:gd name="T1" fmla="*/ 4 h 5"/>
                <a:gd name="T2" fmla="*/ 0 w 7"/>
                <a:gd name="T3" fmla="*/ 0 h 5"/>
                <a:gd name="T4" fmla="*/ 1 w 7"/>
                <a:gd name="T5" fmla="*/ 1 h 5"/>
                <a:gd name="T6" fmla="*/ 7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8B2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1" name="Freeform 307">
              <a:extLst>
                <a:ext uri="{FF2B5EF4-FFF2-40B4-BE49-F238E27FC236}">
                  <a16:creationId xmlns:a16="http://schemas.microsoft.com/office/drawing/2014/main" id="{410B3820-6DFC-451F-92BF-5672AE97C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0437" y="2117726"/>
              <a:ext cx="25400" cy="17463"/>
            </a:xfrm>
            <a:custGeom>
              <a:avLst/>
              <a:gdLst>
                <a:gd name="T0" fmla="*/ 6 w 7"/>
                <a:gd name="T1" fmla="*/ 4 h 5"/>
                <a:gd name="T2" fmla="*/ 0 w 7"/>
                <a:gd name="T3" fmla="*/ 0 h 5"/>
                <a:gd name="T4" fmla="*/ 0 w 7"/>
                <a:gd name="T5" fmla="*/ 1 h 5"/>
                <a:gd name="T6" fmla="*/ 7 w 7"/>
                <a:gd name="T7" fmla="*/ 5 h 5"/>
                <a:gd name="T8" fmla="*/ 6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6" y="4"/>
                  </a:cubicBezTo>
                  <a:close/>
                </a:path>
              </a:pathLst>
            </a:custGeom>
            <a:solidFill>
              <a:srgbClr val="902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2" name="Freeform 308">
              <a:extLst>
                <a:ext uri="{FF2B5EF4-FFF2-40B4-BE49-F238E27FC236}">
                  <a16:creationId xmlns:a16="http://schemas.microsoft.com/office/drawing/2014/main" id="{9DA0F524-98B5-4986-B308-55B1342C7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0437" y="2120901"/>
              <a:ext cx="25400" cy="20638"/>
            </a:xfrm>
            <a:custGeom>
              <a:avLst/>
              <a:gdLst>
                <a:gd name="T0" fmla="*/ 7 w 7"/>
                <a:gd name="T1" fmla="*/ 4 h 6"/>
                <a:gd name="T2" fmla="*/ 0 w 7"/>
                <a:gd name="T3" fmla="*/ 0 h 6"/>
                <a:gd name="T4" fmla="*/ 0 w 7"/>
                <a:gd name="T5" fmla="*/ 2 h 6"/>
                <a:gd name="T6" fmla="*/ 7 w 7"/>
                <a:gd name="T7" fmla="*/ 6 h 6"/>
                <a:gd name="T8" fmla="*/ 7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95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3" name="Freeform 309">
              <a:extLst>
                <a:ext uri="{FF2B5EF4-FFF2-40B4-BE49-F238E27FC236}">
                  <a16:creationId xmlns:a16="http://schemas.microsoft.com/office/drawing/2014/main" id="{880C0B46-AAD1-4C16-9AA4-3EB8995CC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70437" y="2127251"/>
              <a:ext cx="28575" cy="19050"/>
            </a:xfrm>
            <a:custGeom>
              <a:avLst/>
              <a:gdLst>
                <a:gd name="T0" fmla="*/ 7 w 8"/>
                <a:gd name="T1" fmla="*/ 4 h 5"/>
                <a:gd name="T2" fmla="*/ 0 w 8"/>
                <a:gd name="T3" fmla="*/ 0 h 5"/>
                <a:gd name="T4" fmla="*/ 1 w 8"/>
                <a:gd name="T5" fmla="*/ 1 h 5"/>
                <a:gd name="T6" fmla="*/ 8 w 8"/>
                <a:gd name="T7" fmla="*/ 5 h 5"/>
                <a:gd name="T8" fmla="*/ 7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9A2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4" name="Freeform 310">
              <a:extLst>
                <a:ext uri="{FF2B5EF4-FFF2-40B4-BE49-F238E27FC236}">
                  <a16:creationId xmlns:a16="http://schemas.microsoft.com/office/drawing/2014/main" id="{01EE5DD6-6C23-471D-B800-1907E63F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5675" y="2132013"/>
              <a:ext cx="23812" cy="17463"/>
            </a:xfrm>
            <a:custGeom>
              <a:avLst/>
              <a:gdLst>
                <a:gd name="T0" fmla="*/ 7 w 7"/>
                <a:gd name="T1" fmla="*/ 4 h 5"/>
                <a:gd name="T2" fmla="*/ 0 w 7"/>
                <a:gd name="T3" fmla="*/ 0 h 5"/>
                <a:gd name="T4" fmla="*/ 0 w 7"/>
                <a:gd name="T5" fmla="*/ 1 h 5"/>
                <a:gd name="T6" fmla="*/ 7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9F2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5" name="Freeform 311">
              <a:extLst>
                <a:ext uri="{FF2B5EF4-FFF2-40B4-BE49-F238E27FC236}">
                  <a16:creationId xmlns:a16="http://schemas.microsoft.com/office/drawing/2014/main" id="{853ACD72-E673-4396-A87C-7A162F9EB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65675" y="2135188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2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A33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6" name="Freeform 312">
              <a:extLst>
                <a:ext uri="{FF2B5EF4-FFF2-40B4-BE49-F238E27FC236}">
                  <a16:creationId xmlns:a16="http://schemas.microsoft.com/office/drawing/2014/main" id="{96BDE7CA-BF74-45EC-ABDC-8CC88FFE3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7900" y="2098676"/>
              <a:ext cx="28575" cy="19050"/>
            </a:xfrm>
            <a:custGeom>
              <a:avLst/>
              <a:gdLst>
                <a:gd name="T0" fmla="*/ 8 w 8"/>
                <a:gd name="T1" fmla="*/ 5 h 5"/>
                <a:gd name="T2" fmla="*/ 1 w 8"/>
                <a:gd name="T3" fmla="*/ 1 h 5"/>
                <a:gd name="T4" fmla="*/ 0 w 8"/>
                <a:gd name="T5" fmla="*/ 0 h 5"/>
                <a:gd name="T6" fmla="*/ 6 w 8"/>
                <a:gd name="T7" fmla="*/ 4 h 5"/>
                <a:gd name="T8" fmla="*/ 8 w 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5"/>
                    <a:pt x="7" y="5"/>
                    <a:pt x="8" y="5"/>
                  </a:cubicBezTo>
                  <a:close/>
                </a:path>
              </a:pathLst>
            </a:custGeom>
            <a:solidFill>
              <a:srgbClr val="81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7" name="Freeform 313">
              <a:extLst>
                <a:ext uri="{FF2B5EF4-FFF2-40B4-BE49-F238E27FC236}">
                  <a16:creationId xmlns:a16="http://schemas.microsoft.com/office/drawing/2014/main" id="{7C7629C3-C1C1-4818-AB93-1BC9F0A44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9867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3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8" name="Freeform 314">
              <a:extLst>
                <a:ext uri="{FF2B5EF4-FFF2-40B4-BE49-F238E27FC236}">
                  <a16:creationId xmlns:a16="http://schemas.microsoft.com/office/drawing/2014/main" id="{1133EE49-D61A-428C-8169-88AA83C10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4250" y="2098676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2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8B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9" name="Freeform 315">
              <a:extLst>
                <a:ext uri="{FF2B5EF4-FFF2-40B4-BE49-F238E27FC236}">
                  <a16:creationId xmlns:a16="http://schemas.microsoft.com/office/drawing/2014/main" id="{E68CE7E8-FF68-4E0A-8763-BFEC5D5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12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0 w 16"/>
                <a:gd name="T7" fmla="*/ 0 h 9"/>
                <a:gd name="T8" fmla="*/ 16 w 16"/>
                <a:gd name="T9" fmla="*/ 9 h 9"/>
                <a:gd name="T10" fmla="*/ 16 w 16"/>
                <a:gd name="T11" fmla="*/ 9 h 9"/>
                <a:gd name="T12" fmla="*/ 16 w 16"/>
                <a:gd name="T13" fmla="*/ 9 h 9"/>
                <a:gd name="T14" fmla="*/ 16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93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0" name="Freeform 316">
              <a:extLst>
                <a:ext uri="{FF2B5EF4-FFF2-40B4-BE49-F238E27FC236}">
                  <a16:creationId xmlns:a16="http://schemas.microsoft.com/office/drawing/2014/main" id="{7EC36CAF-5B21-458C-8CD5-5ACE6841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8862" y="2138363"/>
              <a:ext cx="127000" cy="71438"/>
            </a:xfrm>
            <a:custGeom>
              <a:avLst/>
              <a:gdLst>
                <a:gd name="T0" fmla="*/ 80 w 80"/>
                <a:gd name="T1" fmla="*/ 7 h 45"/>
                <a:gd name="T2" fmla="*/ 65 w 80"/>
                <a:gd name="T3" fmla="*/ 0 h 45"/>
                <a:gd name="T4" fmla="*/ 0 w 80"/>
                <a:gd name="T5" fmla="*/ 36 h 45"/>
                <a:gd name="T6" fmla="*/ 15 w 80"/>
                <a:gd name="T7" fmla="*/ 45 h 45"/>
                <a:gd name="T8" fmla="*/ 80 w 80"/>
                <a:gd name="T9" fmla="*/ 7 h 45"/>
                <a:gd name="T10" fmla="*/ 80 w 80"/>
                <a:gd name="T11" fmla="*/ 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45">
                  <a:moveTo>
                    <a:pt x="80" y="7"/>
                  </a:moveTo>
                  <a:lnTo>
                    <a:pt x="65" y="0"/>
                  </a:lnTo>
                  <a:lnTo>
                    <a:pt x="0" y="36"/>
                  </a:lnTo>
                  <a:lnTo>
                    <a:pt x="15" y="45"/>
                  </a:lnTo>
                  <a:lnTo>
                    <a:pt x="80" y="7"/>
                  </a:lnTo>
                  <a:lnTo>
                    <a:pt x="80" y="7"/>
                  </a:lnTo>
                  <a:close/>
                </a:path>
              </a:pathLst>
            </a:custGeom>
            <a:solidFill>
              <a:srgbClr val="DC4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1" name="Freeform 317">
              <a:extLst>
                <a:ext uri="{FF2B5EF4-FFF2-40B4-BE49-F238E27FC236}">
                  <a16:creationId xmlns:a16="http://schemas.microsoft.com/office/drawing/2014/main" id="{105F8C12-B00D-4639-9ED3-240157549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2" y="2063751"/>
              <a:ext cx="28575" cy="17463"/>
            </a:xfrm>
            <a:custGeom>
              <a:avLst/>
              <a:gdLst>
                <a:gd name="T0" fmla="*/ 7 w 8"/>
                <a:gd name="T1" fmla="*/ 4 h 5"/>
                <a:gd name="T2" fmla="*/ 0 w 8"/>
                <a:gd name="T3" fmla="*/ 0 h 5"/>
                <a:gd name="T4" fmla="*/ 1 w 8"/>
                <a:gd name="T5" fmla="*/ 1 h 5"/>
                <a:gd name="T6" fmla="*/ 8 w 8"/>
                <a:gd name="T7" fmla="*/ 5 h 5"/>
                <a:gd name="T8" fmla="*/ 7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862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2" name="Freeform 318">
              <a:extLst>
                <a:ext uri="{FF2B5EF4-FFF2-40B4-BE49-F238E27FC236}">
                  <a16:creationId xmlns:a16="http://schemas.microsoft.com/office/drawing/2014/main" id="{00755CB6-F7BA-422C-895D-A5D98B848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4250" y="2066926"/>
              <a:ext cx="28575" cy="17463"/>
            </a:xfrm>
            <a:custGeom>
              <a:avLst/>
              <a:gdLst>
                <a:gd name="T0" fmla="*/ 15 w 18"/>
                <a:gd name="T1" fmla="*/ 9 h 11"/>
                <a:gd name="T2" fmla="*/ 0 w 18"/>
                <a:gd name="T3" fmla="*/ 0 h 11"/>
                <a:gd name="T4" fmla="*/ 2 w 18"/>
                <a:gd name="T5" fmla="*/ 2 h 11"/>
                <a:gd name="T6" fmla="*/ 18 w 18"/>
                <a:gd name="T7" fmla="*/ 11 h 11"/>
                <a:gd name="T8" fmla="*/ 15 w 18"/>
                <a:gd name="T9" fmla="*/ 9 h 11"/>
                <a:gd name="T10" fmla="*/ 15 w 18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15" y="9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18" y="11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8B2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3" name="Freeform 319">
              <a:extLst>
                <a:ext uri="{FF2B5EF4-FFF2-40B4-BE49-F238E27FC236}">
                  <a16:creationId xmlns:a16="http://schemas.microsoft.com/office/drawing/2014/main" id="{4BFDCD13-ECEB-41C1-9617-484CC02FD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010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02C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4" name="Freeform 320">
              <a:extLst>
                <a:ext uri="{FF2B5EF4-FFF2-40B4-BE49-F238E27FC236}">
                  <a16:creationId xmlns:a16="http://schemas.microsoft.com/office/drawing/2014/main" id="{C108529A-BFAC-4A91-A3EE-9848BC9E1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0101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6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52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5" name="Freeform 321">
              <a:extLst>
                <a:ext uri="{FF2B5EF4-FFF2-40B4-BE49-F238E27FC236}">
                  <a16:creationId xmlns:a16="http://schemas.microsoft.com/office/drawing/2014/main" id="{6991E17D-18E5-4ECB-A1FB-0A4895708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486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A2E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6" name="Freeform 322">
              <a:extLst>
                <a:ext uri="{FF2B5EF4-FFF2-40B4-BE49-F238E27FC236}">
                  <a16:creationId xmlns:a16="http://schemas.microsoft.com/office/drawing/2014/main" id="{46F531FD-9C69-4361-884E-68E9AC01C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486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F2F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7" name="Freeform 323">
              <a:extLst>
                <a:ext uri="{FF2B5EF4-FFF2-40B4-BE49-F238E27FC236}">
                  <a16:creationId xmlns:a16="http://schemas.microsoft.com/office/drawing/2014/main" id="{4FB45B93-F806-495C-9D43-9A5A8A6BB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4863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331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8" name="Freeform 324">
              <a:extLst>
                <a:ext uri="{FF2B5EF4-FFF2-40B4-BE49-F238E27FC236}">
                  <a16:creationId xmlns:a16="http://schemas.microsoft.com/office/drawing/2014/main" id="{D82D0993-9864-4BF5-B2CB-EF58BCBC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8038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93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9" name="Freeform 325">
              <a:extLst>
                <a:ext uri="{FF2B5EF4-FFF2-40B4-BE49-F238E27FC236}">
                  <a16:creationId xmlns:a16="http://schemas.microsoft.com/office/drawing/2014/main" id="{D461A11E-A705-4826-855E-475A5F4CD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78038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D34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0" name="Freeform 326">
              <a:extLst>
                <a:ext uri="{FF2B5EF4-FFF2-40B4-BE49-F238E27FC236}">
                  <a16:creationId xmlns:a16="http://schemas.microsoft.com/office/drawing/2014/main" id="{2C134D5A-A459-482C-8CB4-069E67319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12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33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1" name="Freeform 327">
              <a:extLst>
                <a:ext uri="{FF2B5EF4-FFF2-40B4-BE49-F238E27FC236}">
                  <a16:creationId xmlns:a16="http://schemas.microsoft.com/office/drawing/2014/main" id="{24B0C95C-698A-41F6-9EAC-6E84E318C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12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0 w 16"/>
                <a:gd name="T7" fmla="*/ 0 h 9"/>
                <a:gd name="T8" fmla="*/ 16 w 16"/>
                <a:gd name="T9" fmla="*/ 9 h 9"/>
                <a:gd name="T10" fmla="*/ 16 w 16"/>
                <a:gd name="T11" fmla="*/ 9 h 9"/>
                <a:gd name="T12" fmla="*/ 16 w 16"/>
                <a:gd name="T13" fmla="*/ 9 h 9"/>
                <a:gd name="T14" fmla="*/ 16 w 16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938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2" name="Freeform 328">
              <a:extLst>
                <a:ext uri="{FF2B5EF4-FFF2-40B4-BE49-F238E27FC236}">
                  <a16:creationId xmlns:a16="http://schemas.microsoft.com/office/drawing/2014/main" id="{7E34A8DC-7A0C-4C46-9F38-8164033F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1213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E38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3" name="Freeform 329">
              <a:extLst>
                <a:ext uri="{FF2B5EF4-FFF2-40B4-BE49-F238E27FC236}">
                  <a16:creationId xmlns:a16="http://schemas.microsoft.com/office/drawing/2014/main" id="{D42866B4-94F8-4E58-88C1-A419A3D0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4388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33A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4" name="Freeform 330">
              <a:extLst>
                <a:ext uri="{FF2B5EF4-FFF2-40B4-BE49-F238E27FC236}">
                  <a16:creationId xmlns:a16="http://schemas.microsoft.com/office/drawing/2014/main" id="{425DCC41-A7B6-4C07-9897-53BA5F514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4388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73C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5" name="Freeform 331">
              <a:extLst>
                <a:ext uri="{FF2B5EF4-FFF2-40B4-BE49-F238E27FC236}">
                  <a16:creationId xmlns:a16="http://schemas.microsoft.com/office/drawing/2014/main" id="{E4808FE7-FF4D-48BB-A82A-60520383D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4388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6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C3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6" name="Freeform 332">
              <a:extLst>
                <a:ext uri="{FF2B5EF4-FFF2-40B4-BE49-F238E27FC236}">
                  <a16:creationId xmlns:a16="http://schemas.microsoft.com/office/drawing/2014/main" id="{5F26F402-B90E-484B-A017-6480DB3AD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91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23E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7" name="Freeform 333">
              <a:extLst>
                <a:ext uri="{FF2B5EF4-FFF2-40B4-BE49-F238E27FC236}">
                  <a16:creationId xmlns:a16="http://schemas.microsoft.com/office/drawing/2014/main" id="{74CF24C6-AC0F-4379-9A15-9941A1A61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89151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740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8" name="Freeform 334">
              <a:extLst>
                <a:ext uri="{FF2B5EF4-FFF2-40B4-BE49-F238E27FC236}">
                  <a16:creationId xmlns:a16="http://schemas.microsoft.com/office/drawing/2014/main" id="{E9091CDA-9611-4CD9-BE8A-63E5C8F23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923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B42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9" name="Freeform 335">
              <a:extLst>
                <a:ext uri="{FF2B5EF4-FFF2-40B4-BE49-F238E27FC236}">
                  <a16:creationId xmlns:a16="http://schemas.microsoft.com/office/drawing/2014/main" id="{BEFE51B4-F6A6-49D1-A009-9D1919A4D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923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044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0" name="Freeform 336">
              <a:extLst>
                <a:ext uri="{FF2B5EF4-FFF2-40B4-BE49-F238E27FC236}">
                  <a16:creationId xmlns:a16="http://schemas.microsoft.com/office/drawing/2014/main" id="{50C4C09C-ECF5-4ED5-9CD8-250591542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92326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54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1" name="Freeform 337">
              <a:extLst>
                <a:ext uri="{FF2B5EF4-FFF2-40B4-BE49-F238E27FC236}">
                  <a16:creationId xmlns:a16="http://schemas.microsoft.com/office/drawing/2014/main" id="{42971989-0733-4B6D-A008-7D958F63B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1075" y="209550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3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84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2" name="Freeform 338">
              <a:extLst>
                <a:ext uri="{FF2B5EF4-FFF2-40B4-BE49-F238E27FC236}">
                  <a16:creationId xmlns:a16="http://schemas.microsoft.com/office/drawing/2014/main" id="{4550AF68-1CA3-49E2-A15F-5AB97AFBB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4250" y="2095501"/>
              <a:ext cx="23812" cy="17463"/>
            </a:xfrm>
            <a:custGeom>
              <a:avLst/>
              <a:gdLst>
                <a:gd name="T0" fmla="*/ 15 w 15"/>
                <a:gd name="T1" fmla="*/ 9 h 11"/>
                <a:gd name="T2" fmla="*/ 2 w 15"/>
                <a:gd name="T3" fmla="*/ 0 h 11"/>
                <a:gd name="T4" fmla="*/ 0 w 15"/>
                <a:gd name="T5" fmla="*/ 2 h 11"/>
                <a:gd name="T6" fmla="*/ 15 w 15"/>
                <a:gd name="T7" fmla="*/ 11 h 11"/>
                <a:gd name="T8" fmla="*/ 15 w 15"/>
                <a:gd name="T9" fmla="*/ 9 h 11"/>
                <a:gd name="T10" fmla="*/ 15 w 15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EB4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3" name="Freeform 339">
              <a:extLst>
                <a:ext uri="{FF2B5EF4-FFF2-40B4-BE49-F238E27FC236}">
                  <a16:creationId xmlns:a16="http://schemas.microsoft.com/office/drawing/2014/main" id="{B59564BE-D1C1-4AB3-B2FA-46E7FF2F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4250" y="2098676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EE4E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4" name="Freeform 340">
              <a:extLst>
                <a:ext uri="{FF2B5EF4-FFF2-40B4-BE49-F238E27FC236}">
                  <a16:creationId xmlns:a16="http://schemas.microsoft.com/office/drawing/2014/main" id="{75140025-C78E-4D69-9282-005AEF8EF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1272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5" name="Freeform 341">
              <a:extLst>
                <a:ext uri="{FF2B5EF4-FFF2-40B4-BE49-F238E27FC236}">
                  <a16:creationId xmlns:a16="http://schemas.microsoft.com/office/drawing/2014/main" id="{CAE6FF55-466F-42A9-B0ED-C32D51848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27251"/>
              <a:ext cx="28575" cy="19050"/>
            </a:xfrm>
            <a:custGeom>
              <a:avLst/>
              <a:gdLst>
                <a:gd name="T0" fmla="*/ 8 w 8"/>
                <a:gd name="T1" fmla="*/ 4 h 5"/>
                <a:gd name="T2" fmla="*/ 1 w 8"/>
                <a:gd name="T3" fmla="*/ 0 h 5"/>
                <a:gd name="T4" fmla="*/ 0 w 8"/>
                <a:gd name="T5" fmla="*/ 1 h 5"/>
                <a:gd name="T6" fmla="*/ 7 w 8"/>
                <a:gd name="T7" fmla="*/ 5 h 5"/>
                <a:gd name="T8" fmla="*/ 8 w 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8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8" y="4"/>
                  </a:cubicBezTo>
                  <a:close/>
                </a:path>
              </a:pathLst>
            </a:custGeom>
            <a:solidFill>
              <a:srgbClr val="F9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6" name="Freeform 342">
              <a:extLst>
                <a:ext uri="{FF2B5EF4-FFF2-40B4-BE49-F238E27FC236}">
                  <a16:creationId xmlns:a16="http://schemas.microsoft.com/office/drawing/2014/main" id="{7F5CE296-4594-4867-BFF3-E517AFC24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8225" y="2132013"/>
              <a:ext cx="28575" cy="20638"/>
            </a:xfrm>
            <a:custGeom>
              <a:avLst/>
              <a:gdLst>
                <a:gd name="T0" fmla="*/ 8 w 8"/>
                <a:gd name="T1" fmla="*/ 4 h 6"/>
                <a:gd name="T2" fmla="*/ 1 w 8"/>
                <a:gd name="T3" fmla="*/ 0 h 6"/>
                <a:gd name="T4" fmla="*/ 0 w 8"/>
                <a:gd name="T5" fmla="*/ 2 h 6"/>
                <a:gd name="T6" fmla="*/ 6 w 8"/>
                <a:gd name="T7" fmla="*/ 6 h 6"/>
                <a:gd name="T8" fmla="*/ 8 w 8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8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5"/>
                    <a:pt x="8" y="4"/>
                  </a:cubicBezTo>
                  <a:close/>
                </a:path>
              </a:pathLst>
            </a:custGeom>
            <a:solidFill>
              <a:srgbClr val="F9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7" name="Freeform 343">
              <a:extLst>
                <a:ext uri="{FF2B5EF4-FFF2-40B4-BE49-F238E27FC236}">
                  <a16:creationId xmlns:a16="http://schemas.microsoft.com/office/drawing/2014/main" id="{3B3A468D-50BA-42AA-9482-C913A1B0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1400" y="2138363"/>
              <a:ext cx="23812" cy="22225"/>
            </a:xfrm>
            <a:custGeom>
              <a:avLst/>
              <a:gdLst>
                <a:gd name="T0" fmla="*/ 7 w 7"/>
                <a:gd name="T1" fmla="*/ 4 h 6"/>
                <a:gd name="T2" fmla="*/ 1 w 7"/>
                <a:gd name="T3" fmla="*/ 0 h 6"/>
                <a:gd name="T4" fmla="*/ 0 w 7"/>
                <a:gd name="T5" fmla="*/ 2 h 6"/>
                <a:gd name="T6" fmla="*/ 7 w 7"/>
                <a:gd name="T7" fmla="*/ 6 h 6"/>
                <a:gd name="T8" fmla="*/ 7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7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F9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8" name="Freeform 344">
              <a:extLst>
                <a:ext uri="{FF2B5EF4-FFF2-40B4-BE49-F238E27FC236}">
                  <a16:creationId xmlns:a16="http://schemas.microsoft.com/office/drawing/2014/main" id="{8BE588C2-738B-4456-8319-DEE1A5350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6162" y="2146301"/>
              <a:ext cx="28575" cy="17463"/>
            </a:xfrm>
            <a:custGeom>
              <a:avLst/>
              <a:gdLst>
                <a:gd name="T0" fmla="*/ 18 w 18"/>
                <a:gd name="T1" fmla="*/ 9 h 11"/>
                <a:gd name="T2" fmla="*/ 3 w 18"/>
                <a:gd name="T3" fmla="*/ 0 h 11"/>
                <a:gd name="T4" fmla="*/ 0 w 18"/>
                <a:gd name="T5" fmla="*/ 2 h 11"/>
                <a:gd name="T6" fmla="*/ 16 w 18"/>
                <a:gd name="T7" fmla="*/ 11 h 11"/>
                <a:gd name="T8" fmla="*/ 18 w 18"/>
                <a:gd name="T9" fmla="*/ 9 h 11"/>
                <a:gd name="T10" fmla="*/ 18 w 18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18" y="9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9" name="Freeform 345">
              <a:extLst>
                <a:ext uri="{FF2B5EF4-FFF2-40B4-BE49-F238E27FC236}">
                  <a16:creationId xmlns:a16="http://schemas.microsoft.com/office/drawing/2014/main" id="{AF598E1C-931B-4BF7-BFC6-C09F482F1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6162" y="2149476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0" name="Freeform 346">
              <a:extLst>
                <a:ext uri="{FF2B5EF4-FFF2-40B4-BE49-F238E27FC236}">
                  <a16:creationId xmlns:a16="http://schemas.microsoft.com/office/drawing/2014/main" id="{4FEC9B48-566A-4728-B8BF-37732783F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6162" y="21526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1" name="Freeform 347">
              <a:extLst>
                <a:ext uri="{FF2B5EF4-FFF2-40B4-BE49-F238E27FC236}">
                  <a16:creationId xmlns:a16="http://schemas.microsoft.com/office/drawing/2014/main" id="{E6C0F585-3A2B-42E9-84A5-EAC5DC27A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9337" y="2152651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2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2" name="Freeform 348">
              <a:extLst>
                <a:ext uri="{FF2B5EF4-FFF2-40B4-BE49-F238E27FC236}">
                  <a16:creationId xmlns:a16="http://schemas.microsoft.com/office/drawing/2014/main" id="{B414C4AD-E432-4BA9-B86D-DA3BB555D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9337" y="2155826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6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3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3" name="Freeform 349">
              <a:extLst>
                <a:ext uri="{FF2B5EF4-FFF2-40B4-BE49-F238E27FC236}">
                  <a16:creationId xmlns:a16="http://schemas.microsoft.com/office/drawing/2014/main" id="{ED3188AA-2893-470B-AF0F-5E7A4ABA9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9337" y="2160588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4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4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FE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4" name="Freeform 350">
              <a:extLst>
                <a:ext uri="{FF2B5EF4-FFF2-40B4-BE49-F238E27FC236}">
                  <a16:creationId xmlns:a16="http://schemas.microsoft.com/office/drawing/2014/main" id="{10B0C00C-1D1F-4745-8847-FFC3E595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2512" y="2163763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2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9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5" name="Freeform 351">
              <a:extLst>
                <a:ext uri="{FF2B5EF4-FFF2-40B4-BE49-F238E27FC236}">
                  <a16:creationId xmlns:a16="http://schemas.microsoft.com/office/drawing/2014/main" id="{02302703-9F9A-4450-8028-CFAA1AD37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2512" y="2166938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4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6" name="Freeform 352">
              <a:extLst>
                <a:ext uri="{FF2B5EF4-FFF2-40B4-BE49-F238E27FC236}">
                  <a16:creationId xmlns:a16="http://schemas.microsoft.com/office/drawing/2014/main" id="{053AADC5-E84D-4C41-A6A0-849F66F7C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2512" y="2170113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3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3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F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7" name="Freeform 353">
              <a:extLst>
                <a:ext uri="{FF2B5EF4-FFF2-40B4-BE49-F238E27FC236}">
                  <a16:creationId xmlns:a16="http://schemas.microsoft.com/office/drawing/2014/main" id="{14D16F10-304E-4F06-8F08-4155DA8D1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5687" y="2174876"/>
              <a:ext cx="23812" cy="17463"/>
            </a:xfrm>
            <a:custGeom>
              <a:avLst/>
              <a:gdLst>
                <a:gd name="T0" fmla="*/ 7 w 7"/>
                <a:gd name="T1" fmla="*/ 4 h 5"/>
                <a:gd name="T2" fmla="*/ 1 w 7"/>
                <a:gd name="T3" fmla="*/ 0 h 5"/>
                <a:gd name="T4" fmla="*/ 0 w 7"/>
                <a:gd name="T5" fmla="*/ 1 h 5"/>
                <a:gd name="T6" fmla="*/ 7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DA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8" name="Freeform 354">
              <a:extLst>
                <a:ext uri="{FF2B5EF4-FFF2-40B4-BE49-F238E27FC236}">
                  <a16:creationId xmlns:a16="http://schemas.microsoft.com/office/drawing/2014/main" id="{9BAD0946-B149-4728-87F6-B29C7837C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5687" y="2178051"/>
              <a:ext cx="23812" cy="17463"/>
            </a:xfrm>
            <a:custGeom>
              <a:avLst/>
              <a:gdLst>
                <a:gd name="T0" fmla="*/ 7 w 7"/>
                <a:gd name="T1" fmla="*/ 4 h 5"/>
                <a:gd name="T2" fmla="*/ 0 w 7"/>
                <a:gd name="T3" fmla="*/ 0 h 5"/>
                <a:gd name="T4" fmla="*/ 0 w 7"/>
                <a:gd name="T5" fmla="*/ 1 h 5"/>
                <a:gd name="T6" fmla="*/ 7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D5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9" name="Freeform 355">
              <a:extLst>
                <a:ext uri="{FF2B5EF4-FFF2-40B4-BE49-F238E27FC236}">
                  <a16:creationId xmlns:a16="http://schemas.microsoft.com/office/drawing/2014/main" id="{97C33F34-7405-4672-8A98-28AA762F2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5687" y="2181226"/>
              <a:ext cx="23812" cy="17463"/>
            </a:xfrm>
            <a:custGeom>
              <a:avLst/>
              <a:gdLst>
                <a:gd name="T0" fmla="*/ 7 w 7"/>
                <a:gd name="T1" fmla="*/ 4 h 5"/>
                <a:gd name="T2" fmla="*/ 0 w 7"/>
                <a:gd name="T3" fmla="*/ 0 h 5"/>
                <a:gd name="T4" fmla="*/ 0 w 7"/>
                <a:gd name="T5" fmla="*/ 1 h 5"/>
                <a:gd name="T6" fmla="*/ 7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D0D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0" name="Freeform 356">
              <a:extLst>
                <a:ext uri="{FF2B5EF4-FFF2-40B4-BE49-F238E27FC236}">
                  <a16:creationId xmlns:a16="http://schemas.microsoft.com/office/drawing/2014/main" id="{5F33CD2B-7DE4-4F59-A31A-E23FEED6D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5687" y="2184401"/>
              <a:ext cx="23812" cy="19050"/>
            </a:xfrm>
            <a:custGeom>
              <a:avLst/>
              <a:gdLst>
                <a:gd name="T0" fmla="*/ 7 w 7"/>
                <a:gd name="T1" fmla="*/ 4 h 5"/>
                <a:gd name="T2" fmla="*/ 0 w 7"/>
                <a:gd name="T3" fmla="*/ 0 h 5"/>
                <a:gd name="T4" fmla="*/ 0 w 7"/>
                <a:gd name="T5" fmla="*/ 1 h 5"/>
                <a:gd name="T6" fmla="*/ 6 w 7"/>
                <a:gd name="T7" fmla="*/ 5 h 5"/>
                <a:gd name="T8" fmla="*/ 7 w 7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CB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1" name="Freeform 357">
              <a:extLst>
                <a:ext uri="{FF2B5EF4-FFF2-40B4-BE49-F238E27FC236}">
                  <a16:creationId xmlns:a16="http://schemas.microsoft.com/office/drawing/2014/main" id="{C7402FCF-B62A-49B0-A2E0-5967C191A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8862" y="2189163"/>
              <a:ext cx="23812" cy="20638"/>
            </a:xfrm>
            <a:custGeom>
              <a:avLst/>
              <a:gdLst>
                <a:gd name="T0" fmla="*/ 7 w 7"/>
                <a:gd name="T1" fmla="*/ 4 h 6"/>
                <a:gd name="T2" fmla="*/ 1 w 7"/>
                <a:gd name="T3" fmla="*/ 0 h 6"/>
                <a:gd name="T4" fmla="*/ 0 w 7"/>
                <a:gd name="T5" fmla="*/ 2 h 6"/>
                <a:gd name="T6" fmla="*/ 7 w 7"/>
                <a:gd name="T7" fmla="*/ 6 h 6"/>
                <a:gd name="T8" fmla="*/ 7 w 7"/>
                <a:gd name="T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7" y="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4"/>
                  </a:cubicBez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2" name="Freeform 358">
              <a:extLst>
                <a:ext uri="{FF2B5EF4-FFF2-40B4-BE49-F238E27FC236}">
                  <a16:creationId xmlns:a16="http://schemas.microsoft.com/office/drawing/2014/main" id="{57717E05-4210-4B5A-90A2-984B8BC3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68862" y="2195513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C2C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3" name="Freeform 359">
              <a:extLst>
                <a:ext uri="{FF2B5EF4-FFF2-40B4-BE49-F238E27FC236}">
                  <a16:creationId xmlns:a16="http://schemas.microsoft.com/office/drawing/2014/main" id="{098DE953-B992-495F-8F32-E72FC8157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99012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818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4" name="Freeform 360">
              <a:extLst>
                <a:ext uri="{FF2B5EF4-FFF2-40B4-BE49-F238E27FC236}">
                  <a16:creationId xmlns:a16="http://schemas.microsoft.com/office/drawing/2014/main" id="{898C7B6E-C87F-4971-8001-4C043F71E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2187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5" name="Freeform 361">
              <a:extLst>
                <a:ext uri="{FF2B5EF4-FFF2-40B4-BE49-F238E27FC236}">
                  <a16:creationId xmlns:a16="http://schemas.microsoft.com/office/drawing/2014/main" id="{BFDBA29C-3F08-445B-8AC6-C00F33E88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2187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8B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6" name="Freeform 362">
              <a:extLst>
                <a:ext uri="{FF2B5EF4-FFF2-40B4-BE49-F238E27FC236}">
                  <a16:creationId xmlns:a16="http://schemas.microsoft.com/office/drawing/2014/main" id="{587B5616-8F9A-47E5-BC3D-9BAE7307B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5362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09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7" name="Freeform 363">
              <a:extLst>
                <a:ext uri="{FF2B5EF4-FFF2-40B4-BE49-F238E27FC236}">
                  <a16:creationId xmlns:a16="http://schemas.microsoft.com/office/drawing/2014/main" id="{C7CB9DFE-3A99-44E8-86F5-277B2B082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5362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95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8" name="Freeform 364">
              <a:extLst>
                <a:ext uri="{FF2B5EF4-FFF2-40B4-BE49-F238E27FC236}">
                  <a16:creationId xmlns:a16="http://schemas.microsoft.com/office/drawing/2014/main" id="{A1DE092D-7219-46A6-AE9C-7B29141B7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8537" y="2063751"/>
              <a:ext cx="28575" cy="14288"/>
            </a:xfrm>
            <a:custGeom>
              <a:avLst/>
              <a:gdLst>
                <a:gd name="T0" fmla="*/ 18 w 18"/>
                <a:gd name="T1" fmla="*/ 9 h 9"/>
                <a:gd name="T2" fmla="*/ 2 w 18"/>
                <a:gd name="T3" fmla="*/ 0 h 9"/>
                <a:gd name="T4" fmla="*/ 0 w 18"/>
                <a:gd name="T5" fmla="*/ 0 h 9"/>
                <a:gd name="T6" fmla="*/ 15 w 18"/>
                <a:gd name="T7" fmla="*/ 9 h 9"/>
                <a:gd name="T8" fmla="*/ 18 w 18"/>
                <a:gd name="T9" fmla="*/ 9 h 9"/>
                <a:gd name="T10" fmla="*/ 18 w 1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18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9A9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9" name="Freeform 365">
              <a:extLst>
                <a:ext uri="{FF2B5EF4-FFF2-40B4-BE49-F238E27FC236}">
                  <a16:creationId xmlns:a16="http://schemas.microsoft.com/office/drawing/2014/main" id="{640D6092-A3AA-46A2-B689-CADC0B543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8537" y="2063751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9E9E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0" name="Freeform 366">
              <a:extLst>
                <a:ext uri="{FF2B5EF4-FFF2-40B4-BE49-F238E27FC236}">
                  <a16:creationId xmlns:a16="http://schemas.microsoft.com/office/drawing/2014/main" id="{4C625EB5-37E9-49CC-AE5D-4673698C7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8537" y="2063751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A3A3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1" name="Freeform 367">
              <a:extLst>
                <a:ext uri="{FF2B5EF4-FFF2-40B4-BE49-F238E27FC236}">
                  <a16:creationId xmlns:a16="http://schemas.microsoft.com/office/drawing/2014/main" id="{0E0FD912-009C-4B83-BC1B-0A7881D13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3300" y="2063751"/>
              <a:ext cx="28575" cy="14288"/>
            </a:xfrm>
            <a:custGeom>
              <a:avLst/>
              <a:gdLst>
                <a:gd name="T0" fmla="*/ 18 w 18"/>
                <a:gd name="T1" fmla="*/ 9 h 9"/>
                <a:gd name="T2" fmla="*/ 3 w 18"/>
                <a:gd name="T3" fmla="*/ 0 h 9"/>
                <a:gd name="T4" fmla="*/ 0 w 18"/>
                <a:gd name="T5" fmla="*/ 0 h 9"/>
                <a:gd name="T6" fmla="*/ 16 w 18"/>
                <a:gd name="T7" fmla="*/ 9 h 9"/>
                <a:gd name="T8" fmla="*/ 18 w 18"/>
                <a:gd name="T9" fmla="*/ 9 h 9"/>
                <a:gd name="T10" fmla="*/ 18 w 1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18" y="9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AA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2" name="Freeform 368">
              <a:extLst>
                <a:ext uri="{FF2B5EF4-FFF2-40B4-BE49-F238E27FC236}">
                  <a16:creationId xmlns:a16="http://schemas.microsoft.com/office/drawing/2014/main" id="{E212C2C0-C8B6-4460-90F8-1B659467B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3300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AFA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3" name="Freeform 369">
              <a:extLst>
                <a:ext uri="{FF2B5EF4-FFF2-40B4-BE49-F238E27FC236}">
                  <a16:creationId xmlns:a16="http://schemas.microsoft.com/office/drawing/2014/main" id="{4615BA24-A907-4AC0-8BF2-C6DDA274A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3300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3B3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4" name="Freeform 370">
              <a:extLst>
                <a:ext uri="{FF2B5EF4-FFF2-40B4-BE49-F238E27FC236}">
                  <a16:creationId xmlns:a16="http://schemas.microsoft.com/office/drawing/2014/main" id="{FBF852F3-A872-46DA-B908-72637BFF5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6475" y="2063751"/>
              <a:ext cx="28575" cy="14288"/>
            </a:xfrm>
            <a:custGeom>
              <a:avLst/>
              <a:gdLst>
                <a:gd name="T0" fmla="*/ 18 w 18"/>
                <a:gd name="T1" fmla="*/ 9 h 9"/>
                <a:gd name="T2" fmla="*/ 2 w 18"/>
                <a:gd name="T3" fmla="*/ 0 h 9"/>
                <a:gd name="T4" fmla="*/ 0 w 18"/>
                <a:gd name="T5" fmla="*/ 0 h 9"/>
                <a:gd name="T6" fmla="*/ 16 w 18"/>
                <a:gd name="T7" fmla="*/ 9 h 9"/>
                <a:gd name="T8" fmla="*/ 18 w 18"/>
                <a:gd name="T9" fmla="*/ 9 h 9"/>
                <a:gd name="T10" fmla="*/ 18 w 1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9">
                  <a:moveTo>
                    <a:pt x="18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B9B8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5" name="Freeform 371">
              <a:extLst>
                <a:ext uri="{FF2B5EF4-FFF2-40B4-BE49-F238E27FC236}">
                  <a16:creationId xmlns:a16="http://schemas.microsoft.com/office/drawing/2014/main" id="{07BDF967-6856-4AFD-8730-C18FB22CA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6475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BCBD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6" name="Freeform 372">
              <a:extLst>
                <a:ext uri="{FF2B5EF4-FFF2-40B4-BE49-F238E27FC236}">
                  <a16:creationId xmlns:a16="http://schemas.microsoft.com/office/drawing/2014/main" id="{AC040F7A-9478-4E1D-9E32-ACDAA59B6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6475" y="206375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2C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7" name="Freeform 373">
              <a:extLst>
                <a:ext uri="{FF2B5EF4-FFF2-40B4-BE49-F238E27FC236}">
                  <a16:creationId xmlns:a16="http://schemas.microsoft.com/office/drawing/2014/main" id="{DB726CBC-69AB-4943-9125-7FA4FF9DF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6475" y="2063751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4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4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8" name="Freeform 374">
              <a:extLst>
                <a:ext uri="{FF2B5EF4-FFF2-40B4-BE49-F238E27FC236}">
                  <a16:creationId xmlns:a16="http://schemas.microsoft.com/office/drawing/2014/main" id="{C93E8724-9755-4240-AB76-381A917F3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6475" y="2066926"/>
              <a:ext cx="22225" cy="14288"/>
            </a:xfrm>
            <a:custGeom>
              <a:avLst/>
              <a:gdLst>
                <a:gd name="T0" fmla="*/ 14 w 14"/>
                <a:gd name="T1" fmla="*/ 9 h 9"/>
                <a:gd name="T2" fmla="*/ 0 w 14"/>
                <a:gd name="T3" fmla="*/ 0 h 9"/>
                <a:gd name="T4" fmla="*/ 0 w 14"/>
                <a:gd name="T5" fmla="*/ 0 h 9"/>
                <a:gd name="T6" fmla="*/ 14 w 14"/>
                <a:gd name="T7" fmla="*/ 9 h 9"/>
                <a:gd name="T8" fmla="*/ 14 w 14"/>
                <a:gd name="T9" fmla="*/ 9 h 9"/>
                <a:gd name="T10" fmla="*/ 14 w 14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9">
                  <a:moveTo>
                    <a:pt x="14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9" name="Freeform 375">
              <a:extLst>
                <a:ext uri="{FF2B5EF4-FFF2-40B4-BE49-F238E27FC236}">
                  <a16:creationId xmlns:a16="http://schemas.microsoft.com/office/drawing/2014/main" id="{62CB2D47-C270-477A-A9EB-3BFDE9BEC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9650" y="20669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B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0" name="Freeform 376">
              <a:extLst>
                <a:ext uri="{FF2B5EF4-FFF2-40B4-BE49-F238E27FC236}">
                  <a16:creationId xmlns:a16="http://schemas.microsoft.com/office/drawing/2014/main" id="{599183C5-8E31-4FB5-BF10-A8C4723AA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9650" y="20669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0D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1" name="Freeform 377">
              <a:extLst>
                <a:ext uri="{FF2B5EF4-FFF2-40B4-BE49-F238E27FC236}">
                  <a16:creationId xmlns:a16="http://schemas.microsoft.com/office/drawing/2014/main" id="{68BF5BE7-241B-4003-9453-C4AFA992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9650" y="20669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3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5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2" name="Freeform 378">
              <a:extLst>
                <a:ext uri="{FF2B5EF4-FFF2-40B4-BE49-F238E27FC236}">
                  <a16:creationId xmlns:a16="http://schemas.microsoft.com/office/drawing/2014/main" id="{C3A37B4B-26D3-4C74-895E-35437F513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2825" y="2066926"/>
              <a:ext cx="23812" cy="17463"/>
            </a:xfrm>
            <a:custGeom>
              <a:avLst/>
              <a:gdLst>
                <a:gd name="T0" fmla="*/ 15 w 15"/>
                <a:gd name="T1" fmla="*/ 9 h 11"/>
                <a:gd name="T2" fmla="*/ 2 w 15"/>
                <a:gd name="T3" fmla="*/ 0 h 11"/>
                <a:gd name="T4" fmla="*/ 0 w 15"/>
                <a:gd name="T5" fmla="*/ 2 h 11"/>
                <a:gd name="T6" fmla="*/ 15 w 15"/>
                <a:gd name="T7" fmla="*/ 11 h 11"/>
                <a:gd name="T8" fmla="*/ 15 w 15"/>
                <a:gd name="T9" fmla="*/ 9 h 11"/>
                <a:gd name="T10" fmla="*/ 15 w 15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5" y="11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DA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3" name="Freeform 379">
              <a:extLst>
                <a:ext uri="{FF2B5EF4-FFF2-40B4-BE49-F238E27FC236}">
                  <a16:creationId xmlns:a16="http://schemas.microsoft.com/office/drawing/2014/main" id="{57176CEE-833F-484C-B96D-ABC973EDA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2825" y="2070101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5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DF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4" name="Freeform 380">
              <a:extLst>
                <a:ext uri="{FF2B5EF4-FFF2-40B4-BE49-F238E27FC236}">
                  <a16:creationId xmlns:a16="http://schemas.microsoft.com/office/drawing/2014/main" id="{711179CB-DD07-4A76-8B31-C9D1693F7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2825" y="2070101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3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E4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5" name="Freeform 381">
              <a:extLst>
                <a:ext uri="{FF2B5EF4-FFF2-40B4-BE49-F238E27FC236}">
                  <a16:creationId xmlns:a16="http://schemas.microsoft.com/office/drawing/2014/main" id="{04DD93E6-C2BF-4494-A21F-B704121A7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7587" y="207010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3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9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6" name="Freeform 382">
              <a:extLst>
                <a:ext uri="{FF2B5EF4-FFF2-40B4-BE49-F238E27FC236}">
                  <a16:creationId xmlns:a16="http://schemas.microsoft.com/office/drawing/2014/main" id="{A51447DF-F5EF-45B6-BE1A-99144846D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7587" y="2070101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6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FE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7" name="Freeform 383">
              <a:extLst>
                <a:ext uri="{FF2B5EF4-FFF2-40B4-BE49-F238E27FC236}">
                  <a16:creationId xmlns:a16="http://schemas.microsoft.com/office/drawing/2014/main" id="{29822DAF-24D6-44DE-8120-9B4D482D8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27587" y="207486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3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8" name="Freeform 384">
              <a:extLst>
                <a:ext uri="{FF2B5EF4-FFF2-40B4-BE49-F238E27FC236}">
                  <a16:creationId xmlns:a16="http://schemas.microsoft.com/office/drawing/2014/main" id="{D00F09AE-EDF4-4824-A045-E0E312296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0762" y="207486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9" name="Freeform 385">
              <a:extLst>
                <a:ext uri="{FF2B5EF4-FFF2-40B4-BE49-F238E27FC236}">
                  <a16:creationId xmlns:a16="http://schemas.microsoft.com/office/drawing/2014/main" id="{3A605C40-6DA6-4CD4-9C3F-8B3B51F86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0762" y="2074863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0" name="Freeform 386">
              <a:extLst>
                <a:ext uri="{FF2B5EF4-FFF2-40B4-BE49-F238E27FC236}">
                  <a16:creationId xmlns:a16="http://schemas.microsoft.com/office/drawing/2014/main" id="{75214BAF-C2C7-4080-9241-A2857F22D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0762" y="2078038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1" name="Freeform 387">
              <a:extLst>
                <a:ext uri="{FF2B5EF4-FFF2-40B4-BE49-F238E27FC236}">
                  <a16:creationId xmlns:a16="http://schemas.microsoft.com/office/drawing/2014/main" id="{F5C7C458-7E89-4814-961E-791F9EFAD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3937" y="2078038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2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2" name="Freeform 388">
              <a:extLst>
                <a:ext uri="{FF2B5EF4-FFF2-40B4-BE49-F238E27FC236}">
                  <a16:creationId xmlns:a16="http://schemas.microsoft.com/office/drawing/2014/main" id="{816996B2-44E9-427B-B919-A5E50E81B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3937" y="20812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9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3" name="Freeform 389">
              <a:extLst>
                <a:ext uri="{FF2B5EF4-FFF2-40B4-BE49-F238E27FC236}">
                  <a16:creationId xmlns:a16="http://schemas.microsoft.com/office/drawing/2014/main" id="{7DE00C19-CACE-41A2-A3EA-9503E09A8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7112" y="2081213"/>
              <a:ext cx="28575" cy="17463"/>
            </a:xfrm>
            <a:custGeom>
              <a:avLst/>
              <a:gdLst>
                <a:gd name="T0" fmla="*/ 18 w 18"/>
                <a:gd name="T1" fmla="*/ 9 h 11"/>
                <a:gd name="T2" fmla="*/ 2 w 18"/>
                <a:gd name="T3" fmla="*/ 0 h 11"/>
                <a:gd name="T4" fmla="*/ 0 w 18"/>
                <a:gd name="T5" fmla="*/ 2 h 11"/>
                <a:gd name="T6" fmla="*/ 15 w 18"/>
                <a:gd name="T7" fmla="*/ 11 h 11"/>
                <a:gd name="T8" fmla="*/ 18 w 18"/>
                <a:gd name="T9" fmla="*/ 9 h 11"/>
                <a:gd name="T10" fmla="*/ 18 w 18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1">
                  <a:moveTo>
                    <a:pt x="18" y="9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15" y="11"/>
                  </a:lnTo>
                  <a:lnTo>
                    <a:pt x="18" y="9"/>
                  </a:lnTo>
                  <a:lnTo>
                    <a:pt x="18" y="9"/>
                  </a:lnTo>
                  <a:close/>
                </a:path>
              </a:pathLst>
            </a:custGeom>
            <a:solidFill>
              <a:srgbClr val="F9FC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4" name="Freeform 390">
              <a:extLst>
                <a:ext uri="{FF2B5EF4-FFF2-40B4-BE49-F238E27FC236}">
                  <a16:creationId xmlns:a16="http://schemas.microsoft.com/office/drawing/2014/main" id="{88D38C5A-0AAC-40E0-B56B-AA8E8F5B4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7112" y="2084388"/>
              <a:ext cx="23812" cy="19050"/>
            </a:xfrm>
            <a:custGeom>
              <a:avLst/>
              <a:gdLst>
                <a:gd name="T0" fmla="*/ 15 w 15"/>
                <a:gd name="T1" fmla="*/ 9 h 12"/>
                <a:gd name="T2" fmla="*/ 0 w 15"/>
                <a:gd name="T3" fmla="*/ 0 h 12"/>
                <a:gd name="T4" fmla="*/ 0 w 15"/>
                <a:gd name="T5" fmla="*/ 3 h 12"/>
                <a:gd name="T6" fmla="*/ 15 w 15"/>
                <a:gd name="T7" fmla="*/ 12 h 12"/>
                <a:gd name="T8" fmla="*/ 15 w 15"/>
                <a:gd name="T9" fmla="*/ 9 h 12"/>
                <a:gd name="T10" fmla="*/ 15 w 15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2">
                  <a:moveTo>
                    <a:pt x="15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5" y="12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F9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5" name="Freeform 391">
              <a:extLst>
                <a:ext uri="{FF2B5EF4-FFF2-40B4-BE49-F238E27FC236}">
                  <a16:creationId xmlns:a16="http://schemas.microsoft.com/office/drawing/2014/main" id="{F7048F7A-503E-4976-B8B6-88ADF9D29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37112" y="2089151"/>
              <a:ext cx="23812" cy="14288"/>
            </a:xfrm>
            <a:custGeom>
              <a:avLst/>
              <a:gdLst>
                <a:gd name="T0" fmla="*/ 15 w 15"/>
                <a:gd name="T1" fmla="*/ 9 h 9"/>
                <a:gd name="T2" fmla="*/ 0 w 15"/>
                <a:gd name="T3" fmla="*/ 0 h 9"/>
                <a:gd name="T4" fmla="*/ 0 w 15"/>
                <a:gd name="T5" fmla="*/ 0 h 9"/>
                <a:gd name="T6" fmla="*/ 13 w 15"/>
                <a:gd name="T7" fmla="*/ 9 h 9"/>
                <a:gd name="T8" fmla="*/ 15 w 15"/>
                <a:gd name="T9" fmla="*/ 9 h 9"/>
                <a:gd name="T10" fmla="*/ 15 w 15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9">
                  <a:moveTo>
                    <a:pt x="15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6" name="Freeform 392">
              <a:extLst>
                <a:ext uri="{FF2B5EF4-FFF2-40B4-BE49-F238E27FC236}">
                  <a16:creationId xmlns:a16="http://schemas.microsoft.com/office/drawing/2014/main" id="{93C44781-90BC-4B7E-B701-EEF25990C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89151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3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7" name="Freeform 393">
              <a:extLst>
                <a:ext uri="{FF2B5EF4-FFF2-40B4-BE49-F238E27FC236}">
                  <a16:creationId xmlns:a16="http://schemas.microsoft.com/office/drawing/2014/main" id="{ED32E572-B2ED-4068-8713-F87BB2CB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23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A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8" name="Freeform 394">
              <a:extLst>
                <a:ext uri="{FF2B5EF4-FFF2-40B4-BE49-F238E27FC236}">
                  <a16:creationId xmlns:a16="http://schemas.microsoft.com/office/drawing/2014/main" id="{AAA161EE-77A7-4077-9F70-5CE26111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232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8F9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9" name="Freeform 395">
              <a:extLst>
                <a:ext uri="{FF2B5EF4-FFF2-40B4-BE49-F238E27FC236}">
                  <a16:creationId xmlns:a16="http://schemas.microsoft.com/office/drawing/2014/main" id="{0DA22F12-5CDF-47F2-AA98-7DD01D14B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2326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F3F4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0" name="Freeform 396">
              <a:extLst>
                <a:ext uri="{FF2B5EF4-FFF2-40B4-BE49-F238E27FC236}">
                  <a16:creationId xmlns:a16="http://schemas.microsoft.com/office/drawing/2014/main" id="{C4178594-7FEB-4698-A110-9B9C0E2B9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5501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FEF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1" name="Freeform 397">
              <a:extLst>
                <a:ext uri="{FF2B5EF4-FFF2-40B4-BE49-F238E27FC236}">
                  <a16:creationId xmlns:a16="http://schemas.microsoft.com/office/drawing/2014/main" id="{F3CB55A6-7BC6-44D0-BE2E-520FC67A5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5501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9EA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2" name="Freeform 398">
              <a:extLst>
                <a:ext uri="{FF2B5EF4-FFF2-40B4-BE49-F238E27FC236}">
                  <a16:creationId xmlns:a16="http://schemas.microsoft.com/office/drawing/2014/main" id="{D89820F5-5D01-41F3-B3F6-8804CC39D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1875" y="209867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4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4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E4E5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3" name="Freeform 399">
              <a:extLst>
                <a:ext uri="{FF2B5EF4-FFF2-40B4-BE49-F238E27FC236}">
                  <a16:creationId xmlns:a16="http://schemas.microsoft.com/office/drawing/2014/main" id="{027E0154-413E-4CF7-A1AF-B44E75AAC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098676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2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FE0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4" name="Freeform 400">
              <a:extLst>
                <a:ext uri="{FF2B5EF4-FFF2-40B4-BE49-F238E27FC236}">
                  <a16:creationId xmlns:a16="http://schemas.microsoft.com/office/drawing/2014/main" id="{7E635958-8C1B-47E6-AAA3-06DDABB10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098676"/>
              <a:ext cx="25400" cy="19050"/>
            </a:xfrm>
            <a:custGeom>
              <a:avLst/>
              <a:gdLst>
                <a:gd name="T0" fmla="*/ 16 w 16"/>
                <a:gd name="T1" fmla="*/ 9 h 12"/>
                <a:gd name="T2" fmla="*/ 0 w 16"/>
                <a:gd name="T3" fmla="*/ 0 h 12"/>
                <a:gd name="T4" fmla="*/ 0 w 16"/>
                <a:gd name="T5" fmla="*/ 3 h 12"/>
                <a:gd name="T6" fmla="*/ 16 w 16"/>
                <a:gd name="T7" fmla="*/ 12 h 12"/>
                <a:gd name="T8" fmla="*/ 16 w 16"/>
                <a:gd name="T9" fmla="*/ 9 h 12"/>
                <a:gd name="T10" fmla="*/ 16 w 16"/>
                <a:gd name="T11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16" y="12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ADB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5" name="Freeform 401">
              <a:extLst>
                <a:ext uri="{FF2B5EF4-FFF2-40B4-BE49-F238E27FC236}">
                  <a16:creationId xmlns:a16="http://schemas.microsoft.com/office/drawing/2014/main" id="{C1C5D793-2215-47D2-89BD-A7B9CD43B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03438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5D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6" name="Freeform 402">
              <a:extLst>
                <a:ext uri="{FF2B5EF4-FFF2-40B4-BE49-F238E27FC236}">
                  <a16:creationId xmlns:a16="http://schemas.microsoft.com/office/drawing/2014/main" id="{F5B250C0-8113-494D-B253-97F7087A3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03438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D0D1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7" name="Freeform 403">
              <a:extLst>
                <a:ext uri="{FF2B5EF4-FFF2-40B4-BE49-F238E27FC236}">
                  <a16:creationId xmlns:a16="http://schemas.microsoft.com/office/drawing/2014/main" id="{EB207431-EC50-4586-AA3F-33CB5DC51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066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BCC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8" name="Freeform 404">
              <a:extLst>
                <a:ext uri="{FF2B5EF4-FFF2-40B4-BE49-F238E27FC236}">
                  <a16:creationId xmlns:a16="http://schemas.microsoft.com/office/drawing/2014/main" id="{BA43011F-EF15-4531-A48C-3D8C22450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06613"/>
              <a:ext cx="25400" cy="14288"/>
            </a:xfrm>
            <a:custGeom>
              <a:avLst/>
              <a:gdLst>
                <a:gd name="T0" fmla="*/ 16 w 16"/>
                <a:gd name="T1" fmla="*/ 9 h 9"/>
                <a:gd name="T2" fmla="*/ 0 w 16"/>
                <a:gd name="T3" fmla="*/ 0 h 9"/>
                <a:gd name="T4" fmla="*/ 0 w 16"/>
                <a:gd name="T5" fmla="*/ 0 h 9"/>
                <a:gd name="T6" fmla="*/ 16 w 16"/>
                <a:gd name="T7" fmla="*/ 9 h 9"/>
                <a:gd name="T8" fmla="*/ 16 w 16"/>
                <a:gd name="T9" fmla="*/ 9 h 9"/>
                <a:gd name="T10" fmla="*/ 16 w 16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9">
                  <a:moveTo>
                    <a:pt x="16" y="9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6C7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9" name="Freeform 405">
              <a:extLst>
                <a:ext uri="{FF2B5EF4-FFF2-40B4-BE49-F238E27FC236}">
                  <a16:creationId xmlns:a16="http://schemas.microsoft.com/office/drawing/2014/main" id="{5B9D95A1-3E9B-4832-80BF-8CA824333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45050" y="2106613"/>
              <a:ext cx="25400" cy="17463"/>
            </a:xfrm>
            <a:custGeom>
              <a:avLst/>
              <a:gdLst>
                <a:gd name="T0" fmla="*/ 16 w 16"/>
                <a:gd name="T1" fmla="*/ 9 h 11"/>
                <a:gd name="T2" fmla="*/ 0 w 16"/>
                <a:gd name="T3" fmla="*/ 0 h 11"/>
                <a:gd name="T4" fmla="*/ 0 w 16"/>
                <a:gd name="T5" fmla="*/ 2 h 11"/>
                <a:gd name="T6" fmla="*/ 16 w 16"/>
                <a:gd name="T7" fmla="*/ 11 h 11"/>
                <a:gd name="T8" fmla="*/ 16 w 16"/>
                <a:gd name="T9" fmla="*/ 9 h 11"/>
                <a:gd name="T10" fmla="*/ 16 w 16"/>
                <a:gd name="T11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1">
                  <a:moveTo>
                    <a:pt x="16" y="9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close/>
                </a:path>
              </a:pathLst>
            </a:custGeom>
            <a:solidFill>
              <a:srgbClr val="C2C2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10">
              <a:extLst>
                <a:ext uri="{FF2B5EF4-FFF2-40B4-BE49-F238E27FC236}">
                  <a16:creationId xmlns:a16="http://schemas.microsoft.com/office/drawing/2014/main" id="{060C11F2-641E-41BC-8CAD-5BD3456ED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02275" y="3967163"/>
              <a:ext cx="285750" cy="249238"/>
            </a:xfrm>
            <a:custGeom>
              <a:avLst/>
              <a:gdLst>
                <a:gd name="T0" fmla="*/ 34 w 80"/>
                <a:gd name="T1" fmla="*/ 0 h 70"/>
                <a:gd name="T2" fmla="*/ 42 w 80"/>
                <a:gd name="T3" fmla="*/ 24 h 70"/>
                <a:gd name="T4" fmla="*/ 78 w 80"/>
                <a:gd name="T5" fmla="*/ 61 h 70"/>
                <a:gd name="T6" fmla="*/ 39 w 80"/>
                <a:gd name="T7" fmla="*/ 56 h 70"/>
                <a:gd name="T8" fmla="*/ 15 w 80"/>
                <a:gd name="T9" fmla="*/ 38 h 70"/>
                <a:gd name="T10" fmla="*/ 7 w 80"/>
                <a:gd name="T11" fmla="*/ 15 h 70"/>
                <a:gd name="T12" fmla="*/ 34 w 80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70">
                  <a:moveTo>
                    <a:pt x="34" y="0"/>
                  </a:moveTo>
                  <a:cubicBezTo>
                    <a:pt x="34" y="0"/>
                    <a:pt x="35" y="16"/>
                    <a:pt x="42" y="24"/>
                  </a:cubicBezTo>
                  <a:cubicBezTo>
                    <a:pt x="49" y="33"/>
                    <a:pt x="80" y="53"/>
                    <a:pt x="78" y="61"/>
                  </a:cubicBezTo>
                  <a:cubicBezTo>
                    <a:pt x="75" y="70"/>
                    <a:pt x="53" y="70"/>
                    <a:pt x="39" y="56"/>
                  </a:cubicBezTo>
                  <a:cubicBezTo>
                    <a:pt x="25" y="41"/>
                    <a:pt x="21" y="39"/>
                    <a:pt x="15" y="38"/>
                  </a:cubicBezTo>
                  <a:cubicBezTo>
                    <a:pt x="9" y="36"/>
                    <a:pt x="0" y="29"/>
                    <a:pt x="7" y="15"/>
                  </a:cubicBezTo>
                  <a:cubicBezTo>
                    <a:pt x="7" y="15"/>
                    <a:pt x="26" y="10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11">
              <a:extLst>
                <a:ext uri="{FF2B5EF4-FFF2-40B4-BE49-F238E27FC236}">
                  <a16:creationId xmlns:a16="http://schemas.microsoft.com/office/drawing/2014/main" id="{D5BF7224-30B2-4A19-B9D9-81E87CD80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4070350"/>
              <a:ext cx="304800" cy="257175"/>
            </a:xfrm>
            <a:custGeom>
              <a:avLst/>
              <a:gdLst>
                <a:gd name="T0" fmla="*/ 34 w 85"/>
                <a:gd name="T1" fmla="*/ 0 h 72"/>
                <a:gd name="T2" fmla="*/ 44 w 85"/>
                <a:gd name="T3" fmla="*/ 25 h 72"/>
                <a:gd name="T4" fmla="*/ 84 w 85"/>
                <a:gd name="T5" fmla="*/ 61 h 72"/>
                <a:gd name="T6" fmla="*/ 42 w 85"/>
                <a:gd name="T7" fmla="*/ 58 h 72"/>
                <a:gd name="T8" fmla="*/ 16 w 85"/>
                <a:gd name="T9" fmla="*/ 41 h 72"/>
                <a:gd name="T10" fmla="*/ 6 w 85"/>
                <a:gd name="T11" fmla="*/ 18 h 72"/>
                <a:gd name="T12" fmla="*/ 34 w 85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2">
                  <a:moveTo>
                    <a:pt x="34" y="0"/>
                  </a:moveTo>
                  <a:cubicBezTo>
                    <a:pt x="34" y="0"/>
                    <a:pt x="36" y="17"/>
                    <a:pt x="44" y="25"/>
                  </a:cubicBezTo>
                  <a:cubicBezTo>
                    <a:pt x="51" y="33"/>
                    <a:pt x="85" y="52"/>
                    <a:pt x="84" y="61"/>
                  </a:cubicBezTo>
                  <a:cubicBezTo>
                    <a:pt x="82" y="70"/>
                    <a:pt x="58" y="72"/>
                    <a:pt x="42" y="58"/>
                  </a:cubicBezTo>
                  <a:cubicBezTo>
                    <a:pt x="27" y="44"/>
                    <a:pt x="23" y="42"/>
                    <a:pt x="16" y="41"/>
                  </a:cubicBezTo>
                  <a:cubicBezTo>
                    <a:pt x="10" y="40"/>
                    <a:pt x="0" y="32"/>
                    <a:pt x="6" y="18"/>
                  </a:cubicBezTo>
                  <a:cubicBezTo>
                    <a:pt x="6" y="18"/>
                    <a:pt x="26" y="11"/>
                    <a:pt x="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12">
              <a:extLst>
                <a:ext uri="{FF2B5EF4-FFF2-40B4-BE49-F238E27FC236}">
                  <a16:creationId xmlns:a16="http://schemas.microsoft.com/office/drawing/2014/main" id="{B38F4423-1E98-4900-9BFA-25B468693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1225" y="3232150"/>
              <a:ext cx="636587" cy="823913"/>
            </a:xfrm>
            <a:custGeom>
              <a:avLst/>
              <a:gdLst>
                <a:gd name="T0" fmla="*/ 48 w 178"/>
                <a:gd name="T1" fmla="*/ 0 h 231"/>
                <a:gd name="T2" fmla="*/ 168 w 178"/>
                <a:gd name="T3" fmla="*/ 84 h 231"/>
                <a:gd name="T4" fmla="*/ 171 w 178"/>
                <a:gd name="T5" fmla="*/ 203 h 231"/>
                <a:gd name="T6" fmla="*/ 172 w 178"/>
                <a:gd name="T7" fmla="*/ 219 h 231"/>
                <a:gd name="T8" fmla="*/ 141 w 178"/>
                <a:gd name="T9" fmla="*/ 223 h 231"/>
                <a:gd name="T10" fmla="*/ 134 w 178"/>
                <a:gd name="T11" fmla="*/ 148 h 231"/>
                <a:gd name="T12" fmla="*/ 134 w 178"/>
                <a:gd name="T13" fmla="*/ 109 h 231"/>
                <a:gd name="T14" fmla="*/ 21 w 178"/>
                <a:gd name="T15" fmla="*/ 58 h 231"/>
                <a:gd name="T16" fmla="*/ 48 w 178"/>
                <a:gd name="T1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31">
                  <a:moveTo>
                    <a:pt x="48" y="0"/>
                  </a:moveTo>
                  <a:cubicBezTo>
                    <a:pt x="48" y="0"/>
                    <a:pt x="161" y="64"/>
                    <a:pt x="168" y="84"/>
                  </a:cubicBezTo>
                  <a:cubicBezTo>
                    <a:pt x="178" y="112"/>
                    <a:pt x="176" y="132"/>
                    <a:pt x="171" y="203"/>
                  </a:cubicBezTo>
                  <a:cubicBezTo>
                    <a:pt x="172" y="219"/>
                    <a:pt x="172" y="219"/>
                    <a:pt x="172" y="219"/>
                  </a:cubicBezTo>
                  <a:cubicBezTo>
                    <a:pt x="172" y="219"/>
                    <a:pt x="157" y="231"/>
                    <a:pt x="141" y="223"/>
                  </a:cubicBezTo>
                  <a:cubicBezTo>
                    <a:pt x="136" y="221"/>
                    <a:pt x="142" y="174"/>
                    <a:pt x="134" y="148"/>
                  </a:cubicBezTo>
                  <a:cubicBezTo>
                    <a:pt x="134" y="148"/>
                    <a:pt x="131" y="117"/>
                    <a:pt x="134" y="109"/>
                  </a:cubicBezTo>
                  <a:cubicBezTo>
                    <a:pt x="134" y="109"/>
                    <a:pt x="42" y="77"/>
                    <a:pt x="21" y="58"/>
                  </a:cubicBezTo>
                  <a:cubicBezTo>
                    <a:pt x="0" y="38"/>
                    <a:pt x="48" y="0"/>
                    <a:pt x="48" y="0"/>
                  </a:cubicBezTo>
                  <a:close/>
                </a:path>
              </a:pathLst>
            </a:custGeom>
            <a:solidFill>
              <a:srgbClr val="22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13">
              <a:extLst>
                <a:ext uri="{FF2B5EF4-FFF2-40B4-BE49-F238E27FC236}">
                  <a16:creationId xmlns:a16="http://schemas.microsoft.com/office/drawing/2014/main" id="{E7A6BF11-959D-43E8-8A55-AA3A6088D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6175" y="3232150"/>
              <a:ext cx="728662" cy="941388"/>
            </a:xfrm>
            <a:custGeom>
              <a:avLst/>
              <a:gdLst>
                <a:gd name="T0" fmla="*/ 18 w 204"/>
                <a:gd name="T1" fmla="*/ 20 h 264"/>
                <a:gd name="T2" fmla="*/ 48 w 204"/>
                <a:gd name="T3" fmla="*/ 86 h 264"/>
                <a:gd name="T4" fmla="*/ 152 w 204"/>
                <a:gd name="T5" fmla="*/ 144 h 264"/>
                <a:gd name="T6" fmla="*/ 155 w 204"/>
                <a:gd name="T7" fmla="*/ 195 h 264"/>
                <a:gd name="T8" fmla="*/ 168 w 204"/>
                <a:gd name="T9" fmla="*/ 255 h 264"/>
                <a:gd name="T10" fmla="*/ 202 w 204"/>
                <a:gd name="T11" fmla="*/ 252 h 264"/>
                <a:gd name="T12" fmla="*/ 189 w 204"/>
                <a:gd name="T13" fmla="*/ 112 h 264"/>
                <a:gd name="T14" fmla="*/ 100 w 204"/>
                <a:gd name="T15" fmla="*/ 42 h 264"/>
                <a:gd name="T16" fmla="*/ 114 w 204"/>
                <a:gd name="T17" fmla="*/ 0 h 264"/>
                <a:gd name="T18" fmla="*/ 18 w 204"/>
                <a:gd name="T19" fmla="*/ 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64">
                  <a:moveTo>
                    <a:pt x="18" y="20"/>
                  </a:moveTo>
                  <a:cubicBezTo>
                    <a:pt x="18" y="20"/>
                    <a:pt x="0" y="61"/>
                    <a:pt x="48" y="86"/>
                  </a:cubicBezTo>
                  <a:cubicBezTo>
                    <a:pt x="99" y="112"/>
                    <a:pt x="152" y="144"/>
                    <a:pt x="152" y="144"/>
                  </a:cubicBezTo>
                  <a:cubicBezTo>
                    <a:pt x="152" y="144"/>
                    <a:pt x="151" y="176"/>
                    <a:pt x="155" y="195"/>
                  </a:cubicBezTo>
                  <a:cubicBezTo>
                    <a:pt x="160" y="221"/>
                    <a:pt x="168" y="255"/>
                    <a:pt x="168" y="255"/>
                  </a:cubicBezTo>
                  <a:cubicBezTo>
                    <a:pt x="168" y="255"/>
                    <a:pt x="190" y="264"/>
                    <a:pt x="202" y="252"/>
                  </a:cubicBezTo>
                  <a:cubicBezTo>
                    <a:pt x="202" y="252"/>
                    <a:pt x="204" y="126"/>
                    <a:pt x="189" y="112"/>
                  </a:cubicBezTo>
                  <a:cubicBezTo>
                    <a:pt x="174" y="98"/>
                    <a:pt x="100" y="42"/>
                    <a:pt x="100" y="42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8" y="20"/>
                    <a:pt x="18" y="20"/>
                    <a:pt x="18" y="20"/>
                  </a:cubicBezTo>
                  <a:close/>
                </a:path>
              </a:pathLst>
            </a:custGeom>
            <a:solidFill>
              <a:srgbClr val="31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14">
              <a:extLst>
                <a:ext uri="{FF2B5EF4-FFF2-40B4-BE49-F238E27FC236}">
                  <a16:creationId xmlns:a16="http://schemas.microsoft.com/office/drawing/2014/main" id="{FBF71D43-E83F-4FAB-9B51-6CFA1103C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6175" y="3295650"/>
              <a:ext cx="635000" cy="854075"/>
            </a:xfrm>
            <a:custGeom>
              <a:avLst/>
              <a:gdLst>
                <a:gd name="T0" fmla="*/ 48 w 178"/>
                <a:gd name="T1" fmla="*/ 68 h 239"/>
                <a:gd name="T2" fmla="*/ 152 w 178"/>
                <a:gd name="T3" fmla="*/ 126 h 239"/>
                <a:gd name="T4" fmla="*/ 155 w 178"/>
                <a:gd name="T5" fmla="*/ 177 h 239"/>
                <a:gd name="T6" fmla="*/ 164 w 178"/>
                <a:gd name="T7" fmla="*/ 236 h 239"/>
                <a:gd name="T8" fmla="*/ 178 w 178"/>
                <a:gd name="T9" fmla="*/ 239 h 239"/>
                <a:gd name="T10" fmla="*/ 163 w 178"/>
                <a:gd name="T11" fmla="*/ 116 h 239"/>
                <a:gd name="T12" fmla="*/ 67 w 178"/>
                <a:gd name="T13" fmla="*/ 60 h 239"/>
                <a:gd name="T14" fmla="*/ 27 w 178"/>
                <a:gd name="T15" fmla="*/ 0 h 239"/>
                <a:gd name="T16" fmla="*/ 18 w 178"/>
                <a:gd name="T17" fmla="*/ 2 h 239"/>
                <a:gd name="T18" fmla="*/ 48 w 178"/>
                <a:gd name="T19" fmla="*/ 6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239">
                  <a:moveTo>
                    <a:pt x="48" y="68"/>
                  </a:moveTo>
                  <a:cubicBezTo>
                    <a:pt x="99" y="94"/>
                    <a:pt x="152" y="126"/>
                    <a:pt x="152" y="126"/>
                  </a:cubicBezTo>
                  <a:cubicBezTo>
                    <a:pt x="152" y="126"/>
                    <a:pt x="151" y="158"/>
                    <a:pt x="155" y="177"/>
                  </a:cubicBezTo>
                  <a:cubicBezTo>
                    <a:pt x="160" y="203"/>
                    <a:pt x="164" y="236"/>
                    <a:pt x="164" y="236"/>
                  </a:cubicBezTo>
                  <a:cubicBezTo>
                    <a:pt x="164" y="236"/>
                    <a:pt x="172" y="239"/>
                    <a:pt x="178" y="239"/>
                  </a:cubicBezTo>
                  <a:cubicBezTo>
                    <a:pt x="170" y="205"/>
                    <a:pt x="167" y="130"/>
                    <a:pt x="163" y="116"/>
                  </a:cubicBezTo>
                  <a:cubicBezTo>
                    <a:pt x="159" y="99"/>
                    <a:pt x="105" y="80"/>
                    <a:pt x="67" y="60"/>
                  </a:cubicBezTo>
                  <a:cubicBezTo>
                    <a:pt x="29" y="40"/>
                    <a:pt x="27" y="0"/>
                    <a:pt x="27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0" y="43"/>
                    <a:pt x="48" y="68"/>
                  </a:cubicBezTo>
                  <a:close/>
                </a:path>
              </a:pathLst>
            </a:custGeom>
            <a:solidFill>
              <a:srgbClr val="221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15">
              <a:extLst>
                <a:ext uri="{FF2B5EF4-FFF2-40B4-BE49-F238E27FC236}">
                  <a16:creationId xmlns:a16="http://schemas.microsoft.com/office/drawing/2014/main" id="{9E6029A2-720E-4F7D-BBE2-5991509B8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65813" y="3232150"/>
              <a:ext cx="517525" cy="806450"/>
            </a:xfrm>
            <a:custGeom>
              <a:avLst/>
              <a:gdLst>
                <a:gd name="T0" fmla="*/ 140 w 145"/>
                <a:gd name="T1" fmla="*/ 200 h 226"/>
                <a:gd name="T2" fmla="*/ 133 w 145"/>
                <a:gd name="T3" fmla="*/ 84 h 226"/>
                <a:gd name="T4" fmla="*/ 13 w 145"/>
                <a:gd name="T5" fmla="*/ 0 h 226"/>
                <a:gd name="T6" fmla="*/ 0 w 145"/>
                <a:gd name="T7" fmla="*/ 12 h 226"/>
                <a:gd name="T8" fmla="*/ 117 w 145"/>
                <a:gd name="T9" fmla="*/ 91 h 226"/>
                <a:gd name="T10" fmla="*/ 123 w 145"/>
                <a:gd name="T11" fmla="*/ 226 h 226"/>
                <a:gd name="T12" fmla="*/ 139 w 145"/>
                <a:gd name="T13" fmla="*/ 221 h 226"/>
                <a:gd name="T14" fmla="*/ 140 w 145"/>
                <a:gd name="T15" fmla="*/ 20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226">
                  <a:moveTo>
                    <a:pt x="140" y="200"/>
                  </a:moveTo>
                  <a:cubicBezTo>
                    <a:pt x="145" y="129"/>
                    <a:pt x="143" y="112"/>
                    <a:pt x="133" y="84"/>
                  </a:cubicBezTo>
                  <a:cubicBezTo>
                    <a:pt x="126" y="64"/>
                    <a:pt x="13" y="0"/>
                    <a:pt x="13" y="0"/>
                  </a:cubicBezTo>
                  <a:cubicBezTo>
                    <a:pt x="13" y="0"/>
                    <a:pt x="7" y="5"/>
                    <a:pt x="0" y="12"/>
                  </a:cubicBezTo>
                  <a:cubicBezTo>
                    <a:pt x="31" y="27"/>
                    <a:pt x="104" y="65"/>
                    <a:pt x="117" y="91"/>
                  </a:cubicBezTo>
                  <a:cubicBezTo>
                    <a:pt x="133" y="120"/>
                    <a:pt x="121" y="202"/>
                    <a:pt x="123" y="226"/>
                  </a:cubicBezTo>
                  <a:cubicBezTo>
                    <a:pt x="130" y="225"/>
                    <a:pt x="139" y="221"/>
                    <a:pt x="139" y="221"/>
                  </a:cubicBezTo>
                  <a:cubicBezTo>
                    <a:pt x="140" y="200"/>
                    <a:pt x="140" y="200"/>
                    <a:pt x="140" y="200"/>
                  </a:cubicBezTo>
                  <a:close/>
                </a:path>
              </a:pathLst>
            </a:custGeom>
            <a:solidFill>
              <a:srgbClr val="312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16">
              <a:extLst>
                <a:ext uri="{FF2B5EF4-FFF2-40B4-BE49-F238E27FC236}">
                  <a16:creationId xmlns:a16="http://schemas.microsoft.com/office/drawing/2014/main" id="{5589C61A-A1BF-4703-8C9F-1C2182475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65788" y="3135313"/>
              <a:ext cx="174625" cy="100013"/>
            </a:xfrm>
            <a:custGeom>
              <a:avLst/>
              <a:gdLst>
                <a:gd name="T0" fmla="*/ 8 w 49"/>
                <a:gd name="T1" fmla="*/ 2 h 28"/>
                <a:gd name="T2" fmla="*/ 31 w 49"/>
                <a:gd name="T3" fmla="*/ 6 h 28"/>
                <a:gd name="T4" fmla="*/ 46 w 49"/>
                <a:gd name="T5" fmla="*/ 19 h 28"/>
                <a:gd name="T6" fmla="*/ 40 w 49"/>
                <a:gd name="T7" fmla="*/ 28 h 28"/>
                <a:gd name="T8" fmla="*/ 18 w 49"/>
                <a:gd name="T9" fmla="*/ 20 h 28"/>
                <a:gd name="T10" fmla="*/ 6 w 49"/>
                <a:gd name="T11" fmla="*/ 16 h 28"/>
                <a:gd name="T12" fmla="*/ 8 w 49"/>
                <a:gd name="T1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8">
                  <a:moveTo>
                    <a:pt x="8" y="2"/>
                  </a:moveTo>
                  <a:cubicBezTo>
                    <a:pt x="8" y="2"/>
                    <a:pt x="24" y="0"/>
                    <a:pt x="31" y="6"/>
                  </a:cubicBezTo>
                  <a:cubicBezTo>
                    <a:pt x="37" y="11"/>
                    <a:pt x="43" y="13"/>
                    <a:pt x="46" y="19"/>
                  </a:cubicBezTo>
                  <a:cubicBezTo>
                    <a:pt x="49" y="25"/>
                    <a:pt x="45" y="28"/>
                    <a:pt x="40" y="28"/>
                  </a:cubicBezTo>
                  <a:cubicBezTo>
                    <a:pt x="35" y="28"/>
                    <a:pt x="26" y="25"/>
                    <a:pt x="18" y="20"/>
                  </a:cubicBezTo>
                  <a:cubicBezTo>
                    <a:pt x="10" y="15"/>
                    <a:pt x="9" y="16"/>
                    <a:pt x="6" y="16"/>
                  </a:cubicBezTo>
                  <a:cubicBezTo>
                    <a:pt x="3" y="15"/>
                    <a:pt x="0" y="7"/>
                    <a:pt x="8" y="2"/>
                  </a:cubicBezTo>
                  <a:close/>
                </a:path>
              </a:pathLst>
            </a:custGeom>
            <a:solidFill>
              <a:srgbClr val="EFB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17">
              <a:extLst>
                <a:ext uri="{FF2B5EF4-FFF2-40B4-BE49-F238E27FC236}">
                  <a16:creationId xmlns:a16="http://schemas.microsoft.com/office/drawing/2014/main" id="{4172C7F9-50E2-4EBF-92EA-59BC3561B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7575" y="2703513"/>
              <a:ext cx="385762" cy="495300"/>
            </a:xfrm>
            <a:custGeom>
              <a:avLst/>
              <a:gdLst>
                <a:gd name="T0" fmla="*/ 31 w 108"/>
                <a:gd name="T1" fmla="*/ 1 h 139"/>
                <a:gd name="T2" fmla="*/ 51 w 108"/>
                <a:gd name="T3" fmla="*/ 25 h 139"/>
                <a:gd name="T4" fmla="*/ 49 w 108"/>
                <a:gd name="T5" fmla="*/ 103 h 139"/>
                <a:gd name="T6" fmla="*/ 108 w 108"/>
                <a:gd name="T7" fmla="*/ 122 h 139"/>
                <a:gd name="T8" fmla="*/ 100 w 108"/>
                <a:gd name="T9" fmla="*/ 137 h 139"/>
                <a:gd name="T10" fmla="*/ 27 w 108"/>
                <a:gd name="T11" fmla="*/ 124 h 139"/>
                <a:gd name="T12" fmla="*/ 31 w 108"/>
                <a:gd name="T13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139">
                  <a:moveTo>
                    <a:pt x="31" y="1"/>
                  </a:moveTo>
                  <a:cubicBezTo>
                    <a:pt x="39" y="0"/>
                    <a:pt x="52" y="4"/>
                    <a:pt x="51" y="25"/>
                  </a:cubicBezTo>
                  <a:cubicBezTo>
                    <a:pt x="51" y="45"/>
                    <a:pt x="49" y="103"/>
                    <a:pt x="49" y="103"/>
                  </a:cubicBezTo>
                  <a:cubicBezTo>
                    <a:pt x="49" y="103"/>
                    <a:pt x="102" y="119"/>
                    <a:pt x="108" y="122"/>
                  </a:cubicBezTo>
                  <a:cubicBezTo>
                    <a:pt x="108" y="122"/>
                    <a:pt x="97" y="126"/>
                    <a:pt x="100" y="137"/>
                  </a:cubicBezTo>
                  <a:cubicBezTo>
                    <a:pt x="100" y="137"/>
                    <a:pt x="38" y="139"/>
                    <a:pt x="27" y="124"/>
                  </a:cubicBezTo>
                  <a:cubicBezTo>
                    <a:pt x="16" y="109"/>
                    <a:pt x="0" y="4"/>
                    <a:pt x="31" y="1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18">
              <a:extLst>
                <a:ext uri="{FF2B5EF4-FFF2-40B4-BE49-F238E27FC236}">
                  <a16:creationId xmlns:a16="http://schemas.microsoft.com/office/drawing/2014/main" id="{9C01CE1A-B231-4215-A782-00DB1F4EC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6175" y="2681288"/>
              <a:ext cx="466725" cy="711200"/>
            </a:xfrm>
            <a:custGeom>
              <a:avLst/>
              <a:gdLst>
                <a:gd name="T0" fmla="*/ 5 w 131"/>
                <a:gd name="T1" fmla="*/ 48 h 199"/>
                <a:gd name="T2" fmla="*/ 97 w 131"/>
                <a:gd name="T3" fmla="*/ 5 h 199"/>
                <a:gd name="T4" fmla="*/ 108 w 131"/>
                <a:gd name="T5" fmla="*/ 38 h 199"/>
                <a:gd name="T6" fmla="*/ 117 w 131"/>
                <a:gd name="T7" fmla="*/ 58 h 199"/>
                <a:gd name="T8" fmla="*/ 109 w 131"/>
                <a:gd name="T9" fmla="*/ 105 h 199"/>
                <a:gd name="T10" fmla="*/ 110 w 131"/>
                <a:gd name="T11" fmla="*/ 160 h 199"/>
                <a:gd name="T12" fmla="*/ 30 w 131"/>
                <a:gd name="T13" fmla="*/ 195 h 199"/>
                <a:gd name="T14" fmla="*/ 19 w 131"/>
                <a:gd name="T15" fmla="*/ 174 h 199"/>
                <a:gd name="T16" fmla="*/ 25 w 131"/>
                <a:gd name="T17" fmla="*/ 93 h 199"/>
                <a:gd name="T18" fmla="*/ 5 w 131"/>
                <a:gd name="T19" fmla="*/ 4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199">
                  <a:moveTo>
                    <a:pt x="5" y="48"/>
                  </a:moveTo>
                  <a:cubicBezTo>
                    <a:pt x="5" y="48"/>
                    <a:pt x="24" y="16"/>
                    <a:pt x="97" y="5"/>
                  </a:cubicBezTo>
                  <a:cubicBezTo>
                    <a:pt x="97" y="5"/>
                    <a:pt x="109" y="0"/>
                    <a:pt x="108" y="38"/>
                  </a:cubicBezTo>
                  <a:cubicBezTo>
                    <a:pt x="108" y="44"/>
                    <a:pt x="113" y="53"/>
                    <a:pt x="117" y="58"/>
                  </a:cubicBezTo>
                  <a:cubicBezTo>
                    <a:pt x="121" y="63"/>
                    <a:pt x="131" y="82"/>
                    <a:pt x="109" y="105"/>
                  </a:cubicBezTo>
                  <a:cubicBezTo>
                    <a:pt x="109" y="105"/>
                    <a:pt x="100" y="139"/>
                    <a:pt x="110" y="160"/>
                  </a:cubicBezTo>
                  <a:cubicBezTo>
                    <a:pt x="120" y="180"/>
                    <a:pt x="71" y="199"/>
                    <a:pt x="30" y="195"/>
                  </a:cubicBezTo>
                  <a:cubicBezTo>
                    <a:pt x="25" y="195"/>
                    <a:pt x="14" y="191"/>
                    <a:pt x="19" y="174"/>
                  </a:cubicBezTo>
                  <a:cubicBezTo>
                    <a:pt x="23" y="156"/>
                    <a:pt x="33" y="125"/>
                    <a:pt x="25" y="93"/>
                  </a:cubicBezTo>
                  <a:cubicBezTo>
                    <a:pt x="17" y="60"/>
                    <a:pt x="0" y="64"/>
                    <a:pt x="5" y="48"/>
                  </a:cubicBezTo>
                  <a:close/>
                </a:path>
              </a:pathLst>
            </a:custGeom>
            <a:solidFill>
              <a:srgbClr val="1A5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19">
              <a:extLst>
                <a:ext uri="{FF2B5EF4-FFF2-40B4-BE49-F238E27FC236}">
                  <a16:creationId xmlns:a16="http://schemas.microsoft.com/office/drawing/2014/main" id="{20C3F93F-776D-4CC2-AF4B-8DFF62C3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26175" y="2781300"/>
              <a:ext cx="203200" cy="600075"/>
            </a:xfrm>
            <a:custGeom>
              <a:avLst/>
              <a:gdLst>
                <a:gd name="T0" fmla="*/ 5 w 57"/>
                <a:gd name="T1" fmla="*/ 20 h 168"/>
                <a:gd name="T2" fmla="*/ 25 w 57"/>
                <a:gd name="T3" fmla="*/ 65 h 168"/>
                <a:gd name="T4" fmla="*/ 19 w 57"/>
                <a:gd name="T5" fmla="*/ 146 h 168"/>
                <a:gd name="T6" fmla="*/ 30 w 57"/>
                <a:gd name="T7" fmla="*/ 167 h 168"/>
                <a:gd name="T8" fmla="*/ 51 w 57"/>
                <a:gd name="T9" fmla="*/ 167 h 168"/>
                <a:gd name="T10" fmla="*/ 56 w 57"/>
                <a:gd name="T11" fmla="*/ 47 h 168"/>
                <a:gd name="T12" fmla="*/ 27 w 57"/>
                <a:gd name="T13" fmla="*/ 0 h 168"/>
                <a:gd name="T14" fmla="*/ 5 w 57"/>
                <a:gd name="T15" fmla="*/ 2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68">
                  <a:moveTo>
                    <a:pt x="5" y="20"/>
                  </a:moveTo>
                  <a:cubicBezTo>
                    <a:pt x="0" y="36"/>
                    <a:pt x="17" y="32"/>
                    <a:pt x="25" y="65"/>
                  </a:cubicBezTo>
                  <a:cubicBezTo>
                    <a:pt x="33" y="97"/>
                    <a:pt x="23" y="128"/>
                    <a:pt x="19" y="146"/>
                  </a:cubicBezTo>
                  <a:cubicBezTo>
                    <a:pt x="14" y="163"/>
                    <a:pt x="25" y="167"/>
                    <a:pt x="30" y="167"/>
                  </a:cubicBezTo>
                  <a:cubicBezTo>
                    <a:pt x="37" y="168"/>
                    <a:pt x="44" y="168"/>
                    <a:pt x="51" y="167"/>
                  </a:cubicBezTo>
                  <a:cubicBezTo>
                    <a:pt x="37" y="136"/>
                    <a:pt x="55" y="79"/>
                    <a:pt x="56" y="47"/>
                  </a:cubicBezTo>
                  <a:cubicBezTo>
                    <a:pt x="57" y="14"/>
                    <a:pt x="27" y="1"/>
                    <a:pt x="27" y="0"/>
                  </a:cubicBezTo>
                  <a:cubicBezTo>
                    <a:pt x="11" y="11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0">
              <a:extLst>
                <a:ext uri="{FF2B5EF4-FFF2-40B4-BE49-F238E27FC236}">
                  <a16:creationId xmlns:a16="http://schemas.microsoft.com/office/drawing/2014/main" id="{427A303A-3D84-4970-9B6E-30CEE6373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94413" y="2378075"/>
              <a:ext cx="292100" cy="428625"/>
            </a:xfrm>
            <a:custGeom>
              <a:avLst/>
              <a:gdLst>
                <a:gd name="T0" fmla="*/ 47 w 82"/>
                <a:gd name="T1" fmla="*/ 31 h 120"/>
                <a:gd name="T2" fmla="*/ 40 w 82"/>
                <a:gd name="T3" fmla="*/ 105 h 120"/>
                <a:gd name="T4" fmla="*/ 55 w 82"/>
                <a:gd name="T5" fmla="*/ 117 h 120"/>
                <a:gd name="T6" fmla="*/ 60 w 82"/>
                <a:gd name="T7" fmla="*/ 32 h 120"/>
                <a:gd name="T8" fmla="*/ 0 w 82"/>
                <a:gd name="T9" fmla="*/ 19 h 120"/>
                <a:gd name="T10" fmla="*/ 47 w 82"/>
                <a:gd name="T11" fmla="*/ 3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120">
                  <a:moveTo>
                    <a:pt x="47" y="31"/>
                  </a:moveTo>
                  <a:cubicBezTo>
                    <a:pt x="47" y="31"/>
                    <a:pt x="42" y="69"/>
                    <a:pt x="40" y="105"/>
                  </a:cubicBezTo>
                  <a:cubicBezTo>
                    <a:pt x="40" y="111"/>
                    <a:pt x="45" y="120"/>
                    <a:pt x="55" y="117"/>
                  </a:cubicBezTo>
                  <a:cubicBezTo>
                    <a:pt x="55" y="117"/>
                    <a:pt x="82" y="75"/>
                    <a:pt x="60" y="32"/>
                  </a:cubicBezTo>
                  <a:cubicBezTo>
                    <a:pt x="53" y="18"/>
                    <a:pt x="28" y="0"/>
                    <a:pt x="0" y="19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21">
              <a:extLst>
                <a:ext uri="{FF2B5EF4-FFF2-40B4-BE49-F238E27FC236}">
                  <a16:creationId xmlns:a16="http://schemas.microsoft.com/office/drawing/2014/main" id="{4D9FB055-FB78-435A-9595-4A4E812B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8700" y="2592388"/>
              <a:ext cx="211137" cy="271463"/>
            </a:xfrm>
            <a:custGeom>
              <a:avLst/>
              <a:gdLst>
                <a:gd name="T0" fmla="*/ 59 w 59"/>
                <a:gd name="T1" fmla="*/ 21 h 76"/>
                <a:gd name="T2" fmla="*/ 52 w 59"/>
                <a:gd name="T3" fmla="*/ 53 h 76"/>
                <a:gd name="T4" fmla="*/ 29 w 59"/>
                <a:gd name="T5" fmla="*/ 68 h 76"/>
                <a:gd name="T6" fmla="*/ 9 w 59"/>
                <a:gd name="T7" fmla="*/ 45 h 76"/>
                <a:gd name="T8" fmla="*/ 12 w 59"/>
                <a:gd name="T9" fmla="*/ 0 h 76"/>
                <a:gd name="T10" fmla="*/ 59 w 59"/>
                <a:gd name="T11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76">
                  <a:moveTo>
                    <a:pt x="59" y="21"/>
                  </a:moveTo>
                  <a:cubicBezTo>
                    <a:pt x="59" y="21"/>
                    <a:pt x="46" y="36"/>
                    <a:pt x="52" y="53"/>
                  </a:cubicBezTo>
                  <a:cubicBezTo>
                    <a:pt x="53" y="57"/>
                    <a:pt x="57" y="76"/>
                    <a:pt x="29" y="68"/>
                  </a:cubicBezTo>
                  <a:cubicBezTo>
                    <a:pt x="29" y="68"/>
                    <a:pt x="0" y="53"/>
                    <a:pt x="9" y="45"/>
                  </a:cubicBezTo>
                  <a:cubicBezTo>
                    <a:pt x="15" y="39"/>
                    <a:pt x="20" y="30"/>
                    <a:pt x="12" y="0"/>
                  </a:cubicBezTo>
                  <a:cubicBezTo>
                    <a:pt x="59" y="21"/>
                    <a:pt x="59" y="21"/>
                    <a:pt x="59" y="21"/>
                  </a:cubicBezTo>
                  <a:close/>
                </a:path>
              </a:pathLst>
            </a:custGeom>
            <a:solidFill>
              <a:srgbClr val="E8A4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22">
              <a:extLst>
                <a:ext uri="{FF2B5EF4-FFF2-40B4-BE49-F238E27FC236}">
                  <a16:creationId xmlns:a16="http://schemas.microsoft.com/office/drawing/2014/main" id="{1BEE8ACF-BC22-4968-A241-D53C3398D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0" y="2603500"/>
              <a:ext cx="163512" cy="177800"/>
            </a:xfrm>
            <a:custGeom>
              <a:avLst/>
              <a:gdLst>
                <a:gd name="T0" fmla="*/ 2 w 46"/>
                <a:gd name="T1" fmla="*/ 42 h 50"/>
                <a:gd name="T2" fmla="*/ 0 w 46"/>
                <a:gd name="T3" fmla="*/ 45 h 50"/>
                <a:gd name="T4" fmla="*/ 46 w 46"/>
                <a:gd name="T5" fmla="*/ 31 h 50"/>
                <a:gd name="T6" fmla="*/ 11 w 46"/>
                <a:gd name="T7" fmla="*/ 0 h 50"/>
                <a:gd name="T8" fmla="*/ 7 w 46"/>
                <a:gd name="T9" fmla="*/ 3 h 50"/>
                <a:gd name="T10" fmla="*/ 2 w 46"/>
                <a:gd name="T11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50">
                  <a:moveTo>
                    <a:pt x="2" y="42"/>
                  </a:moveTo>
                  <a:cubicBezTo>
                    <a:pt x="1" y="43"/>
                    <a:pt x="0" y="44"/>
                    <a:pt x="0" y="45"/>
                  </a:cubicBezTo>
                  <a:cubicBezTo>
                    <a:pt x="27" y="50"/>
                    <a:pt x="46" y="31"/>
                    <a:pt x="46" y="3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9" y="1"/>
                    <a:pt x="7" y="3"/>
                  </a:cubicBezTo>
                  <a:cubicBezTo>
                    <a:pt x="13" y="28"/>
                    <a:pt x="7" y="36"/>
                    <a:pt x="2" y="42"/>
                  </a:cubicBezTo>
                  <a:close/>
                </a:path>
              </a:pathLst>
            </a:custGeom>
            <a:solidFill>
              <a:srgbClr val="DB9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23">
              <a:extLst>
                <a:ext uri="{FF2B5EF4-FFF2-40B4-BE49-F238E27FC236}">
                  <a16:creationId xmlns:a16="http://schemas.microsoft.com/office/drawing/2014/main" id="{1029BC48-CAD2-42A1-962B-924208B4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05525" y="2417763"/>
              <a:ext cx="242887" cy="317500"/>
            </a:xfrm>
            <a:custGeom>
              <a:avLst/>
              <a:gdLst>
                <a:gd name="T0" fmla="*/ 53 w 68"/>
                <a:gd name="T1" fmla="*/ 16 h 89"/>
                <a:gd name="T2" fmla="*/ 61 w 68"/>
                <a:gd name="T3" fmla="*/ 42 h 89"/>
                <a:gd name="T4" fmla="*/ 66 w 68"/>
                <a:gd name="T5" fmla="*/ 53 h 89"/>
                <a:gd name="T6" fmla="*/ 54 w 68"/>
                <a:gd name="T7" fmla="*/ 87 h 89"/>
                <a:gd name="T8" fmla="*/ 9 w 68"/>
                <a:gd name="T9" fmla="*/ 57 h 89"/>
                <a:gd name="T10" fmla="*/ 53 w 68"/>
                <a:gd name="T11" fmla="*/ 1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89">
                  <a:moveTo>
                    <a:pt x="53" y="16"/>
                  </a:moveTo>
                  <a:cubicBezTo>
                    <a:pt x="53" y="16"/>
                    <a:pt x="61" y="19"/>
                    <a:pt x="61" y="42"/>
                  </a:cubicBezTo>
                  <a:cubicBezTo>
                    <a:pt x="61" y="44"/>
                    <a:pt x="65" y="47"/>
                    <a:pt x="66" y="53"/>
                  </a:cubicBezTo>
                  <a:cubicBezTo>
                    <a:pt x="67" y="60"/>
                    <a:pt x="68" y="85"/>
                    <a:pt x="54" y="87"/>
                  </a:cubicBezTo>
                  <a:cubicBezTo>
                    <a:pt x="43" y="89"/>
                    <a:pt x="17" y="83"/>
                    <a:pt x="9" y="57"/>
                  </a:cubicBezTo>
                  <a:cubicBezTo>
                    <a:pt x="0" y="32"/>
                    <a:pt x="22" y="0"/>
                    <a:pt x="53" y="16"/>
                  </a:cubicBezTo>
                  <a:close/>
                </a:path>
              </a:pathLst>
            </a:custGeom>
            <a:solidFill>
              <a:srgbClr val="EFB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4">
              <a:extLst>
                <a:ext uri="{FF2B5EF4-FFF2-40B4-BE49-F238E27FC236}">
                  <a16:creationId xmlns:a16="http://schemas.microsoft.com/office/drawing/2014/main" id="{4E4A666A-C234-4D0D-8D25-F448F2F47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76963" y="2403475"/>
              <a:ext cx="257175" cy="495300"/>
            </a:xfrm>
            <a:custGeom>
              <a:avLst/>
              <a:gdLst>
                <a:gd name="T0" fmla="*/ 72 w 72"/>
                <a:gd name="T1" fmla="*/ 29 h 139"/>
                <a:gd name="T2" fmla="*/ 56 w 72"/>
                <a:gd name="T3" fmla="*/ 136 h 139"/>
                <a:gd name="T4" fmla="*/ 7 w 72"/>
                <a:gd name="T5" fmla="*/ 110 h 139"/>
                <a:gd name="T6" fmla="*/ 5 w 72"/>
                <a:gd name="T7" fmla="*/ 42 h 139"/>
                <a:gd name="T8" fmla="*/ 47 w 72"/>
                <a:gd name="T9" fmla="*/ 6 h 139"/>
                <a:gd name="T10" fmla="*/ 72 w 72"/>
                <a:gd name="T11" fmla="*/ 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39">
                  <a:moveTo>
                    <a:pt x="72" y="29"/>
                  </a:moveTo>
                  <a:cubicBezTo>
                    <a:pt x="72" y="29"/>
                    <a:pt x="7" y="53"/>
                    <a:pt x="56" y="136"/>
                  </a:cubicBezTo>
                  <a:cubicBezTo>
                    <a:pt x="56" y="136"/>
                    <a:pt x="22" y="139"/>
                    <a:pt x="7" y="110"/>
                  </a:cubicBezTo>
                  <a:cubicBezTo>
                    <a:pt x="0" y="96"/>
                    <a:pt x="3" y="68"/>
                    <a:pt x="5" y="42"/>
                  </a:cubicBezTo>
                  <a:cubicBezTo>
                    <a:pt x="5" y="42"/>
                    <a:pt x="12" y="0"/>
                    <a:pt x="47" y="6"/>
                  </a:cubicBezTo>
                  <a:cubicBezTo>
                    <a:pt x="47" y="6"/>
                    <a:pt x="70" y="15"/>
                    <a:pt x="72" y="29"/>
                  </a:cubicBezTo>
                  <a:close/>
                </a:path>
              </a:pathLst>
            </a:custGeom>
            <a:solidFill>
              <a:srgbClr val="EFC3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5">
              <a:extLst>
                <a:ext uri="{FF2B5EF4-FFF2-40B4-BE49-F238E27FC236}">
                  <a16:creationId xmlns:a16="http://schemas.microsoft.com/office/drawing/2014/main" id="{9D95BCDF-CAFD-4A76-8000-2DEBB8AF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65838" y="2363788"/>
              <a:ext cx="206375" cy="211138"/>
            </a:xfrm>
            <a:custGeom>
              <a:avLst/>
              <a:gdLst>
                <a:gd name="T0" fmla="*/ 41 w 58"/>
                <a:gd name="T1" fmla="*/ 40 h 59"/>
                <a:gd name="T2" fmla="*/ 58 w 58"/>
                <a:gd name="T3" fmla="*/ 59 h 59"/>
                <a:gd name="T4" fmla="*/ 0 w 58"/>
                <a:gd name="T5" fmla="*/ 18 h 59"/>
                <a:gd name="T6" fmla="*/ 41 w 58"/>
                <a:gd name="T7" fmla="*/ 4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59">
                  <a:moveTo>
                    <a:pt x="41" y="40"/>
                  </a:moveTo>
                  <a:cubicBezTo>
                    <a:pt x="41" y="40"/>
                    <a:pt x="52" y="38"/>
                    <a:pt x="58" y="59"/>
                  </a:cubicBezTo>
                  <a:cubicBezTo>
                    <a:pt x="58" y="59"/>
                    <a:pt x="56" y="0"/>
                    <a:pt x="0" y="18"/>
                  </a:cubicBezTo>
                  <a:cubicBezTo>
                    <a:pt x="0" y="18"/>
                    <a:pt x="33" y="20"/>
                    <a:pt x="41" y="40"/>
                  </a:cubicBezTo>
                  <a:close/>
                </a:path>
              </a:pathLst>
            </a:custGeom>
            <a:solidFill>
              <a:srgbClr val="E5B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26">
              <a:extLst>
                <a:ext uri="{FF2B5EF4-FFF2-40B4-BE49-F238E27FC236}">
                  <a16:creationId xmlns:a16="http://schemas.microsoft.com/office/drawing/2014/main" id="{E3A2305B-9B57-48B4-8DF8-971124AB4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83300" y="2592388"/>
              <a:ext cx="66675" cy="92075"/>
            </a:xfrm>
            <a:custGeom>
              <a:avLst/>
              <a:gdLst>
                <a:gd name="T0" fmla="*/ 16 w 19"/>
                <a:gd name="T1" fmla="*/ 13 h 26"/>
                <a:gd name="T2" fmla="*/ 4 w 19"/>
                <a:gd name="T3" fmla="*/ 4 h 26"/>
                <a:gd name="T4" fmla="*/ 3 w 19"/>
                <a:gd name="T5" fmla="*/ 14 h 26"/>
                <a:gd name="T6" fmla="*/ 19 w 19"/>
                <a:gd name="T7" fmla="*/ 26 h 26"/>
                <a:gd name="T8" fmla="*/ 16 w 19"/>
                <a:gd name="T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16" y="13"/>
                  </a:moveTo>
                  <a:cubicBezTo>
                    <a:pt x="16" y="13"/>
                    <a:pt x="12" y="0"/>
                    <a:pt x="4" y="4"/>
                  </a:cubicBezTo>
                  <a:cubicBezTo>
                    <a:pt x="2" y="5"/>
                    <a:pt x="0" y="8"/>
                    <a:pt x="3" y="14"/>
                  </a:cubicBezTo>
                  <a:cubicBezTo>
                    <a:pt x="7" y="21"/>
                    <a:pt x="14" y="26"/>
                    <a:pt x="19" y="26"/>
                  </a:cubicBezTo>
                  <a:cubicBezTo>
                    <a:pt x="16" y="13"/>
                    <a:pt x="16" y="13"/>
                    <a:pt x="16" y="13"/>
                  </a:cubicBezTo>
                  <a:close/>
                </a:path>
              </a:pathLst>
            </a:custGeom>
            <a:solidFill>
              <a:srgbClr val="F0B2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27">
              <a:extLst>
                <a:ext uri="{FF2B5EF4-FFF2-40B4-BE49-F238E27FC236}">
                  <a16:creationId xmlns:a16="http://schemas.microsoft.com/office/drawing/2014/main" id="{829A5545-D7A3-47CD-A903-7334ACE7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91213" y="3227388"/>
              <a:ext cx="168275" cy="128588"/>
            </a:xfrm>
            <a:custGeom>
              <a:avLst/>
              <a:gdLst>
                <a:gd name="T0" fmla="*/ 8 w 47"/>
                <a:gd name="T1" fmla="*/ 0 h 36"/>
                <a:gd name="T2" fmla="*/ 30 w 47"/>
                <a:gd name="T3" fmla="*/ 7 h 36"/>
                <a:gd name="T4" fmla="*/ 45 w 47"/>
                <a:gd name="T5" fmla="*/ 28 h 36"/>
                <a:gd name="T6" fmla="*/ 40 w 47"/>
                <a:gd name="T7" fmla="*/ 35 h 36"/>
                <a:gd name="T8" fmla="*/ 15 w 47"/>
                <a:gd name="T9" fmla="*/ 19 h 36"/>
                <a:gd name="T10" fmla="*/ 4 w 47"/>
                <a:gd name="T11" fmla="*/ 12 h 36"/>
                <a:gd name="T12" fmla="*/ 8 w 47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36">
                  <a:moveTo>
                    <a:pt x="8" y="0"/>
                  </a:moveTo>
                  <a:cubicBezTo>
                    <a:pt x="8" y="0"/>
                    <a:pt x="24" y="0"/>
                    <a:pt x="30" y="7"/>
                  </a:cubicBezTo>
                  <a:cubicBezTo>
                    <a:pt x="35" y="14"/>
                    <a:pt x="43" y="21"/>
                    <a:pt x="45" y="28"/>
                  </a:cubicBezTo>
                  <a:cubicBezTo>
                    <a:pt x="47" y="34"/>
                    <a:pt x="45" y="36"/>
                    <a:pt x="40" y="35"/>
                  </a:cubicBezTo>
                  <a:cubicBezTo>
                    <a:pt x="35" y="34"/>
                    <a:pt x="22" y="25"/>
                    <a:pt x="15" y="19"/>
                  </a:cubicBezTo>
                  <a:cubicBezTo>
                    <a:pt x="8" y="12"/>
                    <a:pt x="6" y="13"/>
                    <a:pt x="4" y="12"/>
                  </a:cubicBezTo>
                  <a:cubicBezTo>
                    <a:pt x="1" y="11"/>
                    <a:pt x="0" y="3"/>
                    <a:pt x="8" y="0"/>
                  </a:cubicBezTo>
                  <a:close/>
                </a:path>
              </a:pathLst>
            </a:custGeom>
            <a:solidFill>
              <a:srgbClr val="EFB1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28">
              <a:extLst>
                <a:ext uri="{FF2B5EF4-FFF2-40B4-BE49-F238E27FC236}">
                  <a16:creationId xmlns:a16="http://schemas.microsoft.com/office/drawing/2014/main" id="{A5A302C7-D48E-4B5C-A70A-A8010CEE2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88038" y="3249613"/>
              <a:ext cx="147637" cy="103188"/>
            </a:xfrm>
            <a:custGeom>
              <a:avLst/>
              <a:gdLst>
                <a:gd name="T0" fmla="*/ 3 w 41"/>
                <a:gd name="T1" fmla="*/ 6 h 29"/>
                <a:gd name="T2" fmla="*/ 14 w 41"/>
                <a:gd name="T3" fmla="*/ 13 h 29"/>
                <a:gd name="T4" fmla="*/ 39 w 41"/>
                <a:gd name="T5" fmla="*/ 29 h 29"/>
                <a:gd name="T6" fmla="*/ 41 w 41"/>
                <a:gd name="T7" fmla="*/ 29 h 29"/>
                <a:gd name="T8" fmla="*/ 24 w 41"/>
                <a:gd name="T9" fmla="*/ 12 h 29"/>
                <a:gd name="T10" fmla="*/ 1 w 41"/>
                <a:gd name="T11" fmla="*/ 0 h 29"/>
                <a:gd name="T12" fmla="*/ 3 w 41"/>
                <a:gd name="T1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9">
                  <a:moveTo>
                    <a:pt x="3" y="6"/>
                  </a:moveTo>
                  <a:cubicBezTo>
                    <a:pt x="5" y="7"/>
                    <a:pt x="7" y="6"/>
                    <a:pt x="14" y="13"/>
                  </a:cubicBezTo>
                  <a:cubicBezTo>
                    <a:pt x="21" y="19"/>
                    <a:pt x="34" y="28"/>
                    <a:pt x="39" y="29"/>
                  </a:cubicBezTo>
                  <a:cubicBezTo>
                    <a:pt x="40" y="29"/>
                    <a:pt x="41" y="29"/>
                    <a:pt x="41" y="29"/>
                  </a:cubicBezTo>
                  <a:cubicBezTo>
                    <a:pt x="37" y="25"/>
                    <a:pt x="30" y="18"/>
                    <a:pt x="24" y="12"/>
                  </a:cubicBezTo>
                  <a:cubicBezTo>
                    <a:pt x="17" y="4"/>
                    <a:pt x="5" y="1"/>
                    <a:pt x="1" y="0"/>
                  </a:cubicBezTo>
                  <a:cubicBezTo>
                    <a:pt x="0" y="3"/>
                    <a:pt x="1" y="6"/>
                    <a:pt x="3" y="6"/>
                  </a:cubicBezTo>
                  <a:close/>
                </a:path>
              </a:pathLst>
            </a:custGeom>
            <a:solidFill>
              <a:srgbClr val="DB9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29">
              <a:extLst>
                <a:ext uri="{FF2B5EF4-FFF2-40B4-BE49-F238E27FC236}">
                  <a16:creationId xmlns:a16="http://schemas.microsoft.com/office/drawing/2014/main" id="{802711C6-3E6D-48E3-B045-FE35C45C5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286500" y="2820988"/>
              <a:ext cx="431800" cy="492125"/>
            </a:xfrm>
            <a:custGeom>
              <a:avLst/>
              <a:gdLst>
                <a:gd name="T0" fmla="*/ 31 w 121"/>
                <a:gd name="T1" fmla="*/ 2 h 138"/>
                <a:gd name="T2" fmla="*/ 53 w 121"/>
                <a:gd name="T3" fmla="*/ 23 h 138"/>
                <a:gd name="T4" fmla="*/ 60 w 121"/>
                <a:gd name="T5" fmla="*/ 101 h 138"/>
                <a:gd name="T6" fmla="*/ 121 w 121"/>
                <a:gd name="T7" fmla="*/ 112 h 138"/>
                <a:gd name="T8" fmla="*/ 115 w 121"/>
                <a:gd name="T9" fmla="*/ 127 h 138"/>
                <a:gd name="T10" fmla="*/ 41 w 121"/>
                <a:gd name="T11" fmla="*/ 125 h 138"/>
                <a:gd name="T12" fmla="*/ 31 w 121"/>
                <a:gd name="T13" fmla="*/ 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38">
                  <a:moveTo>
                    <a:pt x="31" y="2"/>
                  </a:moveTo>
                  <a:cubicBezTo>
                    <a:pt x="38" y="0"/>
                    <a:pt x="51" y="3"/>
                    <a:pt x="53" y="23"/>
                  </a:cubicBezTo>
                  <a:cubicBezTo>
                    <a:pt x="55" y="44"/>
                    <a:pt x="60" y="101"/>
                    <a:pt x="60" y="101"/>
                  </a:cubicBezTo>
                  <a:cubicBezTo>
                    <a:pt x="60" y="101"/>
                    <a:pt x="115" y="110"/>
                    <a:pt x="121" y="112"/>
                  </a:cubicBezTo>
                  <a:cubicBezTo>
                    <a:pt x="121" y="112"/>
                    <a:pt x="111" y="116"/>
                    <a:pt x="115" y="127"/>
                  </a:cubicBezTo>
                  <a:cubicBezTo>
                    <a:pt x="115" y="127"/>
                    <a:pt x="54" y="138"/>
                    <a:pt x="41" y="125"/>
                  </a:cubicBezTo>
                  <a:cubicBezTo>
                    <a:pt x="29" y="111"/>
                    <a:pt x="0" y="9"/>
                    <a:pt x="31" y="2"/>
                  </a:cubicBezTo>
                  <a:close/>
                </a:path>
              </a:pathLst>
            </a:custGeom>
            <a:solidFill>
              <a:srgbClr val="184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630">
              <a:extLst>
                <a:ext uri="{FF2B5EF4-FFF2-40B4-BE49-F238E27FC236}">
                  <a16:creationId xmlns:a16="http://schemas.microsoft.com/office/drawing/2014/main" id="{EA83E4E1-1D19-48FF-B093-A0B580B7C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97600" y="2820988"/>
              <a:ext cx="342900" cy="425450"/>
            </a:xfrm>
            <a:custGeom>
              <a:avLst/>
              <a:gdLst>
                <a:gd name="T0" fmla="*/ 96 w 96"/>
                <a:gd name="T1" fmla="*/ 112 h 119"/>
                <a:gd name="T2" fmla="*/ 35 w 96"/>
                <a:gd name="T3" fmla="*/ 101 h 119"/>
                <a:gd name="T4" fmla="*/ 28 w 96"/>
                <a:gd name="T5" fmla="*/ 23 h 119"/>
                <a:gd name="T6" fmla="*/ 6 w 96"/>
                <a:gd name="T7" fmla="*/ 2 h 119"/>
                <a:gd name="T8" fmla="*/ 0 w 96"/>
                <a:gd name="T9" fmla="*/ 4 h 119"/>
                <a:gd name="T10" fmla="*/ 0 w 96"/>
                <a:gd name="T11" fmla="*/ 5 h 119"/>
                <a:gd name="T12" fmla="*/ 21 w 96"/>
                <a:gd name="T13" fmla="*/ 51 h 119"/>
                <a:gd name="T14" fmla="*/ 41 w 96"/>
                <a:gd name="T15" fmla="*/ 114 h 119"/>
                <a:gd name="T16" fmla="*/ 90 w 96"/>
                <a:gd name="T17" fmla="*/ 119 h 119"/>
                <a:gd name="T18" fmla="*/ 96 w 96"/>
                <a:gd name="T19" fmla="*/ 11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96" y="112"/>
                  </a:moveTo>
                  <a:cubicBezTo>
                    <a:pt x="90" y="110"/>
                    <a:pt x="35" y="101"/>
                    <a:pt x="35" y="101"/>
                  </a:cubicBezTo>
                  <a:cubicBezTo>
                    <a:pt x="35" y="101"/>
                    <a:pt x="30" y="44"/>
                    <a:pt x="28" y="23"/>
                  </a:cubicBezTo>
                  <a:cubicBezTo>
                    <a:pt x="26" y="3"/>
                    <a:pt x="13" y="0"/>
                    <a:pt x="6" y="2"/>
                  </a:cubicBezTo>
                  <a:cubicBezTo>
                    <a:pt x="4" y="2"/>
                    <a:pt x="2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8" y="13"/>
                    <a:pt x="21" y="51"/>
                  </a:cubicBezTo>
                  <a:cubicBezTo>
                    <a:pt x="24" y="88"/>
                    <a:pt x="10" y="110"/>
                    <a:pt x="41" y="114"/>
                  </a:cubicBezTo>
                  <a:cubicBezTo>
                    <a:pt x="60" y="116"/>
                    <a:pt x="78" y="117"/>
                    <a:pt x="90" y="119"/>
                  </a:cubicBezTo>
                  <a:cubicBezTo>
                    <a:pt x="92" y="114"/>
                    <a:pt x="96" y="112"/>
                    <a:pt x="96" y="112"/>
                  </a:cubicBezTo>
                  <a:close/>
                </a:path>
              </a:pathLst>
            </a:custGeom>
            <a:solidFill>
              <a:srgbClr val="1A5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631">
              <a:extLst>
                <a:ext uri="{FF2B5EF4-FFF2-40B4-BE49-F238E27FC236}">
                  <a16:creationId xmlns:a16="http://schemas.microsoft.com/office/drawing/2014/main" id="{569A088E-4277-43AD-978A-D74DEBC4F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11850" y="3335338"/>
              <a:ext cx="500062" cy="288925"/>
            </a:xfrm>
            <a:custGeom>
              <a:avLst/>
              <a:gdLst>
                <a:gd name="T0" fmla="*/ 0 w 315"/>
                <a:gd name="T1" fmla="*/ 78 h 182"/>
                <a:gd name="T2" fmla="*/ 177 w 315"/>
                <a:gd name="T3" fmla="*/ 182 h 182"/>
                <a:gd name="T4" fmla="*/ 315 w 315"/>
                <a:gd name="T5" fmla="*/ 103 h 182"/>
                <a:gd name="T6" fmla="*/ 137 w 315"/>
                <a:gd name="T7" fmla="*/ 0 h 182"/>
                <a:gd name="T8" fmla="*/ 0 w 315"/>
                <a:gd name="T9" fmla="*/ 78 h 182"/>
                <a:gd name="T10" fmla="*/ 0 w 315"/>
                <a:gd name="T11" fmla="*/ 7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5" h="182">
                  <a:moveTo>
                    <a:pt x="0" y="78"/>
                  </a:moveTo>
                  <a:lnTo>
                    <a:pt x="177" y="182"/>
                  </a:lnTo>
                  <a:lnTo>
                    <a:pt x="315" y="103"/>
                  </a:lnTo>
                  <a:lnTo>
                    <a:pt x="137" y="0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E2E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632">
              <a:extLst>
                <a:ext uri="{FF2B5EF4-FFF2-40B4-BE49-F238E27FC236}">
                  <a16:creationId xmlns:a16="http://schemas.microsoft.com/office/drawing/2014/main" id="{69B32BE3-F4CB-48E1-B35A-B5CAFA0DF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83250" y="3516313"/>
              <a:ext cx="74612" cy="42863"/>
            </a:xfrm>
            <a:custGeom>
              <a:avLst/>
              <a:gdLst>
                <a:gd name="T0" fmla="*/ 0 w 47"/>
                <a:gd name="T1" fmla="*/ 25 h 27"/>
                <a:gd name="T2" fmla="*/ 4 w 47"/>
                <a:gd name="T3" fmla="*/ 27 h 27"/>
                <a:gd name="T4" fmla="*/ 47 w 47"/>
                <a:gd name="T5" fmla="*/ 3 h 27"/>
                <a:gd name="T6" fmla="*/ 42 w 47"/>
                <a:gd name="T7" fmla="*/ 0 h 27"/>
                <a:gd name="T8" fmla="*/ 0 w 47"/>
                <a:gd name="T9" fmla="*/ 25 h 27"/>
                <a:gd name="T10" fmla="*/ 0 w 47"/>
                <a:gd name="T11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7">
                  <a:moveTo>
                    <a:pt x="0" y="25"/>
                  </a:moveTo>
                  <a:lnTo>
                    <a:pt x="4" y="27"/>
                  </a:lnTo>
                  <a:lnTo>
                    <a:pt x="47" y="3"/>
                  </a:lnTo>
                  <a:lnTo>
                    <a:pt x="42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633">
              <a:extLst>
                <a:ext uri="{FF2B5EF4-FFF2-40B4-BE49-F238E27FC236}">
                  <a16:creationId xmlns:a16="http://schemas.microsoft.com/office/drawing/2014/main" id="{3448E656-6737-4125-8F1F-170828EC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54675" y="3513138"/>
              <a:ext cx="103187" cy="60325"/>
            </a:xfrm>
            <a:custGeom>
              <a:avLst/>
              <a:gdLst>
                <a:gd name="T0" fmla="*/ 0 w 65"/>
                <a:gd name="T1" fmla="*/ 36 h 38"/>
                <a:gd name="T2" fmla="*/ 4 w 65"/>
                <a:gd name="T3" fmla="*/ 38 h 38"/>
                <a:gd name="T4" fmla="*/ 65 w 65"/>
                <a:gd name="T5" fmla="*/ 2 h 38"/>
                <a:gd name="T6" fmla="*/ 60 w 65"/>
                <a:gd name="T7" fmla="*/ 0 h 38"/>
                <a:gd name="T8" fmla="*/ 0 w 65"/>
                <a:gd name="T9" fmla="*/ 36 h 38"/>
                <a:gd name="T10" fmla="*/ 0 w 65"/>
                <a:gd name="T1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8">
                  <a:moveTo>
                    <a:pt x="0" y="36"/>
                  </a:moveTo>
                  <a:lnTo>
                    <a:pt x="4" y="38"/>
                  </a:lnTo>
                  <a:lnTo>
                    <a:pt x="65" y="2"/>
                  </a:lnTo>
                  <a:lnTo>
                    <a:pt x="60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634">
              <a:extLst>
                <a:ext uri="{FF2B5EF4-FFF2-40B4-BE49-F238E27FC236}">
                  <a16:creationId xmlns:a16="http://schemas.microsoft.com/office/drawing/2014/main" id="{29F07978-54F7-4BEC-B005-73DD0EF25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68963" y="3513138"/>
              <a:ext cx="92075" cy="53975"/>
            </a:xfrm>
            <a:custGeom>
              <a:avLst/>
              <a:gdLst>
                <a:gd name="T0" fmla="*/ 0 w 58"/>
                <a:gd name="T1" fmla="*/ 32 h 34"/>
                <a:gd name="T2" fmla="*/ 4 w 58"/>
                <a:gd name="T3" fmla="*/ 34 h 34"/>
                <a:gd name="T4" fmla="*/ 58 w 58"/>
                <a:gd name="T5" fmla="*/ 2 h 34"/>
                <a:gd name="T6" fmla="*/ 54 w 58"/>
                <a:gd name="T7" fmla="*/ 0 h 34"/>
                <a:gd name="T8" fmla="*/ 0 w 58"/>
                <a:gd name="T9" fmla="*/ 32 h 34"/>
                <a:gd name="T10" fmla="*/ 0 w 58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0" y="32"/>
                  </a:moveTo>
                  <a:lnTo>
                    <a:pt x="4" y="34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635">
              <a:extLst>
                <a:ext uri="{FF2B5EF4-FFF2-40B4-BE49-F238E27FC236}">
                  <a16:creationId xmlns:a16="http://schemas.microsoft.com/office/drawing/2014/main" id="{2C423965-1EBB-4B2E-A766-1DE30B35F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000" y="3455988"/>
              <a:ext cx="107950" cy="60325"/>
            </a:xfrm>
            <a:custGeom>
              <a:avLst/>
              <a:gdLst>
                <a:gd name="T0" fmla="*/ 0 w 68"/>
                <a:gd name="T1" fmla="*/ 18 h 38"/>
                <a:gd name="T2" fmla="*/ 36 w 68"/>
                <a:gd name="T3" fmla="*/ 38 h 38"/>
                <a:gd name="T4" fmla="*/ 68 w 68"/>
                <a:gd name="T5" fmla="*/ 20 h 38"/>
                <a:gd name="T6" fmla="*/ 32 w 68"/>
                <a:gd name="T7" fmla="*/ 0 h 38"/>
                <a:gd name="T8" fmla="*/ 0 w 68"/>
                <a:gd name="T9" fmla="*/ 18 h 38"/>
                <a:gd name="T10" fmla="*/ 0 w 68"/>
                <a:gd name="T11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38">
                  <a:moveTo>
                    <a:pt x="0" y="18"/>
                  </a:moveTo>
                  <a:lnTo>
                    <a:pt x="36" y="38"/>
                  </a:lnTo>
                  <a:lnTo>
                    <a:pt x="68" y="20"/>
                  </a:lnTo>
                  <a:lnTo>
                    <a:pt x="32" y="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636">
              <a:extLst>
                <a:ext uri="{FF2B5EF4-FFF2-40B4-BE49-F238E27FC236}">
                  <a16:creationId xmlns:a16="http://schemas.microsoft.com/office/drawing/2014/main" id="{1CFEDBDD-CB0D-4316-8A93-1B0033AC2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30863" y="3538538"/>
              <a:ext cx="93662" cy="53975"/>
            </a:xfrm>
            <a:custGeom>
              <a:avLst/>
              <a:gdLst>
                <a:gd name="T0" fmla="*/ 0 w 59"/>
                <a:gd name="T1" fmla="*/ 31 h 34"/>
                <a:gd name="T2" fmla="*/ 5 w 59"/>
                <a:gd name="T3" fmla="*/ 34 h 34"/>
                <a:gd name="T4" fmla="*/ 59 w 59"/>
                <a:gd name="T5" fmla="*/ 2 h 34"/>
                <a:gd name="T6" fmla="*/ 54 w 59"/>
                <a:gd name="T7" fmla="*/ 0 h 34"/>
                <a:gd name="T8" fmla="*/ 0 w 59"/>
                <a:gd name="T9" fmla="*/ 31 h 34"/>
                <a:gd name="T10" fmla="*/ 0 w 59"/>
                <a:gd name="T11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4">
                  <a:moveTo>
                    <a:pt x="0" y="31"/>
                  </a:moveTo>
                  <a:lnTo>
                    <a:pt x="5" y="34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637">
              <a:extLst>
                <a:ext uri="{FF2B5EF4-FFF2-40B4-BE49-F238E27FC236}">
                  <a16:creationId xmlns:a16="http://schemas.microsoft.com/office/drawing/2014/main" id="{E78BEBEF-1F27-4A6B-819B-B2AD2970A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45150" y="3541713"/>
              <a:ext cx="76200" cy="42863"/>
            </a:xfrm>
            <a:custGeom>
              <a:avLst/>
              <a:gdLst>
                <a:gd name="T0" fmla="*/ 0 w 48"/>
                <a:gd name="T1" fmla="*/ 23 h 27"/>
                <a:gd name="T2" fmla="*/ 5 w 48"/>
                <a:gd name="T3" fmla="*/ 27 h 27"/>
                <a:gd name="T4" fmla="*/ 48 w 48"/>
                <a:gd name="T5" fmla="*/ 2 h 27"/>
                <a:gd name="T6" fmla="*/ 43 w 48"/>
                <a:gd name="T7" fmla="*/ 0 h 27"/>
                <a:gd name="T8" fmla="*/ 0 w 48"/>
                <a:gd name="T9" fmla="*/ 23 h 27"/>
                <a:gd name="T10" fmla="*/ 0 w 48"/>
                <a:gd name="T11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7">
                  <a:moveTo>
                    <a:pt x="0" y="23"/>
                  </a:moveTo>
                  <a:lnTo>
                    <a:pt x="5" y="27"/>
                  </a:lnTo>
                  <a:lnTo>
                    <a:pt x="48" y="2"/>
                  </a:lnTo>
                  <a:lnTo>
                    <a:pt x="43" y="0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638">
              <a:extLst>
                <a:ext uri="{FF2B5EF4-FFF2-40B4-BE49-F238E27FC236}">
                  <a16:creationId xmlns:a16="http://schemas.microsoft.com/office/drawing/2014/main" id="{1713228C-0310-4370-944E-017E8D8EF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97538" y="3492500"/>
              <a:ext cx="106362" cy="60325"/>
            </a:xfrm>
            <a:custGeom>
              <a:avLst/>
              <a:gdLst>
                <a:gd name="T0" fmla="*/ 0 w 67"/>
                <a:gd name="T1" fmla="*/ 36 h 38"/>
                <a:gd name="T2" fmla="*/ 4 w 67"/>
                <a:gd name="T3" fmla="*/ 38 h 38"/>
                <a:gd name="T4" fmla="*/ 67 w 67"/>
                <a:gd name="T5" fmla="*/ 2 h 38"/>
                <a:gd name="T6" fmla="*/ 63 w 67"/>
                <a:gd name="T7" fmla="*/ 0 h 38"/>
                <a:gd name="T8" fmla="*/ 0 w 67"/>
                <a:gd name="T9" fmla="*/ 36 h 38"/>
                <a:gd name="T10" fmla="*/ 0 w 67"/>
                <a:gd name="T1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8">
                  <a:moveTo>
                    <a:pt x="0" y="36"/>
                  </a:moveTo>
                  <a:lnTo>
                    <a:pt x="4" y="38"/>
                  </a:lnTo>
                  <a:lnTo>
                    <a:pt x="67" y="2"/>
                  </a:lnTo>
                  <a:lnTo>
                    <a:pt x="63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39">
              <a:extLst>
                <a:ext uri="{FF2B5EF4-FFF2-40B4-BE49-F238E27FC236}">
                  <a16:creationId xmlns:a16="http://schemas.microsoft.com/office/drawing/2014/main" id="{0786932A-CA3E-46B9-9827-02FDBFA98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76913" y="3455988"/>
              <a:ext cx="74612" cy="42863"/>
            </a:xfrm>
            <a:custGeom>
              <a:avLst/>
              <a:gdLst>
                <a:gd name="T0" fmla="*/ 0 w 47"/>
                <a:gd name="T1" fmla="*/ 25 h 27"/>
                <a:gd name="T2" fmla="*/ 5 w 47"/>
                <a:gd name="T3" fmla="*/ 27 h 27"/>
                <a:gd name="T4" fmla="*/ 47 w 47"/>
                <a:gd name="T5" fmla="*/ 2 h 27"/>
                <a:gd name="T6" fmla="*/ 43 w 47"/>
                <a:gd name="T7" fmla="*/ 0 h 27"/>
                <a:gd name="T8" fmla="*/ 0 w 47"/>
                <a:gd name="T9" fmla="*/ 25 h 27"/>
                <a:gd name="T10" fmla="*/ 0 w 47"/>
                <a:gd name="T11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7">
                  <a:moveTo>
                    <a:pt x="0" y="25"/>
                  </a:moveTo>
                  <a:lnTo>
                    <a:pt x="5" y="27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0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640">
              <a:extLst>
                <a:ext uri="{FF2B5EF4-FFF2-40B4-BE49-F238E27FC236}">
                  <a16:creationId xmlns:a16="http://schemas.microsoft.com/office/drawing/2014/main" id="{72F26E9E-F430-4845-BA25-FC557C043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48338" y="3452813"/>
              <a:ext cx="103187" cy="60325"/>
            </a:xfrm>
            <a:custGeom>
              <a:avLst/>
              <a:gdLst>
                <a:gd name="T0" fmla="*/ 0 w 65"/>
                <a:gd name="T1" fmla="*/ 36 h 38"/>
                <a:gd name="T2" fmla="*/ 5 w 65"/>
                <a:gd name="T3" fmla="*/ 38 h 38"/>
                <a:gd name="T4" fmla="*/ 65 w 65"/>
                <a:gd name="T5" fmla="*/ 2 h 38"/>
                <a:gd name="T6" fmla="*/ 61 w 65"/>
                <a:gd name="T7" fmla="*/ 0 h 38"/>
                <a:gd name="T8" fmla="*/ 0 w 65"/>
                <a:gd name="T9" fmla="*/ 36 h 38"/>
                <a:gd name="T10" fmla="*/ 0 w 65"/>
                <a:gd name="T1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38">
                  <a:moveTo>
                    <a:pt x="0" y="36"/>
                  </a:moveTo>
                  <a:lnTo>
                    <a:pt x="5" y="38"/>
                  </a:lnTo>
                  <a:lnTo>
                    <a:pt x="65" y="2"/>
                  </a:lnTo>
                  <a:lnTo>
                    <a:pt x="61" y="0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41">
              <a:extLst>
                <a:ext uri="{FF2B5EF4-FFF2-40B4-BE49-F238E27FC236}">
                  <a16:creationId xmlns:a16="http://schemas.microsoft.com/office/drawing/2014/main" id="{9C7514D3-1080-4383-BAB2-4E6BDDE59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62625" y="3452813"/>
              <a:ext cx="93662" cy="53975"/>
            </a:xfrm>
            <a:custGeom>
              <a:avLst/>
              <a:gdLst>
                <a:gd name="T0" fmla="*/ 0 w 59"/>
                <a:gd name="T1" fmla="*/ 31 h 34"/>
                <a:gd name="T2" fmla="*/ 5 w 59"/>
                <a:gd name="T3" fmla="*/ 34 h 34"/>
                <a:gd name="T4" fmla="*/ 59 w 59"/>
                <a:gd name="T5" fmla="*/ 2 h 34"/>
                <a:gd name="T6" fmla="*/ 54 w 59"/>
                <a:gd name="T7" fmla="*/ 0 h 34"/>
                <a:gd name="T8" fmla="*/ 0 w 59"/>
                <a:gd name="T9" fmla="*/ 31 h 34"/>
                <a:gd name="T10" fmla="*/ 0 w 59"/>
                <a:gd name="T11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34">
                  <a:moveTo>
                    <a:pt x="0" y="31"/>
                  </a:moveTo>
                  <a:lnTo>
                    <a:pt x="5" y="34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642">
              <a:extLst>
                <a:ext uri="{FF2B5EF4-FFF2-40B4-BE49-F238E27FC236}">
                  <a16:creationId xmlns:a16="http://schemas.microsoft.com/office/drawing/2014/main" id="{84275519-6DAF-48BD-88AE-62CDE73FB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22938" y="3473450"/>
              <a:ext cx="92075" cy="53975"/>
            </a:xfrm>
            <a:custGeom>
              <a:avLst/>
              <a:gdLst>
                <a:gd name="T0" fmla="*/ 0 w 58"/>
                <a:gd name="T1" fmla="*/ 32 h 34"/>
                <a:gd name="T2" fmla="*/ 4 w 58"/>
                <a:gd name="T3" fmla="*/ 34 h 34"/>
                <a:gd name="T4" fmla="*/ 58 w 58"/>
                <a:gd name="T5" fmla="*/ 3 h 34"/>
                <a:gd name="T6" fmla="*/ 54 w 58"/>
                <a:gd name="T7" fmla="*/ 0 h 34"/>
                <a:gd name="T8" fmla="*/ 0 w 58"/>
                <a:gd name="T9" fmla="*/ 32 h 34"/>
                <a:gd name="T10" fmla="*/ 0 w 58"/>
                <a:gd name="T11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4">
                  <a:moveTo>
                    <a:pt x="0" y="32"/>
                  </a:moveTo>
                  <a:lnTo>
                    <a:pt x="4" y="34"/>
                  </a:lnTo>
                  <a:lnTo>
                    <a:pt x="58" y="3"/>
                  </a:lnTo>
                  <a:lnTo>
                    <a:pt x="54" y="0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643">
              <a:extLst>
                <a:ext uri="{FF2B5EF4-FFF2-40B4-BE49-F238E27FC236}">
                  <a16:creationId xmlns:a16="http://schemas.microsoft.com/office/drawing/2014/main" id="{1A7A2097-38A0-4826-AEFC-A9C7EC5F4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37225" y="3478213"/>
              <a:ext cx="74612" cy="42863"/>
            </a:xfrm>
            <a:custGeom>
              <a:avLst/>
              <a:gdLst>
                <a:gd name="T0" fmla="*/ 0 w 47"/>
                <a:gd name="T1" fmla="*/ 24 h 27"/>
                <a:gd name="T2" fmla="*/ 4 w 47"/>
                <a:gd name="T3" fmla="*/ 27 h 27"/>
                <a:gd name="T4" fmla="*/ 47 w 47"/>
                <a:gd name="T5" fmla="*/ 4 h 27"/>
                <a:gd name="T6" fmla="*/ 43 w 47"/>
                <a:gd name="T7" fmla="*/ 0 h 27"/>
                <a:gd name="T8" fmla="*/ 0 w 47"/>
                <a:gd name="T9" fmla="*/ 24 h 27"/>
                <a:gd name="T10" fmla="*/ 0 w 47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27">
                  <a:moveTo>
                    <a:pt x="0" y="24"/>
                  </a:moveTo>
                  <a:lnTo>
                    <a:pt x="4" y="27"/>
                  </a:lnTo>
                  <a:lnTo>
                    <a:pt x="47" y="4"/>
                  </a:lnTo>
                  <a:lnTo>
                    <a:pt x="43" y="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44">
              <a:extLst>
                <a:ext uri="{FF2B5EF4-FFF2-40B4-BE49-F238E27FC236}">
                  <a16:creationId xmlns:a16="http://schemas.microsoft.com/office/drawing/2014/main" id="{E7D8E520-999A-421C-8B29-230BFDE5D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1200" y="3430588"/>
              <a:ext cx="107950" cy="61913"/>
            </a:xfrm>
            <a:custGeom>
              <a:avLst/>
              <a:gdLst>
                <a:gd name="T0" fmla="*/ 0 w 68"/>
                <a:gd name="T1" fmla="*/ 34 h 39"/>
                <a:gd name="T2" fmla="*/ 5 w 68"/>
                <a:gd name="T3" fmla="*/ 39 h 39"/>
                <a:gd name="T4" fmla="*/ 68 w 68"/>
                <a:gd name="T5" fmla="*/ 3 h 39"/>
                <a:gd name="T6" fmla="*/ 63 w 68"/>
                <a:gd name="T7" fmla="*/ 0 h 39"/>
                <a:gd name="T8" fmla="*/ 0 w 68"/>
                <a:gd name="T9" fmla="*/ 34 h 39"/>
                <a:gd name="T10" fmla="*/ 0 w 68"/>
                <a:gd name="T11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39">
                  <a:moveTo>
                    <a:pt x="0" y="34"/>
                  </a:moveTo>
                  <a:lnTo>
                    <a:pt x="5" y="39"/>
                  </a:lnTo>
                  <a:lnTo>
                    <a:pt x="68" y="3"/>
                  </a:lnTo>
                  <a:lnTo>
                    <a:pt x="63" y="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A6A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8" name="Freeform 701">
              <a:extLst>
                <a:ext uri="{FF2B5EF4-FFF2-40B4-BE49-F238E27FC236}">
                  <a16:creationId xmlns:a16="http://schemas.microsoft.com/office/drawing/2014/main" id="{3165EDD3-7C2A-4FFF-A587-438B8A753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2188" y="3389313"/>
              <a:ext cx="511175" cy="1606550"/>
            </a:xfrm>
            <a:custGeom>
              <a:avLst/>
              <a:gdLst>
                <a:gd name="T0" fmla="*/ 4 w 143"/>
                <a:gd name="T1" fmla="*/ 19 h 450"/>
                <a:gd name="T2" fmla="*/ 119 w 143"/>
                <a:gd name="T3" fmla="*/ 437 h 450"/>
                <a:gd name="T4" fmla="*/ 140 w 143"/>
                <a:gd name="T5" fmla="*/ 431 h 450"/>
                <a:gd name="T6" fmla="*/ 24 w 143"/>
                <a:gd name="T7" fmla="*/ 13 h 450"/>
                <a:gd name="T8" fmla="*/ 4 w 143"/>
                <a:gd name="T9" fmla="*/ 1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50">
                  <a:moveTo>
                    <a:pt x="4" y="19"/>
                  </a:moveTo>
                  <a:cubicBezTo>
                    <a:pt x="42" y="158"/>
                    <a:pt x="81" y="297"/>
                    <a:pt x="119" y="437"/>
                  </a:cubicBezTo>
                  <a:cubicBezTo>
                    <a:pt x="123" y="450"/>
                    <a:pt x="143" y="444"/>
                    <a:pt x="140" y="431"/>
                  </a:cubicBezTo>
                  <a:cubicBezTo>
                    <a:pt x="101" y="292"/>
                    <a:pt x="63" y="152"/>
                    <a:pt x="24" y="13"/>
                  </a:cubicBezTo>
                  <a:cubicBezTo>
                    <a:pt x="21" y="0"/>
                    <a:pt x="0" y="5"/>
                    <a:pt x="4" y="19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9" name="Freeform 702">
              <a:extLst>
                <a:ext uri="{FF2B5EF4-FFF2-40B4-BE49-F238E27FC236}">
                  <a16:creationId xmlns:a16="http://schemas.microsoft.com/office/drawing/2014/main" id="{721124E2-4AA4-4C86-9799-CA68D6277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26038" y="3552825"/>
              <a:ext cx="509587" cy="1606550"/>
            </a:xfrm>
            <a:custGeom>
              <a:avLst/>
              <a:gdLst>
                <a:gd name="T0" fmla="*/ 4 w 143"/>
                <a:gd name="T1" fmla="*/ 19 h 450"/>
                <a:gd name="T2" fmla="*/ 119 w 143"/>
                <a:gd name="T3" fmla="*/ 437 h 450"/>
                <a:gd name="T4" fmla="*/ 140 w 143"/>
                <a:gd name="T5" fmla="*/ 431 h 450"/>
                <a:gd name="T6" fmla="*/ 24 w 143"/>
                <a:gd name="T7" fmla="*/ 14 h 450"/>
                <a:gd name="T8" fmla="*/ 4 w 143"/>
                <a:gd name="T9" fmla="*/ 1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50">
                  <a:moveTo>
                    <a:pt x="4" y="19"/>
                  </a:moveTo>
                  <a:cubicBezTo>
                    <a:pt x="42" y="159"/>
                    <a:pt x="81" y="298"/>
                    <a:pt x="119" y="437"/>
                  </a:cubicBezTo>
                  <a:cubicBezTo>
                    <a:pt x="123" y="450"/>
                    <a:pt x="143" y="445"/>
                    <a:pt x="140" y="431"/>
                  </a:cubicBezTo>
                  <a:cubicBezTo>
                    <a:pt x="101" y="292"/>
                    <a:pt x="63" y="153"/>
                    <a:pt x="24" y="14"/>
                  </a:cubicBezTo>
                  <a:cubicBezTo>
                    <a:pt x="21" y="0"/>
                    <a:pt x="0" y="6"/>
                    <a:pt x="4" y="19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0" name="Freeform 703">
              <a:extLst>
                <a:ext uri="{FF2B5EF4-FFF2-40B4-BE49-F238E27FC236}">
                  <a16:creationId xmlns:a16="http://schemas.microsoft.com/office/drawing/2014/main" id="{CCC34389-B6E6-471D-AC84-2045A4A9E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3650" y="3595688"/>
              <a:ext cx="442912" cy="314325"/>
            </a:xfrm>
            <a:custGeom>
              <a:avLst/>
              <a:gdLst>
                <a:gd name="T0" fmla="*/ 101 w 124"/>
                <a:gd name="T1" fmla="*/ 7 h 88"/>
                <a:gd name="T2" fmla="*/ 12 w 124"/>
                <a:gd name="T3" fmla="*/ 62 h 88"/>
                <a:gd name="T4" fmla="*/ 23 w 124"/>
                <a:gd name="T5" fmla="*/ 80 h 88"/>
                <a:gd name="T6" fmla="*/ 112 w 124"/>
                <a:gd name="T7" fmla="*/ 26 h 88"/>
                <a:gd name="T8" fmla="*/ 101 w 124"/>
                <a:gd name="T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88">
                  <a:moveTo>
                    <a:pt x="101" y="7"/>
                  </a:moveTo>
                  <a:cubicBezTo>
                    <a:pt x="71" y="26"/>
                    <a:pt x="42" y="44"/>
                    <a:pt x="12" y="62"/>
                  </a:cubicBezTo>
                  <a:cubicBezTo>
                    <a:pt x="0" y="69"/>
                    <a:pt x="11" y="88"/>
                    <a:pt x="23" y="80"/>
                  </a:cubicBezTo>
                  <a:cubicBezTo>
                    <a:pt x="52" y="62"/>
                    <a:pt x="82" y="44"/>
                    <a:pt x="112" y="26"/>
                  </a:cubicBezTo>
                  <a:cubicBezTo>
                    <a:pt x="124" y="19"/>
                    <a:pt x="113" y="0"/>
                    <a:pt x="101" y="7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1" name="Freeform 704">
              <a:extLst>
                <a:ext uri="{FF2B5EF4-FFF2-40B4-BE49-F238E27FC236}">
                  <a16:creationId xmlns:a16="http://schemas.microsoft.com/office/drawing/2014/main" id="{F81D044F-426F-4217-89B4-29BB4015D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91100" y="3844925"/>
              <a:ext cx="417512" cy="311150"/>
            </a:xfrm>
            <a:custGeom>
              <a:avLst/>
              <a:gdLst>
                <a:gd name="T0" fmla="*/ 95 w 117"/>
                <a:gd name="T1" fmla="*/ 8 h 87"/>
                <a:gd name="T2" fmla="*/ 11 w 117"/>
                <a:gd name="T3" fmla="*/ 61 h 87"/>
                <a:gd name="T4" fmla="*/ 22 w 117"/>
                <a:gd name="T5" fmla="*/ 80 h 87"/>
                <a:gd name="T6" fmla="*/ 106 w 117"/>
                <a:gd name="T7" fmla="*/ 26 h 87"/>
                <a:gd name="T8" fmla="*/ 95 w 117"/>
                <a:gd name="T9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7">
                  <a:moveTo>
                    <a:pt x="95" y="8"/>
                  </a:moveTo>
                  <a:cubicBezTo>
                    <a:pt x="67" y="26"/>
                    <a:pt x="39" y="43"/>
                    <a:pt x="11" y="61"/>
                  </a:cubicBezTo>
                  <a:cubicBezTo>
                    <a:pt x="0" y="69"/>
                    <a:pt x="11" y="87"/>
                    <a:pt x="22" y="80"/>
                  </a:cubicBezTo>
                  <a:cubicBezTo>
                    <a:pt x="50" y="62"/>
                    <a:pt x="78" y="44"/>
                    <a:pt x="106" y="26"/>
                  </a:cubicBezTo>
                  <a:cubicBezTo>
                    <a:pt x="117" y="19"/>
                    <a:pt x="106" y="0"/>
                    <a:pt x="95" y="8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2" name="Freeform 705">
              <a:extLst>
                <a:ext uri="{FF2B5EF4-FFF2-40B4-BE49-F238E27FC236}">
                  <a16:creationId xmlns:a16="http://schemas.microsoft.com/office/drawing/2014/main" id="{6DB0A560-775E-4963-AB98-E03849D5F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26013" y="4127500"/>
              <a:ext cx="417512" cy="293688"/>
            </a:xfrm>
            <a:custGeom>
              <a:avLst/>
              <a:gdLst>
                <a:gd name="T0" fmla="*/ 94 w 117"/>
                <a:gd name="T1" fmla="*/ 7 h 82"/>
                <a:gd name="T2" fmla="*/ 12 w 117"/>
                <a:gd name="T3" fmla="*/ 56 h 82"/>
                <a:gd name="T4" fmla="*/ 23 w 117"/>
                <a:gd name="T5" fmla="*/ 75 h 82"/>
                <a:gd name="T6" fmla="*/ 105 w 117"/>
                <a:gd name="T7" fmla="*/ 26 h 82"/>
                <a:gd name="T8" fmla="*/ 94 w 117"/>
                <a:gd name="T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94" y="7"/>
                  </a:moveTo>
                  <a:cubicBezTo>
                    <a:pt x="67" y="24"/>
                    <a:pt x="39" y="40"/>
                    <a:pt x="12" y="56"/>
                  </a:cubicBezTo>
                  <a:cubicBezTo>
                    <a:pt x="0" y="63"/>
                    <a:pt x="11" y="82"/>
                    <a:pt x="23" y="75"/>
                  </a:cubicBezTo>
                  <a:cubicBezTo>
                    <a:pt x="50" y="58"/>
                    <a:pt x="78" y="42"/>
                    <a:pt x="105" y="26"/>
                  </a:cubicBezTo>
                  <a:cubicBezTo>
                    <a:pt x="117" y="19"/>
                    <a:pt x="106" y="0"/>
                    <a:pt x="94" y="7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3" name="Freeform 706">
              <a:extLst>
                <a:ext uri="{FF2B5EF4-FFF2-40B4-BE49-F238E27FC236}">
                  <a16:creationId xmlns:a16="http://schemas.microsoft.com/office/drawing/2014/main" id="{6810631A-07F7-4B1D-8CAC-120003B4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56163" y="4338638"/>
              <a:ext cx="419100" cy="306388"/>
            </a:xfrm>
            <a:custGeom>
              <a:avLst/>
              <a:gdLst>
                <a:gd name="T0" fmla="*/ 95 w 117"/>
                <a:gd name="T1" fmla="*/ 8 h 86"/>
                <a:gd name="T2" fmla="*/ 12 w 117"/>
                <a:gd name="T3" fmla="*/ 60 h 86"/>
                <a:gd name="T4" fmla="*/ 22 w 117"/>
                <a:gd name="T5" fmla="*/ 78 h 86"/>
                <a:gd name="T6" fmla="*/ 106 w 117"/>
                <a:gd name="T7" fmla="*/ 26 h 86"/>
                <a:gd name="T8" fmla="*/ 95 w 117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6">
                  <a:moveTo>
                    <a:pt x="95" y="8"/>
                  </a:moveTo>
                  <a:cubicBezTo>
                    <a:pt x="67" y="25"/>
                    <a:pt x="39" y="43"/>
                    <a:pt x="12" y="60"/>
                  </a:cubicBezTo>
                  <a:cubicBezTo>
                    <a:pt x="0" y="67"/>
                    <a:pt x="11" y="86"/>
                    <a:pt x="22" y="78"/>
                  </a:cubicBezTo>
                  <a:cubicBezTo>
                    <a:pt x="50" y="61"/>
                    <a:pt x="78" y="44"/>
                    <a:pt x="106" y="26"/>
                  </a:cubicBezTo>
                  <a:cubicBezTo>
                    <a:pt x="117" y="19"/>
                    <a:pt x="106" y="0"/>
                    <a:pt x="95" y="8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4" name="Freeform 707">
              <a:extLst>
                <a:ext uri="{FF2B5EF4-FFF2-40B4-BE49-F238E27FC236}">
                  <a16:creationId xmlns:a16="http://schemas.microsoft.com/office/drawing/2014/main" id="{5339B5F0-FA07-447C-A748-8641628E1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7900" y="4598988"/>
              <a:ext cx="414337" cy="293688"/>
            </a:xfrm>
            <a:custGeom>
              <a:avLst/>
              <a:gdLst>
                <a:gd name="T0" fmla="*/ 94 w 116"/>
                <a:gd name="T1" fmla="*/ 7 h 82"/>
                <a:gd name="T2" fmla="*/ 12 w 116"/>
                <a:gd name="T3" fmla="*/ 57 h 82"/>
                <a:gd name="T4" fmla="*/ 23 w 116"/>
                <a:gd name="T5" fmla="*/ 75 h 82"/>
                <a:gd name="T6" fmla="*/ 105 w 116"/>
                <a:gd name="T7" fmla="*/ 26 h 82"/>
                <a:gd name="T8" fmla="*/ 94 w 116"/>
                <a:gd name="T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82">
                  <a:moveTo>
                    <a:pt x="94" y="7"/>
                  </a:moveTo>
                  <a:cubicBezTo>
                    <a:pt x="66" y="24"/>
                    <a:pt x="39" y="40"/>
                    <a:pt x="12" y="57"/>
                  </a:cubicBezTo>
                  <a:cubicBezTo>
                    <a:pt x="0" y="64"/>
                    <a:pt x="11" y="82"/>
                    <a:pt x="23" y="75"/>
                  </a:cubicBezTo>
                  <a:cubicBezTo>
                    <a:pt x="50" y="59"/>
                    <a:pt x="77" y="42"/>
                    <a:pt x="105" y="26"/>
                  </a:cubicBezTo>
                  <a:cubicBezTo>
                    <a:pt x="116" y="19"/>
                    <a:pt x="106" y="0"/>
                    <a:pt x="94" y="7"/>
                  </a:cubicBez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5" name="Freeform 708">
              <a:extLst>
                <a:ext uri="{FF2B5EF4-FFF2-40B4-BE49-F238E27FC236}">
                  <a16:creationId xmlns:a16="http://schemas.microsoft.com/office/drawing/2014/main" id="{4D4AB999-7D8A-4E5C-8B1A-282034836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48213" y="3389313"/>
              <a:ext cx="511175" cy="1606550"/>
            </a:xfrm>
            <a:custGeom>
              <a:avLst/>
              <a:gdLst>
                <a:gd name="T0" fmla="*/ 3 w 143"/>
                <a:gd name="T1" fmla="*/ 19 h 450"/>
                <a:gd name="T2" fmla="*/ 119 w 143"/>
                <a:gd name="T3" fmla="*/ 437 h 450"/>
                <a:gd name="T4" fmla="*/ 139 w 143"/>
                <a:gd name="T5" fmla="*/ 431 h 450"/>
                <a:gd name="T6" fmla="*/ 24 w 143"/>
                <a:gd name="T7" fmla="*/ 13 h 450"/>
                <a:gd name="T8" fmla="*/ 3 w 143"/>
                <a:gd name="T9" fmla="*/ 1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50">
                  <a:moveTo>
                    <a:pt x="3" y="19"/>
                  </a:moveTo>
                  <a:cubicBezTo>
                    <a:pt x="42" y="158"/>
                    <a:pt x="80" y="297"/>
                    <a:pt x="119" y="437"/>
                  </a:cubicBezTo>
                  <a:cubicBezTo>
                    <a:pt x="122" y="450"/>
                    <a:pt x="143" y="444"/>
                    <a:pt x="139" y="431"/>
                  </a:cubicBezTo>
                  <a:cubicBezTo>
                    <a:pt x="101" y="292"/>
                    <a:pt x="62" y="152"/>
                    <a:pt x="24" y="13"/>
                  </a:cubicBezTo>
                  <a:cubicBezTo>
                    <a:pt x="20" y="0"/>
                    <a:pt x="0" y="5"/>
                    <a:pt x="3" y="19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6" name="Freeform 709">
              <a:extLst>
                <a:ext uri="{FF2B5EF4-FFF2-40B4-BE49-F238E27FC236}">
                  <a16:creationId xmlns:a16="http://schemas.microsoft.com/office/drawing/2014/main" id="{E15B6BA5-4DBC-4598-8E2C-B217E2D92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73650" y="3552825"/>
              <a:ext cx="511175" cy="1606550"/>
            </a:xfrm>
            <a:custGeom>
              <a:avLst/>
              <a:gdLst>
                <a:gd name="T0" fmla="*/ 3 w 143"/>
                <a:gd name="T1" fmla="*/ 19 h 450"/>
                <a:gd name="T2" fmla="*/ 119 w 143"/>
                <a:gd name="T3" fmla="*/ 437 h 450"/>
                <a:gd name="T4" fmla="*/ 139 w 143"/>
                <a:gd name="T5" fmla="*/ 431 h 450"/>
                <a:gd name="T6" fmla="*/ 24 w 143"/>
                <a:gd name="T7" fmla="*/ 14 h 450"/>
                <a:gd name="T8" fmla="*/ 3 w 143"/>
                <a:gd name="T9" fmla="*/ 19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450">
                  <a:moveTo>
                    <a:pt x="3" y="19"/>
                  </a:moveTo>
                  <a:cubicBezTo>
                    <a:pt x="42" y="159"/>
                    <a:pt x="80" y="298"/>
                    <a:pt x="119" y="437"/>
                  </a:cubicBezTo>
                  <a:cubicBezTo>
                    <a:pt x="122" y="450"/>
                    <a:pt x="143" y="445"/>
                    <a:pt x="139" y="431"/>
                  </a:cubicBezTo>
                  <a:cubicBezTo>
                    <a:pt x="101" y="292"/>
                    <a:pt x="62" y="153"/>
                    <a:pt x="24" y="14"/>
                  </a:cubicBezTo>
                  <a:cubicBezTo>
                    <a:pt x="20" y="0"/>
                    <a:pt x="0" y="6"/>
                    <a:pt x="3" y="19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7" name="Freeform 710">
              <a:extLst>
                <a:ext uri="{FF2B5EF4-FFF2-40B4-BE49-F238E27FC236}">
                  <a16:creationId xmlns:a16="http://schemas.microsoft.com/office/drawing/2014/main" id="{99EE1062-A96D-49C2-846C-3A2DD11A7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019675" y="3595688"/>
              <a:ext cx="439737" cy="314325"/>
            </a:xfrm>
            <a:custGeom>
              <a:avLst/>
              <a:gdLst>
                <a:gd name="T0" fmla="*/ 100 w 123"/>
                <a:gd name="T1" fmla="*/ 7 h 88"/>
                <a:gd name="T2" fmla="*/ 12 w 123"/>
                <a:gd name="T3" fmla="*/ 62 h 88"/>
                <a:gd name="T4" fmla="*/ 22 w 123"/>
                <a:gd name="T5" fmla="*/ 80 h 88"/>
                <a:gd name="T6" fmla="*/ 111 w 123"/>
                <a:gd name="T7" fmla="*/ 26 h 88"/>
                <a:gd name="T8" fmla="*/ 100 w 123"/>
                <a:gd name="T9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88">
                  <a:moveTo>
                    <a:pt x="100" y="7"/>
                  </a:moveTo>
                  <a:cubicBezTo>
                    <a:pt x="71" y="26"/>
                    <a:pt x="41" y="44"/>
                    <a:pt x="12" y="62"/>
                  </a:cubicBezTo>
                  <a:cubicBezTo>
                    <a:pt x="0" y="69"/>
                    <a:pt x="11" y="88"/>
                    <a:pt x="22" y="80"/>
                  </a:cubicBezTo>
                  <a:cubicBezTo>
                    <a:pt x="52" y="62"/>
                    <a:pt x="82" y="44"/>
                    <a:pt x="111" y="26"/>
                  </a:cubicBezTo>
                  <a:cubicBezTo>
                    <a:pt x="123" y="19"/>
                    <a:pt x="112" y="0"/>
                    <a:pt x="100" y="7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8" name="Freeform 711">
              <a:extLst>
                <a:ext uri="{FF2B5EF4-FFF2-40B4-BE49-F238E27FC236}">
                  <a16:creationId xmlns:a16="http://schemas.microsoft.com/office/drawing/2014/main" id="{A98B47F7-6474-460F-A057-4FA2B9E0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940300" y="3844925"/>
              <a:ext cx="420687" cy="311150"/>
            </a:xfrm>
            <a:custGeom>
              <a:avLst/>
              <a:gdLst>
                <a:gd name="T0" fmla="*/ 95 w 118"/>
                <a:gd name="T1" fmla="*/ 8 h 87"/>
                <a:gd name="T2" fmla="*/ 12 w 118"/>
                <a:gd name="T3" fmla="*/ 61 h 87"/>
                <a:gd name="T4" fmla="*/ 23 w 118"/>
                <a:gd name="T5" fmla="*/ 80 h 87"/>
                <a:gd name="T6" fmla="*/ 106 w 118"/>
                <a:gd name="T7" fmla="*/ 26 h 87"/>
                <a:gd name="T8" fmla="*/ 95 w 118"/>
                <a:gd name="T9" fmla="*/ 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7">
                  <a:moveTo>
                    <a:pt x="95" y="8"/>
                  </a:moveTo>
                  <a:cubicBezTo>
                    <a:pt x="68" y="26"/>
                    <a:pt x="40" y="43"/>
                    <a:pt x="12" y="61"/>
                  </a:cubicBezTo>
                  <a:cubicBezTo>
                    <a:pt x="0" y="69"/>
                    <a:pt x="11" y="87"/>
                    <a:pt x="23" y="80"/>
                  </a:cubicBezTo>
                  <a:cubicBezTo>
                    <a:pt x="51" y="62"/>
                    <a:pt x="78" y="44"/>
                    <a:pt x="106" y="26"/>
                  </a:cubicBezTo>
                  <a:cubicBezTo>
                    <a:pt x="118" y="19"/>
                    <a:pt x="107" y="0"/>
                    <a:pt x="95" y="8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9" name="Freeform 712">
              <a:extLst>
                <a:ext uri="{FF2B5EF4-FFF2-40B4-BE49-F238E27FC236}">
                  <a16:creationId xmlns:a16="http://schemas.microsoft.com/office/drawing/2014/main" id="{56FDC258-4DE0-41B8-B15B-DEC9D6F03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76800" y="4127500"/>
              <a:ext cx="420687" cy="293688"/>
            </a:xfrm>
            <a:custGeom>
              <a:avLst/>
              <a:gdLst>
                <a:gd name="T0" fmla="*/ 95 w 118"/>
                <a:gd name="T1" fmla="*/ 7 h 82"/>
                <a:gd name="T2" fmla="*/ 12 w 118"/>
                <a:gd name="T3" fmla="*/ 56 h 82"/>
                <a:gd name="T4" fmla="*/ 23 w 118"/>
                <a:gd name="T5" fmla="*/ 75 h 82"/>
                <a:gd name="T6" fmla="*/ 106 w 118"/>
                <a:gd name="T7" fmla="*/ 26 h 82"/>
                <a:gd name="T8" fmla="*/ 95 w 118"/>
                <a:gd name="T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82">
                  <a:moveTo>
                    <a:pt x="95" y="7"/>
                  </a:moveTo>
                  <a:cubicBezTo>
                    <a:pt x="67" y="24"/>
                    <a:pt x="40" y="40"/>
                    <a:pt x="12" y="56"/>
                  </a:cubicBezTo>
                  <a:cubicBezTo>
                    <a:pt x="0" y="63"/>
                    <a:pt x="11" y="82"/>
                    <a:pt x="23" y="75"/>
                  </a:cubicBezTo>
                  <a:cubicBezTo>
                    <a:pt x="51" y="58"/>
                    <a:pt x="78" y="42"/>
                    <a:pt x="106" y="26"/>
                  </a:cubicBezTo>
                  <a:cubicBezTo>
                    <a:pt x="118" y="19"/>
                    <a:pt x="107" y="0"/>
                    <a:pt x="95" y="7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0" name="Freeform 713">
              <a:extLst>
                <a:ext uri="{FF2B5EF4-FFF2-40B4-BE49-F238E27FC236}">
                  <a16:creationId xmlns:a16="http://schemas.microsoft.com/office/drawing/2014/main" id="{D04B9075-9D72-41E1-AA7B-FAAD5486A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02188" y="4338638"/>
              <a:ext cx="417512" cy="306388"/>
            </a:xfrm>
            <a:custGeom>
              <a:avLst/>
              <a:gdLst>
                <a:gd name="T0" fmla="*/ 94 w 117"/>
                <a:gd name="T1" fmla="*/ 8 h 86"/>
                <a:gd name="T2" fmla="*/ 11 w 117"/>
                <a:gd name="T3" fmla="*/ 60 h 86"/>
                <a:gd name="T4" fmla="*/ 22 w 117"/>
                <a:gd name="T5" fmla="*/ 78 h 86"/>
                <a:gd name="T6" fmla="*/ 105 w 117"/>
                <a:gd name="T7" fmla="*/ 26 h 86"/>
                <a:gd name="T8" fmla="*/ 94 w 117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6">
                  <a:moveTo>
                    <a:pt x="94" y="8"/>
                  </a:moveTo>
                  <a:cubicBezTo>
                    <a:pt x="67" y="25"/>
                    <a:pt x="39" y="43"/>
                    <a:pt x="11" y="60"/>
                  </a:cubicBezTo>
                  <a:cubicBezTo>
                    <a:pt x="0" y="67"/>
                    <a:pt x="10" y="86"/>
                    <a:pt x="22" y="78"/>
                  </a:cubicBezTo>
                  <a:cubicBezTo>
                    <a:pt x="50" y="61"/>
                    <a:pt x="77" y="44"/>
                    <a:pt x="105" y="26"/>
                  </a:cubicBezTo>
                  <a:cubicBezTo>
                    <a:pt x="117" y="19"/>
                    <a:pt x="106" y="0"/>
                    <a:pt x="94" y="8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1" name="Freeform 714">
              <a:extLst>
                <a:ext uri="{FF2B5EF4-FFF2-40B4-BE49-F238E27FC236}">
                  <a16:creationId xmlns:a16="http://schemas.microsoft.com/office/drawing/2014/main" id="{2A4596BB-9658-4CEF-8D28-6BD8D971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37100" y="4598988"/>
              <a:ext cx="417512" cy="293688"/>
            </a:xfrm>
            <a:custGeom>
              <a:avLst/>
              <a:gdLst>
                <a:gd name="T0" fmla="*/ 94 w 117"/>
                <a:gd name="T1" fmla="*/ 7 h 82"/>
                <a:gd name="T2" fmla="*/ 12 w 117"/>
                <a:gd name="T3" fmla="*/ 57 h 82"/>
                <a:gd name="T4" fmla="*/ 23 w 117"/>
                <a:gd name="T5" fmla="*/ 75 h 82"/>
                <a:gd name="T6" fmla="*/ 105 w 117"/>
                <a:gd name="T7" fmla="*/ 26 h 82"/>
                <a:gd name="T8" fmla="*/ 94 w 117"/>
                <a:gd name="T9" fmla="*/ 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82">
                  <a:moveTo>
                    <a:pt x="94" y="7"/>
                  </a:moveTo>
                  <a:cubicBezTo>
                    <a:pt x="67" y="24"/>
                    <a:pt x="40" y="40"/>
                    <a:pt x="12" y="57"/>
                  </a:cubicBezTo>
                  <a:cubicBezTo>
                    <a:pt x="0" y="64"/>
                    <a:pt x="11" y="82"/>
                    <a:pt x="23" y="75"/>
                  </a:cubicBezTo>
                  <a:cubicBezTo>
                    <a:pt x="50" y="59"/>
                    <a:pt x="78" y="42"/>
                    <a:pt x="105" y="26"/>
                  </a:cubicBezTo>
                  <a:cubicBezTo>
                    <a:pt x="117" y="19"/>
                    <a:pt x="106" y="0"/>
                    <a:pt x="94" y="7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2" name="Freeform 715">
              <a:extLst>
                <a:ext uri="{FF2B5EF4-FFF2-40B4-BE49-F238E27FC236}">
                  <a16:creationId xmlns:a16="http://schemas.microsoft.com/office/drawing/2014/main" id="{26B1E391-DBB9-4660-AD9D-425D62838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3573463"/>
              <a:ext cx="100012" cy="28575"/>
            </a:xfrm>
            <a:custGeom>
              <a:avLst/>
              <a:gdLst>
                <a:gd name="T0" fmla="*/ 63 w 63"/>
                <a:gd name="T1" fmla="*/ 0 h 18"/>
                <a:gd name="T2" fmla="*/ 22 w 63"/>
                <a:gd name="T3" fmla="*/ 0 h 18"/>
                <a:gd name="T4" fmla="*/ 0 w 63"/>
                <a:gd name="T5" fmla="*/ 16 h 18"/>
                <a:gd name="T6" fmla="*/ 31 w 63"/>
                <a:gd name="T7" fmla="*/ 18 h 18"/>
                <a:gd name="T8" fmla="*/ 63 w 63"/>
                <a:gd name="T9" fmla="*/ 0 h 18"/>
                <a:gd name="T10" fmla="*/ 63 w 6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8">
                  <a:moveTo>
                    <a:pt x="63" y="0"/>
                  </a:moveTo>
                  <a:lnTo>
                    <a:pt x="22" y="0"/>
                  </a:lnTo>
                  <a:lnTo>
                    <a:pt x="0" y="16"/>
                  </a:lnTo>
                  <a:lnTo>
                    <a:pt x="31" y="18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3" name="Freeform 716">
              <a:extLst>
                <a:ext uri="{FF2B5EF4-FFF2-40B4-BE49-F238E27FC236}">
                  <a16:creationId xmlns:a16="http://schemas.microsoft.com/office/drawing/2014/main" id="{7CA3A96E-D457-400D-B26F-DF2443B59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11750" y="3573463"/>
              <a:ext cx="34925" cy="25400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7 h 7"/>
                <a:gd name="T4" fmla="*/ 10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10" y="0"/>
                    <a:pt x="2" y="0"/>
                    <a:pt x="0" y="7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4" name="Freeform 717">
              <a:extLst>
                <a:ext uri="{FF2B5EF4-FFF2-40B4-BE49-F238E27FC236}">
                  <a16:creationId xmlns:a16="http://schemas.microsoft.com/office/drawing/2014/main" id="{A4F879AA-68D1-479C-ACC8-9F7BC9122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7900" y="3409950"/>
              <a:ext cx="100012" cy="28575"/>
            </a:xfrm>
            <a:custGeom>
              <a:avLst/>
              <a:gdLst>
                <a:gd name="T0" fmla="*/ 63 w 63"/>
                <a:gd name="T1" fmla="*/ 0 h 18"/>
                <a:gd name="T2" fmla="*/ 23 w 63"/>
                <a:gd name="T3" fmla="*/ 0 h 18"/>
                <a:gd name="T4" fmla="*/ 0 w 63"/>
                <a:gd name="T5" fmla="*/ 13 h 18"/>
                <a:gd name="T6" fmla="*/ 32 w 63"/>
                <a:gd name="T7" fmla="*/ 18 h 18"/>
                <a:gd name="T8" fmla="*/ 63 w 63"/>
                <a:gd name="T9" fmla="*/ 0 h 18"/>
                <a:gd name="T10" fmla="*/ 63 w 63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8">
                  <a:moveTo>
                    <a:pt x="63" y="0"/>
                  </a:moveTo>
                  <a:lnTo>
                    <a:pt x="23" y="0"/>
                  </a:lnTo>
                  <a:lnTo>
                    <a:pt x="0" y="13"/>
                  </a:lnTo>
                  <a:lnTo>
                    <a:pt x="32" y="18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5" name="Freeform 718">
              <a:extLst>
                <a:ext uri="{FF2B5EF4-FFF2-40B4-BE49-F238E27FC236}">
                  <a16:creationId xmlns:a16="http://schemas.microsoft.com/office/drawing/2014/main" id="{5465DFC9-FB0E-4AF6-8EC6-6236D720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-4787900" y="3409950"/>
              <a:ext cx="36512" cy="20638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0 w 10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cubicBezTo>
                    <a:pt x="10" y="0"/>
                    <a:pt x="2" y="0"/>
                    <a:pt x="0" y="6"/>
                  </a:cubicBezTo>
                  <a:cubicBezTo>
                    <a:pt x="10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AAD6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7" name="Freeform 720">
              <a:extLst>
                <a:ext uri="{FF2B5EF4-FFF2-40B4-BE49-F238E27FC236}">
                  <a16:creationId xmlns:a16="http://schemas.microsoft.com/office/drawing/2014/main" id="{87609B1C-F0C6-4B30-A970-24C9C11C3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44988" y="4967288"/>
              <a:ext cx="60325" cy="6350"/>
            </a:xfrm>
            <a:custGeom>
              <a:avLst/>
              <a:gdLst>
                <a:gd name="T0" fmla="*/ 38 w 38"/>
                <a:gd name="T1" fmla="*/ 4 h 4"/>
                <a:gd name="T2" fmla="*/ 0 w 38"/>
                <a:gd name="T3" fmla="*/ 4 h 4"/>
                <a:gd name="T4" fmla="*/ 20 w 38"/>
                <a:gd name="T5" fmla="*/ 0 h 4"/>
                <a:gd name="T6" fmla="*/ 38 w 38"/>
                <a:gd name="T7" fmla="*/ 4 h 4"/>
                <a:gd name="T8" fmla="*/ 38 w 38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">
                  <a:moveTo>
                    <a:pt x="38" y="4"/>
                  </a:moveTo>
                  <a:lnTo>
                    <a:pt x="0" y="4"/>
                  </a:lnTo>
                  <a:lnTo>
                    <a:pt x="20" y="0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solidFill>
              <a:srgbClr val="96C4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600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69C33-F608-410B-989F-E3F9D4C9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 TEMPLATE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157B45-F4CB-486B-96BF-D5A4BA66A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203" name="Arc 3202">
            <a:extLst>
              <a:ext uri="{FF2B5EF4-FFF2-40B4-BE49-F238E27FC236}">
                <a16:creationId xmlns:a16="http://schemas.microsoft.com/office/drawing/2014/main" id="{B4CBD74C-F667-4745-AFFC-E98B243931C7}"/>
              </a:ext>
            </a:extLst>
          </p:cNvPr>
          <p:cNvSpPr/>
          <p:nvPr/>
        </p:nvSpPr>
        <p:spPr>
          <a:xfrm>
            <a:off x="3773714" y="2674510"/>
            <a:ext cx="4644572" cy="4644572"/>
          </a:xfrm>
          <a:prstGeom prst="arc">
            <a:avLst>
              <a:gd name="adj1" fmla="val 10860273"/>
              <a:gd name="adj2" fmla="val 0"/>
            </a:avLst>
          </a:prstGeom>
          <a:ln w="63500" cap="rnd">
            <a:gradFill>
              <a:gsLst>
                <a:gs pos="0">
                  <a:srgbClr val="2875DC"/>
                </a:gs>
                <a:gs pos="100000">
                  <a:srgbClr val="0D2B5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02" name="Group 3201">
            <a:extLst>
              <a:ext uri="{FF2B5EF4-FFF2-40B4-BE49-F238E27FC236}">
                <a16:creationId xmlns:a16="http://schemas.microsoft.com/office/drawing/2014/main" id="{E98E7D18-F0C5-44D5-82DA-710C04E1F922}"/>
              </a:ext>
            </a:extLst>
          </p:cNvPr>
          <p:cNvGrpSpPr/>
          <p:nvPr/>
        </p:nvGrpSpPr>
        <p:grpSpPr>
          <a:xfrm>
            <a:off x="4174884" y="3350557"/>
            <a:ext cx="3938602" cy="3794354"/>
            <a:chOff x="3171430" y="1323181"/>
            <a:chExt cx="5114925" cy="4927599"/>
          </a:xfrm>
        </p:grpSpPr>
        <p:grpSp>
          <p:nvGrpSpPr>
            <p:cNvPr id="3199" name="Group 3198">
              <a:extLst>
                <a:ext uri="{FF2B5EF4-FFF2-40B4-BE49-F238E27FC236}">
                  <a16:creationId xmlns:a16="http://schemas.microsoft.com/office/drawing/2014/main" id="{9582442F-AA05-49EA-B228-111D8F181CE0}"/>
                </a:ext>
              </a:extLst>
            </p:cNvPr>
            <p:cNvGrpSpPr/>
            <p:nvPr/>
          </p:nvGrpSpPr>
          <p:grpSpPr>
            <a:xfrm>
              <a:off x="3171430" y="1323181"/>
              <a:ext cx="5114925" cy="4927599"/>
              <a:chOff x="6070600" y="1266826"/>
              <a:chExt cx="5114925" cy="4927599"/>
            </a:xfrm>
          </p:grpSpPr>
          <p:sp>
            <p:nvSpPr>
              <p:cNvPr id="109" name="Freeform 89">
                <a:extLst>
                  <a:ext uri="{FF2B5EF4-FFF2-40B4-BE49-F238E27FC236}">
                    <a16:creationId xmlns:a16="http://schemas.microsoft.com/office/drawing/2014/main" id="{8BE2366C-BCB7-446A-8930-AA33DA513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7150" y="3254375"/>
                <a:ext cx="1951038" cy="1263650"/>
              </a:xfrm>
              <a:custGeom>
                <a:avLst/>
                <a:gdLst>
                  <a:gd name="T0" fmla="*/ 1229 w 1229"/>
                  <a:gd name="T1" fmla="*/ 710 h 796"/>
                  <a:gd name="T2" fmla="*/ 1229 w 1229"/>
                  <a:gd name="T3" fmla="*/ 796 h 796"/>
                  <a:gd name="T4" fmla="*/ 0 w 1229"/>
                  <a:gd name="T5" fmla="*/ 87 h 796"/>
                  <a:gd name="T6" fmla="*/ 0 w 1229"/>
                  <a:gd name="T7" fmla="*/ 0 h 796"/>
                  <a:gd name="T8" fmla="*/ 1229 w 1229"/>
                  <a:gd name="T9" fmla="*/ 71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9" h="796">
                    <a:moveTo>
                      <a:pt x="1229" y="710"/>
                    </a:moveTo>
                    <a:lnTo>
                      <a:pt x="1229" y="796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1229" y="710"/>
                    </a:lnTo>
                    <a:close/>
                  </a:path>
                </a:pathLst>
              </a:custGeom>
              <a:solidFill>
                <a:srgbClr val="7784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90">
                <a:extLst>
                  <a:ext uri="{FF2B5EF4-FFF2-40B4-BE49-F238E27FC236}">
                    <a16:creationId xmlns:a16="http://schemas.microsoft.com/office/drawing/2014/main" id="{F32C9E8F-387A-416D-B11E-44F540A56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7150" y="3254375"/>
                <a:ext cx="1951038" cy="1263650"/>
              </a:xfrm>
              <a:custGeom>
                <a:avLst/>
                <a:gdLst>
                  <a:gd name="T0" fmla="*/ 1229 w 1229"/>
                  <a:gd name="T1" fmla="*/ 710 h 796"/>
                  <a:gd name="T2" fmla="*/ 1229 w 1229"/>
                  <a:gd name="T3" fmla="*/ 796 h 796"/>
                  <a:gd name="T4" fmla="*/ 0 w 1229"/>
                  <a:gd name="T5" fmla="*/ 87 h 796"/>
                  <a:gd name="T6" fmla="*/ 0 w 1229"/>
                  <a:gd name="T7" fmla="*/ 0 h 796"/>
                  <a:gd name="T8" fmla="*/ 1229 w 1229"/>
                  <a:gd name="T9" fmla="*/ 710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29" h="796">
                    <a:moveTo>
                      <a:pt x="1229" y="710"/>
                    </a:moveTo>
                    <a:lnTo>
                      <a:pt x="1229" y="796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1229" y="71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91">
                <a:extLst>
                  <a:ext uri="{FF2B5EF4-FFF2-40B4-BE49-F238E27FC236}">
                    <a16:creationId xmlns:a16="http://schemas.microsoft.com/office/drawing/2014/main" id="{57C608DD-A1E1-43CD-8CE6-F944EE6C3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3254375"/>
                <a:ext cx="2351088" cy="1501775"/>
              </a:xfrm>
              <a:custGeom>
                <a:avLst/>
                <a:gdLst>
                  <a:gd name="T0" fmla="*/ 1481 w 1481"/>
                  <a:gd name="T1" fmla="*/ 0 h 946"/>
                  <a:gd name="T2" fmla="*/ 1481 w 1481"/>
                  <a:gd name="T3" fmla="*/ 87 h 946"/>
                  <a:gd name="T4" fmla="*/ 0 w 1481"/>
                  <a:gd name="T5" fmla="*/ 946 h 946"/>
                  <a:gd name="T6" fmla="*/ 8 w 1481"/>
                  <a:gd name="T7" fmla="*/ 859 h 946"/>
                  <a:gd name="T8" fmla="*/ 1481 w 1481"/>
                  <a:gd name="T9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1" h="946">
                    <a:moveTo>
                      <a:pt x="1481" y="0"/>
                    </a:moveTo>
                    <a:lnTo>
                      <a:pt x="1481" y="87"/>
                    </a:lnTo>
                    <a:lnTo>
                      <a:pt x="0" y="946"/>
                    </a:lnTo>
                    <a:lnTo>
                      <a:pt x="8" y="859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ABB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92">
                <a:extLst>
                  <a:ext uri="{FF2B5EF4-FFF2-40B4-BE49-F238E27FC236}">
                    <a16:creationId xmlns:a16="http://schemas.microsoft.com/office/drawing/2014/main" id="{23B8EA57-1DCA-4489-BDA2-73A31AD1F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3254375"/>
                <a:ext cx="2351088" cy="1501775"/>
              </a:xfrm>
              <a:custGeom>
                <a:avLst/>
                <a:gdLst>
                  <a:gd name="T0" fmla="*/ 1481 w 1481"/>
                  <a:gd name="T1" fmla="*/ 0 h 946"/>
                  <a:gd name="T2" fmla="*/ 1481 w 1481"/>
                  <a:gd name="T3" fmla="*/ 87 h 946"/>
                  <a:gd name="T4" fmla="*/ 0 w 1481"/>
                  <a:gd name="T5" fmla="*/ 946 h 946"/>
                  <a:gd name="T6" fmla="*/ 8 w 1481"/>
                  <a:gd name="T7" fmla="*/ 859 h 946"/>
                  <a:gd name="T8" fmla="*/ 1481 w 1481"/>
                  <a:gd name="T9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1" h="946">
                    <a:moveTo>
                      <a:pt x="1481" y="0"/>
                    </a:moveTo>
                    <a:lnTo>
                      <a:pt x="1481" y="87"/>
                    </a:lnTo>
                    <a:lnTo>
                      <a:pt x="0" y="946"/>
                    </a:lnTo>
                    <a:lnTo>
                      <a:pt x="8" y="859"/>
                    </a:lnTo>
                    <a:lnTo>
                      <a:pt x="148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93">
                <a:extLst>
                  <a:ext uri="{FF2B5EF4-FFF2-40B4-BE49-F238E27FC236}">
                    <a16:creationId xmlns:a16="http://schemas.microsoft.com/office/drawing/2014/main" id="{B7355005-FCA7-4DD6-8D22-A5220AD10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763" y="3254375"/>
                <a:ext cx="4289425" cy="2489200"/>
              </a:xfrm>
              <a:custGeom>
                <a:avLst/>
                <a:gdLst>
                  <a:gd name="T0" fmla="*/ 0 w 2702"/>
                  <a:gd name="T1" fmla="*/ 859 h 1568"/>
                  <a:gd name="T2" fmla="*/ 1473 w 2702"/>
                  <a:gd name="T3" fmla="*/ 0 h 1568"/>
                  <a:gd name="T4" fmla="*/ 2702 w 2702"/>
                  <a:gd name="T5" fmla="*/ 710 h 1568"/>
                  <a:gd name="T6" fmla="*/ 1229 w 2702"/>
                  <a:gd name="T7" fmla="*/ 1568 h 1568"/>
                  <a:gd name="T8" fmla="*/ 0 w 2702"/>
                  <a:gd name="T9" fmla="*/ 859 h 1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2" h="1568">
                    <a:moveTo>
                      <a:pt x="0" y="859"/>
                    </a:moveTo>
                    <a:lnTo>
                      <a:pt x="1473" y="0"/>
                    </a:lnTo>
                    <a:lnTo>
                      <a:pt x="2702" y="710"/>
                    </a:lnTo>
                    <a:lnTo>
                      <a:pt x="1229" y="1568"/>
                    </a:lnTo>
                    <a:lnTo>
                      <a:pt x="0" y="859"/>
                    </a:lnTo>
                    <a:close/>
                  </a:path>
                </a:pathLst>
              </a:custGeom>
              <a:gradFill>
                <a:gsLst>
                  <a:gs pos="0">
                    <a:srgbClr val="2875DC"/>
                  </a:gs>
                  <a:gs pos="100000">
                    <a:srgbClr val="0D2B53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94">
                <a:extLst>
                  <a:ext uri="{FF2B5EF4-FFF2-40B4-BE49-F238E27FC236}">
                    <a16:creationId xmlns:a16="http://schemas.microsoft.com/office/drawing/2014/main" id="{D968CC77-A825-4F8B-89C8-73E2E943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6163" y="5207000"/>
                <a:ext cx="63500" cy="200025"/>
              </a:xfrm>
              <a:custGeom>
                <a:avLst/>
                <a:gdLst>
                  <a:gd name="T0" fmla="*/ 5 w 5"/>
                  <a:gd name="T1" fmla="*/ 5 h 16"/>
                  <a:gd name="T2" fmla="*/ 5 w 5"/>
                  <a:gd name="T3" fmla="*/ 16 h 16"/>
                  <a:gd name="T4" fmla="*/ 2 w 5"/>
                  <a:gd name="T5" fmla="*/ 12 h 16"/>
                  <a:gd name="T6" fmla="*/ 0 w 5"/>
                  <a:gd name="T7" fmla="*/ 11 h 16"/>
                  <a:gd name="T8" fmla="*/ 0 w 5"/>
                  <a:gd name="T9" fmla="*/ 0 h 16"/>
                  <a:gd name="T10" fmla="*/ 2 w 5"/>
                  <a:gd name="T11" fmla="*/ 0 h 16"/>
                  <a:gd name="T12" fmla="*/ 5 w 5"/>
                  <a:gd name="T13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6">
                    <a:moveTo>
                      <a:pt x="5" y="5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4" y="13"/>
                      <a:pt x="2" y="12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4" y="2"/>
                      <a:pt x="5" y="3"/>
                      <a:pt x="5" y="5"/>
                    </a:cubicBezTo>
                    <a:close/>
                  </a:path>
                </a:pathLst>
              </a:custGeom>
              <a:solidFill>
                <a:srgbClr val="738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95">
                <a:extLst>
                  <a:ext uri="{FF2B5EF4-FFF2-40B4-BE49-F238E27FC236}">
                    <a16:creationId xmlns:a16="http://schemas.microsoft.com/office/drawing/2014/main" id="{9C30035B-1914-404C-B29F-7B615B170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3463" y="5194300"/>
                <a:ext cx="12700" cy="149225"/>
              </a:xfrm>
              <a:custGeom>
                <a:avLst/>
                <a:gdLst>
                  <a:gd name="T0" fmla="*/ 1 w 1"/>
                  <a:gd name="T1" fmla="*/ 1 h 12"/>
                  <a:gd name="T2" fmla="*/ 1 w 1"/>
                  <a:gd name="T3" fmla="*/ 12 h 12"/>
                  <a:gd name="T4" fmla="*/ 0 w 1"/>
                  <a:gd name="T5" fmla="*/ 11 h 12"/>
                  <a:gd name="T6" fmla="*/ 0 w 1"/>
                  <a:gd name="T7" fmla="*/ 0 h 12"/>
                  <a:gd name="T8" fmla="*/ 1 w 1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7885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96">
                <a:extLst>
                  <a:ext uri="{FF2B5EF4-FFF2-40B4-BE49-F238E27FC236}">
                    <a16:creationId xmlns:a16="http://schemas.microsoft.com/office/drawing/2014/main" id="{195C9E82-4DAE-4AC6-BED1-2F9FB0E16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5194300"/>
                <a:ext cx="23813" cy="136525"/>
              </a:xfrm>
              <a:custGeom>
                <a:avLst/>
                <a:gdLst>
                  <a:gd name="T0" fmla="*/ 2 w 2"/>
                  <a:gd name="T1" fmla="*/ 0 h 11"/>
                  <a:gd name="T2" fmla="*/ 2 w 2"/>
                  <a:gd name="T3" fmla="*/ 11 h 11"/>
                  <a:gd name="T4" fmla="*/ 0 w 2"/>
                  <a:gd name="T5" fmla="*/ 11 h 11"/>
                  <a:gd name="T6" fmla="*/ 0 w 2"/>
                  <a:gd name="T7" fmla="*/ 0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0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7C8A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97">
                <a:extLst>
                  <a:ext uri="{FF2B5EF4-FFF2-40B4-BE49-F238E27FC236}">
                    <a16:creationId xmlns:a16="http://schemas.microsoft.com/office/drawing/2014/main" id="{CCFF0430-00CE-487C-AB78-BCB65BBB8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0" y="5194300"/>
                <a:ext cx="12700" cy="136525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11 h 11"/>
                  <a:gd name="T4" fmla="*/ 0 w 1"/>
                  <a:gd name="T5" fmla="*/ 11 h 11"/>
                  <a:gd name="T6" fmla="*/ 0 w 1"/>
                  <a:gd name="T7" fmla="*/ 0 h 11"/>
                  <a:gd name="T8" fmla="*/ 1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18F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8">
                <a:extLst>
                  <a:ext uri="{FF2B5EF4-FFF2-40B4-BE49-F238E27FC236}">
                    <a16:creationId xmlns:a16="http://schemas.microsoft.com/office/drawing/2014/main" id="{80DFFE4B-96AA-45F1-BE8D-7DAEE15E5A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4250" y="5181600"/>
                <a:ext cx="12700" cy="149225"/>
              </a:xfrm>
              <a:custGeom>
                <a:avLst/>
                <a:gdLst>
                  <a:gd name="T0" fmla="*/ 1 w 1"/>
                  <a:gd name="T1" fmla="*/ 1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59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9">
                <a:extLst>
                  <a:ext uri="{FF2B5EF4-FFF2-40B4-BE49-F238E27FC236}">
                    <a16:creationId xmlns:a16="http://schemas.microsoft.com/office/drawing/2014/main" id="{6710D6F4-7788-4BEC-A654-25F2E906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50" y="5181600"/>
                <a:ext cx="12700" cy="149225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00">
                <a:extLst>
                  <a:ext uri="{FF2B5EF4-FFF2-40B4-BE49-F238E27FC236}">
                    <a16:creationId xmlns:a16="http://schemas.microsoft.com/office/drawing/2014/main" id="{13101047-9565-4B92-9635-392BB49CA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181600"/>
                <a:ext cx="12700" cy="149225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E9D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01">
                <a:extLst>
                  <a:ext uri="{FF2B5EF4-FFF2-40B4-BE49-F238E27FC236}">
                    <a16:creationId xmlns:a16="http://schemas.microsoft.com/office/drawing/2014/main" id="{4ABB7AA9-B9C2-4A6C-A060-97FA1D2C6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150" y="5181600"/>
                <a:ext cx="12700" cy="149225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93A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02">
                <a:extLst>
                  <a:ext uri="{FF2B5EF4-FFF2-40B4-BE49-F238E27FC236}">
                    <a16:creationId xmlns:a16="http://schemas.microsoft.com/office/drawing/2014/main" id="{6E8F9901-7330-4975-A71F-584E2C137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0" y="5181600"/>
                <a:ext cx="25400" cy="149225"/>
              </a:xfrm>
              <a:custGeom>
                <a:avLst/>
                <a:gdLst>
                  <a:gd name="T0" fmla="*/ 2 w 2"/>
                  <a:gd name="T1" fmla="*/ 0 h 12"/>
                  <a:gd name="T2" fmla="*/ 2 w 2"/>
                  <a:gd name="T3" fmla="*/ 12 h 12"/>
                  <a:gd name="T4" fmla="*/ 0 w 2"/>
                  <a:gd name="T5" fmla="*/ 12 h 12"/>
                  <a:gd name="T6" fmla="*/ 0 w 2"/>
                  <a:gd name="T7" fmla="*/ 1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0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96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03">
                <a:extLst>
                  <a:ext uri="{FF2B5EF4-FFF2-40B4-BE49-F238E27FC236}">
                    <a16:creationId xmlns:a16="http://schemas.microsoft.com/office/drawing/2014/main" id="{CB7269C1-65E5-4320-BF59-831170C95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6938" y="5194300"/>
                <a:ext cx="23813" cy="136525"/>
              </a:xfrm>
              <a:custGeom>
                <a:avLst/>
                <a:gdLst>
                  <a:gd name="T0" fmla="*/ 2 w 2"/>
                  <a:gd name="T1" fmla="*/ 0 h 11"/>
                  <a:gd name="T2" fmla="*/ 2 w 2"/>
                  <a:gd name="T3" fmla="*/ 11 h 11"/>
                  <a:gd name="T4" fmla="*/ 0 w 2"/>
                  <a:gd name="T5" fmla="*/ 11 h 11"/>
                  <a:gd name="T6" fmla="*/ 0 w 2"/>
                  <a:gd name="T7" fmla="*/ 0 h 11"/>
                  <a:gd name="T8" fmla="*/ 2 w 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">
                    <a:moveTo>
                      <a:pt x="2" y="0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1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9B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04">
                <a:extLst>
                  <a:ext uri="{FF2B5EF4-FFF2-40B4-BE49-F238E27FC236}">
                    <a16:creationId xmlns:a16="http://schemas.microsoft.com/office/drawing/2014/main" id="{4B4FE14C-CFCC-4516-B06E-4289BE0C4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8838" y="5194300"/>
                <a:ext cx="38100" cy="161925"/>
              </a:xfrm>
              <a:custGeom>
                <a:avLst/>
                <a:gdLst>
                  <a:gd name="T0" fmla="*/ 3 w 3"/>
                  <a:gd name="T1" fmla="*/ 0 h 13"/>
                  <a:gd name="T2" fmla="*/ 3 w 3"/>
                  <a:gd name="T3" fmla="*/ 11 h 13"/>
                  <a:gd name="T4" fmla="*/ 0 w 3"/>
                  <a:gd name="T5" fmla="*/ 13 h 13"/>
                  <a:gd name="T6" fmla="*/ 0 w 3"/>
                  <a:gd name="T7" fmla="*/ 13 h 13"/>
                  <a:gd name="T8" fmla="*/ 0 w 3"/>
                  <a:gd name="T9" fmla="*/ 1 h 13"/>
                  <a:gd name="T10" fmla="*/ 0 w 3"/>
                  <a:gd name="T11" fmla="*/ 1 h 13"/>
                  <a:gd name="T12" fmla="*/ 3 w 3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3">
                    <a:moveTo>
                      <a:pt x="3" y="0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2" y="12"/>
                      <a:pt x="1" y="12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A0B1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05">
                <a:extLst>
                  <a:ext uri="{FF2B5EF4-FFF2-40B4-BE49-F238E27FC236}">
                    <a16:creationId xmlns:a16="http://schemas.microsoft.com/office/drawing/2014/main" id="{63204A6E-AD32-48CF-A1DE-B8A1A9911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5207000"/>
                <a:ext cx="12700" cy="161925"/>
              </a:xfrm>
              <a:custGeom>
                <a:avLst/>
                <a:gdLst>
                  <a:gd name="T0" fmla="*/ 1 w 1"/>
                  <a:gd name="T1" fmla="*/ 0 h 13"/>
                  <a:gd name="T2" fmla="*/ 1 w 1"/>
                  <a:gd name="T3" fmla="*/ 12 h 13"/>
                  <a:gd name="T4" fmla="*/ 0 w 1"/>
                  <a:gd name="T5" fmla="*/ 13 h 13"/>
                  <a:gd name="T6" fmla="*/ 0 w 1"/>
                  <a:gd name="T7" fmla="*/ 1 h 13"/>
                  <a:gd name="T8" fmla="*/ 1 w 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2"/>
                      <a:pt x="0" y="1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9BAC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06">
                <a:extLst>
                  <a:ext uri="{FF2B5EF4-FFF2-40B4-BE49-F238E27FC236}">
                    <a16:creationId xmlns:a16="http://schemas.microsoft.com/office/drawing/2014/main" id="{12BE4C75-FE8F-459B-907C-A3BEE06FD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5218113"/>
                <a:ext cx="12700" cy="150812"/>
              </a:xfrm>
              <a:custGeom>
                <a:avLst/>
                <a:gdLst>
                  <a:gd name="T0" fmla="*/ 8 w 8"/>
                  <a:gd name="T1" fmla="*/ 0 h 95"/>
                  <a:gd name="T2" fmla="*/ 8 w 8"/>
                  <a:gd name="T3" fmla="*/ 95 h 95"/>
                  <a:gd name="T4" fmla="*/ 0 w 8"/>
                  <a:gd name="T5" fmla="*/ 95 h 95"/>
                  <a:gd name="T6" fmla="*/ 0 w 8"/>
                  <a:gd name="T7" fmla="*/ 8 h 95"/>
                  <a:gd name="T8" fmla="*/ 8 w 8"/>
                  <a:gd name="T9" fmla="*/ 0 h 95"/>
                  <a:gd name="T10" fmla="*/ 8 w 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5">
                    <a:moveTo>
                      <a:pt x="8" y="0"/>
                    </a:moveTo>
                    <a:lnTo>
                      <a:pt x="8" y="95"/>
                    </a:lnTo>
                    <a:lnTo>
                      <a:pt x="0" y="95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96A7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07">
                <a:extLst>
                  <a:ext uri="{FF2B5EF4-FFF2-40B4-BE49-F238E27FC236}">
                    <a16:creationId xmlns:a16="http://schemas.microsoft.com/office/drawing/2014/main" id="{9A2EEBCF-E3C3-494A-AD9E-4E1F52C93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5230813"/>
                <a:ext cx="0" cy="150812"/>
              </a:xfrm>
              <a:custGeom>
                <a:avLst/>
                <a:gdLst>
                  <a:gd name="T0" fmla="*/ 0 h 95"/>
                  <a:gd name="T1" fmla="*/ 87 h 95"/>
                  <a:gd name="T2" fmla="*/ 95 h 95"/>
                  <a:gd name="T3" fmla="*/ 8 h 95"/>
                  <a:gd name="T4" fmla="*/ 0 h 95"/>
                  <a:gd name="T5" fmla="*/ 0 h 9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5">
                    <a:moveTo>
                      <a:pt x="0" y="0"/>
                    </a:moveTo>
                    <a:lnTo>
                      <a:pt x="0" y="87"/>
                    </a:lnTo>
                    <a:lnTo>
                      <a:pt x="0" y="9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A2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6" name="Freeform 108">
                <a:extLst>
                  <a:ext uri="{FF2B5EF4-FFF2-40B4-BE49-F238E27FC236}">
                    <a16:creationId xmlns:a16="http://schemas.microsoft.com/office/drawing/2014/main" id="{AFAC9BFF-DD12-41F3-8EAF-8653F6360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243513"/>
                <a:ext cx="12700" cy="150812"/>
              </a:xfrm>
              <a:custGeom>
                <a:avLst/>
                <a:gdLst>
                  <a:gd name="T0" fmla="*/ 8 w 8"/>
                  <a:gd name="T1" fmla="*/ 0 h 95"/>
                  <a:gd name="T2" fmla="*/ 8 w 8"/>
                  <a:gd name="T3" fmla="*/ 87 h 95"/>
                  <a:gd name="T4" fmla="*/ 0 w 8"/>
                  <a:gd name="T5" fmla="*/ 95 h 95"/>
                  <a:gd name="T6" fmla="*/ 0 w 8"/>
                  <a:gd name="T7" fmla="*/ 8 h 95"/>
                  <a:gd name="T8" fmla="*/ 8 w 8"/>
                  <a:gd name="T9" fmla="*/ 0 h 95"/>
                  <a:gd name="T10" fmla="*/ 8 w 8"/>
                  <a:gd name="T11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5">
                    <a:moveTo>
                      <a:pt x="8" y="0"/>
                    </a:moveTo>
                    <a:lnTo>
                      <a:pt x="8" y="87"/>
                    </a:lnTo>
                    <a:lnTo>
                      <a:pt x="0" y="95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8E9D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7" name="Freeform 109">
                <a:extLst>
                  <a:ext uri="{FF2B5EF4-FFF2-40B4-BE49-F238E27FC236}">
                    <a16:creationId xmlns:a16="http://schemas.microsoft.com/office/drawing/2014/main" id="{8ABC9FDE-375F-4219-B7EF-7332D3CCF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256213"/>
                <a:ext cx="0" cy="138112"/>
              </a:xfrm>
              <a:custGeom>
                <a:avLst/>
                <a:gdLst>
                  <a:gd name="T0" fmla="*/ 0 h 87"/>
                  <a:gd name="T1" fmla="*/ 87 h 87"/>
                  <a:gd name="T2" fmla="*/ 87 h 87"/>
                  <a:gd name="T3" fmla="*/ 0 h 87"/>
                  <a:gd name="T4" fmla="*/ 0 h 87"/>
                  <a:gd name="T5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8" name="Freeform 110">
                <a:extLst>
                  <a:ext uri="{FF2B5EF4-FFF2-40B4-BE49-F238E27FC236}">
                    <a16:creationId xmlns:a16="http://schemas.microsoft.com/office/drawing/2014/main" id="{D663E0F0-7D08-4AE6-89C7-D4A331530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256213"/>
                <a:ext cx="0" cy="150812"/>
              </a:xfrm>
              <a:custGeom>
                <a:avLst/>
                <a:gdLst>
                  <a:gd name="T0" fmla="*/ 0 h 95"/>
                  <a:gd name="T1" fmla="*/ 87 h 95"/>
                  <a:gd name="T2" fmla="*/ 95 h 95"/>
                  <a:gd name="T3" fmla="*/ 8 h 95"/>
                  <a:gd name="T4" fmla="*/ 0 h 95"/>
                  <a:gd name="T5" fmla="*/ 0 h 95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5">
                    <a:moveTo>
                      <a:pt x="0" y="0"/>
                    </a:moveTo>
                    <a:lnTo>
                      <a:pt x="0" y="87"/>
                    </a:lnTo>
                    <a:lnTo>
                      <a:pt x="0" y="95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9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39" name="Freeform 111">
                <a:extLst>
                  <a:ext uri="{FF2B5EF4-FFF2-40B4-BE49-F238E27FC236}">
                    <a16:creationId xmlns:a16="http://schemas.microsoft.com/office/drawing/2014/main" id="{3F32CC7D-C3E6-4CFB-9040-ADCC819AA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268913"/>
                <a:ext cx="0" cy="138112"/>
              </a:xfrm>
              <a:custGeom>
                <a:avLst/>
                <a:gdLst>
                  <a:gd name="T0" fmla="*/ 0 h 87"/>
                  <a:gd name="T1" fmla="*/ 87 h 87"/>
                  <a:gd name="T2" fmla="*/ 87 h 87"/>
                  <a:gd name="T3" fmla="*/ 0 h 87"/>
                  <a:gd name="T4" fmla="*/ 0 h 87"/>
                  <a:gd name="T5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18F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0" name="Freeform 112">
                <a:extLst>
                  <a:ext uri="{FF2B5EF4-FFF2-40B4-BE49-F238E27FC236}">
                    <a16:creationId xmlns:a16="http://schemas.microsoft.com/office/drawing/2014/main" id="{EF03DA29-8FE4-4080-B6F3-1A41A12BF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268913"/>
                <a:ext cx="0" cy="138112"/>
              </a:xfrm>
              <a:custGeom>
                <a:avLst/>
                <a:gdLst>
                  <a:gd name="T0" fmla="*/ 0 h 87"/>
                  <a:gd name="T1" fmla="*/ 87 h 87"/>
                  <a:gd name="T2" fmla="*/ 87 h 87"/>
                  <a:gd name="T3" fmla="*/ 0 h 87"/>
                  <a:gd name="T4" fmla="*/ 0 h 87"/>
                  <a:gd name="T5" fmla="*/ 0 h 8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87">
                    <a:moveTo>
                      <a:pt x="0" y="0"/>
                    </a:moveTo>
                    <a:lnTo>
                      <a:pt x="0" y="87"/>
                    </a:lnTo>
                    <a:lnTo>
                      <a:pt x="0" y="8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6A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1" name="Freeform 113">
                <a:extLst>
                  <a:ext uri="{FF2B5EF4-FFF2-40B4-BE49-F238E27FC236}">
                    <a16:creationId xmlns:a16="http://schemas.microsoft.com/office/drawing/2014/main" id="{1A48BDF8-FBDA-4DFF-8D62-44BFCC0DB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268913"/>
                <a:ext cx="0" cy="149225"/>
              </a:xfrm>
              <a:custGeom>
                <a:avLst/>
                <a:gdLst>
                  <a:gd name="T0" fmla="*/ 0 h 94"/>
                  <a:gd name="T1" fmla="*/ 87 h 94"/>
                  <a:gd name="T2" fmla="*/ 94 h 94"/>
                  <a:gd name="T3" fmla="*/ 8 h 94"/>
                  <a:gd name="T4" fmla="*/ 0 h 94"/>
                  <a:gd name="T5" fmla="*/ 0 h 9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4">
                    <a:moveTo>
                      <a:pt x="0" y="0"/>
                    </a:moveTo>
                    <a:lnTo>
                      <a:pt x="0" y="87"/>
                    </a:lnTo>
                    <a:lnTo>
                      <a:pt x="0" y="9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6E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2" name="Freeform 114">
                <a:extLst>
                  <a:ext uri="{FF2B5EF4-FFF2-40B4-BE49-F238E27FC236}">
                    <a16:creationId xmlns:a16="http://schemas.microsoft.com/office/drawing/2014/main" id="{37EFC233-AF14-416B-B990-C4A97FF329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9663" y="5281613"/>
                <a:ext cx="0" cy="149225"/>
              </a:xfrm>
              <a:custGeom>
                <a:avLst/>
                <a:gdLst>
                  <a:gd name="T0" fmla="*/ 0 h 94"/>
                  <a:gd name="T1" fmla="*/ 86 h 94"/>
                  <a:gd name="T2" fmla="*/ 94 h 94"/>
                  <a:gd name="T3" fmla="*/ 0 h 94"/>
                  <a:gd name="T4" fmla="*/ 0 h 94"/>
                  <a:gd name="T5" fmla="*/ 0 h 9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4">
                    <a:moveTo>
                      <a:pt x="0" y="0"/>
                    </a:moveTo>
                    <a:lnTo>
                      <a:pt x="0" y="86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71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3" name="Freeform 115">
                <a:extLst>
                  <a:ext uri="{FF2B5EF4-FFF2-40B4-BE49-F238E27FC236}">
                    <a16:creationId xmlns:a16="http://schemas.microsoft.com/office/drawing/2014/main" id="{3456C3EB-380D-46C7-8D09-6C9258DA2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963" y="5281613"/>
                <a:ext cx="12700" cy="149225"/>
              </a:xfrm>
              <a:custGeom>
                <a:avLst/>
                <a:gdLst>
                  <a:gd name="T0" fmla="*/ 8 w 8"/>
                  <a:gd name="T1" fmla="*/ 0 h 94"/>
                  <a:gd name="T2" fmla="*/ 8 w 8"/>
                  <a:gd name="T3" fmla="*/ 94 h 94"/>
                  <a:gd name="T4" fmla="*/ 0 w 8"/>
                  <a:gd name="T5" fmla="*/ 94 h 94"/>
                  <a:gd name="T6" fmla="*/ 0 w 8"/>
                  <a:gd name="T7" fmla="*/ 8 h 94"/>
                  <a:gd name="T8" fmla="*/ 8 w 8"/>
                  <a:gd name="T9" fmla="*/ 0 h 94"/>
                  <a:gd name="T10" fmla="*/ 8 w 8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4">
                    <a:moveTo>
                      <a:pt x="8" y="0"/>
                    </a:moveTo>
                    <a:lnTo>
                      <a:pt x="8" y="94"/>
                    </a:lnTo>
                    <a:lnTo>
                      <a:pt x="0" y="94"/>
                    </a:lnTo>
                    <a:lnTo>
                      <a:pt x="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3E7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44" name="Freeform 116">
                <a:extLst>
                  <a:ext uri="{FF2B5EF4-FFF2-40B4-BE49-F238E27FC236}">
                    <a16:creationId xmlns:a16="http://schemas.microsoft.com/office/drawing/2014/main" id="{364AD502-7AD4-4B2C-98C1-36062BB0E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963" y="5294313"/>
                <a:ext cx="0" cy="149225"/>
              </a:xfrm>
              <a:custGeom>
                <a:avLst/>
                <a:gdLst>
                  <a:gd name="T0" fmla="*/ 0 h 94"/>
                  <a:gd name="T1" fmla="*/ 86 h 94"/>
                  <a:gd name="T2" fmla="*/ 94 h 94"/>
                  <a:gd name="T3" fmla="*/ 8 h 94"/>
                  <a:gd name="T4" fmla="*/ 0 h 94"/>
                  <a:gd name="T5" fmla="*/ 0 h 9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4">
                    <a:moveTo>
                      <a:pt x="0" y="0"/>
                    </a:moveTo>
                    <a:lnTo>
                      <a:pt x="0" y="86"/>
                    </a:lnTo>
                    <a:lnTo>
                      <a:pt x="0" y="94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7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0" name="Freeform 117">
                <a:extLst>
                  <a:ext uri="{FF2B5EF4-FFF2-40B4-BE49-F238E27FC236}">
                    <a16:creationId xmlns:a16="http://schemas.microsoft.com/office/drawing/2014/main" id="{24BA0EA6-46D0-40C4-8563-70891EE0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4263" y="5307013"/>
                <a:ext cx="12700" cy="149225"/>
              </a:xfrm>
              <a:custGeom>
                <a:avLst/>
                <a:gdLst>
                  <a:gd name="T0" fmla="*/ 8 w 8"/>
                  <a:gd name="T1" fmla="*/ 0 h 94"/>
                  <a:gd name="T2" fmla="*/ 8 w 8"/>
                  <a:gd name="T3" fmla="*/ 86 h 94"/>
                  <a:gd name="T4" fmla="*/ 0 w 8"/>
                  <a:gd name="T5" fmla="*/ 94 h 94"/>
                  <a:gd name="T6" fmla="*/ 0 w 8"/>
                  <a:gd name="T7" fmla="*/ 0 h 94"/>
                  <a:gd name="T8" fmla="*/ 8 w 8"/>
                  <a:gd name="T9" fmla="*/ 0 h 94"/>
                  <a:gd name="T10" fmla="*/ 8 w 8"/>
                  <a:gd name="T11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94">
                    <a:moveTo>
                      <a:pt x="8" y="0"/>
                    </a:moveTo>
                    <a:lnTo>
                      <a:pt x="8" y="86"/>
                    </a:lnTo>
                    <a:lnTo>
                      <a:pt x="0" y="94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27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2" name="Freeform 118">
                <a:extLst>
                  <a:ext uri="{FF2B5EF4-FFF2-40B4-BE49-F238E27FC236}">
                    <a16:creationId xmlns:a16="http://schemas.microsoft.com/office/drawing/2014/main" id="{8945568A-8EBB-4951-AC2F-74DF1CDC6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21563" y="5307013"/>
                <a:ext cx="12700" cy="161925"/>
              </a:xfrm>
              <a:custGeom>
                <a:avLst/>
                <a:gdLst>
                  <a:gd name="T0" fmla="*/ 1 w 1"/>
                  <a:gd name="T1" fmla="*/ 0 h 13"/>
                  <a:gd name="T2" fmla="*/ 1 w 1"/>
                  <a:gd name="T3" fmla="*/ 12 h 13"/>
                  <a:gd name="T4" fmla="*/ 0 w 1"/>
                  <a:gd name="T5" fmla="*/ 13 h 13"/>
                  <a:gd name="T6" fmla="*/ 0 w 1"/>
                  <a:gd name="T7" fmla="*/ 2 h 13"/>
                  <a:gd name="T8" fmla="*/ 1 w 1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3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3"/>
                      <a:pt x="0" y="1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48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8" name="Freeform 119">
                <a:extLst>
                  <a:ext uri="{FF2B5EF4-FFF2-40B4-BE49-F238E27FC236}">
                    <a16:creationId xmlns:a16="http://schemas.microsoft.com/office/drawing/2014/main" id="{B652040D-3D8B-4D54-99F0-3D7268C6E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3463" y="5330825"/>
                <a:ext cx="38100" cy="150812"/>
              </a:xfrm>
              <a:custGeom>
                <a:avLst/>
                <a:gdLst>
                  <a:gd name="T0" fmla="*/ 3 w 3"/>
                  <a:gd name="T1" fmla="*/ 0 h 12"/>
                  <a:gd name="T2" fmla="*/ 3 w 3"/>
                  <a:gd name="T3" fmla="*/ 11 h 12"/>
                  <a:gd name="T4" fmla="*/ 3 w 3"/>
                  <a:gd name="T5" fmla="*/ 11 h 12"/>
                  <a:gd name="T6" fmla="*/ 0 w 3"/>
                  <a:gd name="T7" fmla="*/ 12 h 12"/>
                  <a:gd name="T8" fmla="*/ 0 w 3"/>
                  <a:gd name="T9" fmla="*/ 1 h 12"/>
                  <a:gd name="T10" fmla="*/ 3 w 3"/>
                  <a:gd name="T11" fmla="*/ 0 h 12"/>
                  <a:gd name="T12" fmla="*/ 3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3" y="0"/>
                    </a:move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2" y="11"/>
                      <a:pt x="1" y="12"/>
                      <a:pt x="0" y="1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4584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59" name="Freeform 120">
                <a:extLst>
                  <a:ext uri="{FF2B5EF4-FFF2-40B4-BE49-F238E27FC236}">
                    <a16:creationId xmlns:a16="http://schemas.microsoft.com/office/drawing/2014/main" id="{947178D2-3601-497C-BA53-C08B86FCF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9650" y="5343525"/>
                <a:ext cx="23813" cy="150812"/>
              </a:xfrm>
              <a:custGeom>
                <a:avLst/>
                <a:gdLst>
                  <a:gd name="T0" fmla="*/ 2 w 2"/>
                  <a:gd name="T1" fmla="*/ 0 h 12"/>
                  <a:gd name="T2" fmla="*/ 2 w 2"/>
                  <a:gd name="T3" fmla="*/ 11 h 12"/>
                  <a:gd name="T4" fmla="*/ 0 w 2"/>
                  <a:gd name="T5" fmla="*/ 12 h 12"/>
                  <a:gd name="T6" fmla="*/ 0 w 2"/>
                  <a:gd name="T7" fmla="*/ 0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0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1" y="11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448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0" name="Freeform 121">
                <a:extLst>
                  <a:ext uri="{FF2B5EF4-FFF2-40B4-BE49-F238E27FC236}">
                    <a16:creationId xmlns:a16="http://schemas.microsoft.com/office/drawing/2014/main" id="{2400A919-C230-4E46-8008-07EBA4064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6950" y="5343525"/>
                <a:ext cx="12700" cy="150812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27C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1" name="Freeform 122">
                <a:extLst>
                  <a:ext uri="{FF2B5EF4-FFF2-40B4-BE49-F238E27FC236}">
                    <a16:creationId xmlns:a16="http://schemas.microsoft.com/office/drawing/2014/main" id="{61124B8D-2728-4C0B-B805-B615C7822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1550" y="5343525"/>
                <a:ext cx="25400" cy="150812"/>
              </a:xfrm>
              <a:custGeom>
                <a:avLst/>
                <a:gdLst>
                  <a:gd name="T0" fmla="*/ 2 w 2"/>
                  <a:gd name="T1" fmla="*/ 0 h 12"/>
                  <a:gd name="T2" fmla="*/ 2 w 2"/>
                  <a:gd name="T3" fmla="*/ 12 h 12"/>
                  <a:gd name="T4" fmla="*/ 0 w 2"/>
                  <a:gd name="T5" fmla="*/ 12 h 12"/>
                  <a:gd name="T6" fmla="*/ 0 w 2"/>
                  <a:gd name="T7" fmla="*/ 1 h 12"/>
                  <a:gd name="T8" fmla="*/ 2 w 2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0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0"/>
                    </a:cubicBezTo>
                    <a:close/>
                  </a:path>
                </a:pathLst>
              </a:custGeom>
              <a:solidFill>
                <a:srgbClr val="4079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2" name="Freeform 123">
                <a:extLst>
                  <a:ext uri="{FF2B5EF4-FFF2-40B4-BE49-F238E27FC236}">
                    <a16:creationId xmlns:a16="http://schemas.microsoft.com/office/drawing/2014/main" id="{66C47471-44B2-4706-9C7E-3A8A93FEC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356225"/>
                <a:ext cx="12700" cy="138112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11 h 11"/>
                  <a:gd name="T4" fmla="*/ 0 w 1"/>
                  <a:gd name="T5" fmla="*/ 11 h 11"/>
                  <a:gd name="T6" fmla="*/ 0 w 1"/>
                  <a:gd name="T7" fmla="*/ 0 h 11"/>
                  <a:gd name="T8" fmla="*/ 1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E76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3" name="Freeform 124">
                <a:extLst>
                  <a:ext uri="{FF2B5EF4-FFF2-40B4-BE49-F238E27FC236}">
                    <a16:creationId xmlns:a16="http://schemas.microsoft.com/office/drawing/2014/main" id="{B6C2F365-1A1F-4729-88B5-A7E371400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96150" y="5356225"/>
                <a:ext cx="12700" cy="138112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11 h 11"/>
                  <a:gd name="T4" fmla="*/ 0 w 1"/>
                  <a:gd name="T5" fmla="*/ 11 h 11"/>
                  <a:gd name="T6" fmla="*/ 0 w 1"/>
                  <a:gd name="T7" fmla="*/ 0 h 11"/>
                  <a:gd name="T8" fmla="*/ 1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3C71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4" name="Freeform 125">
                <a:extLst>
                  <a:ext uri="{FF2B5EF4-FFF2-40B4-BE49-F238E27FC236}">
                    <a16:creationId xmlns:a16="http://schemas.microsoft.com/office/drawing/2014/main" id="{A562D34F-3BB3-4F74-8A1A-F34449937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3450" y="5343525"/>
                <a:ext cx="12700" cy="150812"/>
              </a:xfrm>
              <a:custGeom>
                <a:avLst/>
                <a:gdLst>
                  <a:gd name="T0" fmla="*/ 1 w 1"/>
                  <a:gd name="T1" fmla="*/ 1 h 12"/>
                  <a:gd name="T2" fmla="*/ 1 w 1"/>
                  <a:gd name="T3" fmla="*/ 12 h 12"/>
                  <a:gd name="T4" fmla="*/ 0 w 1"/>
                  <a:gd name="T5" fmla="*/ 12 h 12"/>
                  <a:gd name="T6" fmla="*/ 0 w 1"/>
                  <a:gd name="T7" fmla="*/ 0 h 12"/>
                  <a:gd name="T8" fmla="*/ 1 w 1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3A6E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5" name="Freeform 126">
                <a:extLst>
                  <a:ext uri="{FF2B5EF4-FFF2-40B4-BE49-F238E27FC236}">
                    <a16:creationId xmlns:a16="http://schemas.microsoft.com/office/drawing/2014/main" id="{B0A179EF-1953-440F-A644-7046139AB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0" y="5343525"/>
                <a:ext cx="12700" cy="150812"/>
              </a:xfrm>
              <a:custGeom>
                <a:avLst/>
                <a:gdLst>
                  <a:gd name="T0" fmla="*/ 1 w 1"/>
                  <a:gd name="T1" fmla="*/ 0 h 12"/>
                  <a:gd name="T2" fmla="*/ 1 w 1"/>
                  <a:gd name="T3" fmla="*/ 12 h 12"/>
                  <a:gd name="T4" fmla="*/ 0 w 1"/>
                  <a:gd name="T5" fmla="*/ 11 h 12"/>
                  <a:gd name="T6" fmla="*/ 0 w 1"/>
                  <a:gd name="T7" fmla="*/ 0 h 12"/>
                  <a:gd name="T8" fmla="*/ 1 w 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2">
                    <a:moveTo>
                      <a:pt x="1" y="0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386A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6" name="Freeform 127">
                <a:extLst>
                  <a:ext uri="{FF2B5EF4-FFF2-40B4-BE49-F238E27FC236}">
                    <a16:creationId xmlns:a16="http://schemas.microsoft.com/office/drawing/2014/main" id="{B7C93507-7823-4DFC-85AA-75B9D92A97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8050" y="5343525"/>
                <a:ext cx="12700" cy="138112"/>
              </a:xfrm>
              <a:custGeom>
                <a:avLst/>
                <a:gdLst>
                  <a:gd name="T0" fmla="*/ 1 w 1"/>
                  <a:gd name="T1" fmla="*/ 0 h 11"/>
                  <a:gd name="T2" fmla="*/ 1 w 1"/>
                  <a:gd name="T3" fmla="*/ 11 h 11"/>
                  <a:gd name="T4" fmla="*/ 0 w 1"/>
                  <a:gd name="T5" fmla="*/ 11 h 11"/>
                  <a:gd name="T6" fmla="*/ 0 w 1"/>
                  <a:gd name="T7" fmla="*/ 0 h 11"/>
                  <a:gd name="T8" fmla="*/ 1 w 1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1">
                    <a:moveTo>
                      <a:pt x="1" y="0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3666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7" name="Freeform 128">
                <a:extLst>
                  <a:ext uri="{FF2B5EF4-FFF2-40B4-BE49-F238E27FC236}">
                    <a16:creationId xmlns:a16="http://schemas.microsoft.com/office/drawing/2014/main" id="{3022D591-60FC-4419-98E7-0712EFFCE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238" y="5330825"/>
                <a:ext cx="23813" cy="150812"/>
              </a:xfrm>
              <a:custGeom>
                <a:avLst/>
                <a:gdLst>
                  <a:gd name="T0" fmla="*/ 2 w 2"/>
                  <a:gd name="T1" fmla="*/ 1 h 12"/>
                  <a:gd name="T2" fmla="*/ 2 w 2"/>
                  <a:gd name="T3" fmla="*/ 12 h 12"/>
                  <a:gd name="T4" fmla="*/ 0 w 2"/>
                  <a:gd name="T5" fmla="*/ 12 h 12"/>
                  <a:gd name="T6" fmla="*/ 0 w 2"/>
                  <a:gd name="T7" fmla="*/ 0 h 12"/>
                  <a:gd name="T8" fmla="*/ 2 w 2"/>
                  <a:gd name="T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2">
                    <a:moveTo>
                      <a:pt x="2" y="1"/>
                    </a:move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3463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8" name="Freeform 129">
                <a:extLst>
                  <a:ext uri="{FF2B5EF4-FFF2-40B4-BE49-F238E27FC236}">
                    <a16:creationId xmlns:a16="http://schemas.microsoft.com/office/drawing/2014/main" id="{063D2F02-1F58-4ADE-87F5-BB340AB42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0738" y="5268913"/>
                <a:ext cx="63500" cy="212725"/>
              </a:xfrm>
              <a:custGeom>
                <a:avLst/>
                <a:gdLst>
                  <a:gd name="T0" fmla="*/ 5 w 5"/>
                  <a:gd name="T1" fmla="*/ 5 h 17"/>
                  <a:gd name="T2" fmla="*/ 5 w 5"/>
                  <a:gd name="T3" fmla="*/ 17 h 17"/>
                  <a:gd name="T4" fmla="*/ 3 w 5"/>
                  <a:gd name="T5" fmla="*/ 16 h 17"/>
                  <a:gd name="T6" fmla="*/ 0 w 5"/>
                  <a:gd name="T7" fmla="*/ 11 h 17"/>
                  <a:gd name="T8" fmla="*/ 0 w 5"/>
                  <a:gd name="T9" fmla="*/ 0 h 17"/>
                  <a:gd name="T10" fmla="*/ 4 w 5"/>
                  <a:gd name="T11" fmla="*/ 5 h 17"/>
                  <a:gd name="T12" fmla="*/ 5 w 5"/>
                  <a:gd name="T13" fmla="*/ 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7">
                    <a:moveTo>
                      <a:pt x="5" y="5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5" y="16"/>
                      <a:pt x="4" y="16"/>
                      <a:pt x="3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3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lose/>
                  </a:path>
                </a:pathLst>
              </a:custGeom>
              <a:solidFill>
                <a:srgbClr val="325F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69" name="Freeform 130">
                <a:extLst>
                  <a:ext uri="{FF2B5EF4-FFF2-40B4-BE49-F238E27FC236}">
                    <a16:creationId xmlns:a16="http://schemas.microsoft.com/office/drawing/2014/main" id="{BCDFB886-772D-4EE2-81E4-8162D5EC3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4618038"/>
                <a:ext cx="1963738" cy="1263650"/>
              </a:xfrm>
              <a:custGeom>
                <a:avLst/>
                <a:gdLst>
                  <a:gd name="T0" fmla="*/ 1237 w 1237"/>
                  <a:gd name="T1" fmla="*/ 709 h 796"/>
                  <a:gd name="T2" fmla="*/ 1237 w 1237"/>
                  <a:gd name="T3" fmla="*/ 796 h 796"/>
                  <a:gd name="T4" fmla="*/ 0 w 1237"/>
                  <a:gd name="T5" fmla="*/ 87 h 796"/>
                  <a:gd name="T6" fmla="*/ 8 w 1237"/>
                  <a:gd name="T7" fmla="*/ 0 h 796"/>
                  <a:gd name="T8" fmla="*/ 1237 w 1237"/>
                  <a:gd name="T9" fmla="*/ 709 h 796"/>
                  <a:gd name="T10" fmla="*/ 1237 w 1237"/>
                  <a:gd name="T11" fmla="*/ 709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37" h="796">
                    <a:moveTo>
                      <a:pt x="1237" y="709"/>
                    </a:moveTo>
                    <a:lnTo>
                      <a:pt x="1237" y="796"/>
                    </a:lnTo>
                    <a:lnTo>
                      <a:pt x="0" y="87"/>
                    </a:lnTo>
                    <a:lnTo>
                      <a:pt x="8" y="0"/>
                    </a:lnTo>
                    <a:lnTo>
                      <a:pt x="1237" y="709"/>
                    </a:lnTo>
                    <a:lnTo>
                      <a:pt x="1237" y="709"/>
                    </a:lnTo>
                    <a:close/>
                  </a:path>
                </a:pathLst>
              </a:custGeom>
              <a:solidFill>
                <a:srgbClr val="336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0" name="Freeform 131">
                <a:extLst>
                  <a:ext uri="{FF2B5EF4-FFF2-40B4-BE49-F238E27FC236}">
                    <a16:creationId xmlns:a16="http://schemas.microsoft.com/office/drawing/2014/main" id="{2E28B6CF-BBBC-479F-9E13-8F5427531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8038" y="5181600"/>
                <a:ext cx="312738" cy="174625"/>
              </a:xfrm>
              <a:custGeom>
                <a:avLst/>
                <a:gdLst>
                  <a:gd name="T0" fmla="*/ 21 w 25"/>
                  <a:gd name="T1" fmla="*/ 2 h 14"/>
                  <a:gd name="T2" fmla="*/ 21 w 25"/>
                  <a:gd name="T3" fmla="*/ 12 h 14"/>
                  <a:gd name="T4" fmla="*/ 5 w 25"/>
                  <a:gd name="T5" fmla="*/ 12 h 14"/>
                  <a:gd name="T6" fmla="*/ 4 w 25"/>
                  <a:gd name="T7" fmla="*/ 2 h 14"/>
                  <a:gd name="T8" fmla="*/ 21 w 25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4">
                    <a:moveTo>
                      <a:pt x="21" y="2"/>
                    </a:moveTo>
                    <a:cubicBezTo>
                      <a:pt x="25" y="5"/>
                      <a:pt x="25" y="9"/>
                      <a:pt x="21" y="12"/>
                    </a:cubicBezTo>
                    <a:cubicBezTo>
                      <a:pt x="16" y="14"/>
                      <a:pt x="9" y="14"/>
                      <a:pt x="5" y="12"/>
                    </a:cubicBezTo>
                    <a:cubicBezTo>
                      <a:pt x="0" y="9"/>
                      <a:pt x="0" y="5"/>
                      <a:pt x="4" y="2"/>
                    </a:cubicBezTo>
                    <a:cubicBezTo>
                      <a:pt x="9" y="0"/>
                      <a:pt x="16" y="0"/>
                      <a:pt x="21" y="2"/>
                    </a:cubicBezTo>
                    <a:close/>
                  </a:path>
                </a:pathLst>
              </a:custGeom>
              <a:solidFill>
                <a:srgbClr val="519E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1" name="Freeform 132">
                <a:extLst>
                  <a:ext uri="{FF2B5EF4-FFF2-40B4-BE49-F238E27FC236}">
                    <a16:creationId xmlns:a16="http://schemas.microsoft.com/office/drawing/2014/main" id="{20730368-0D4C-4507-BB17-CCD3F7446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0" y="4381500"/>
                <a:ext cx="2338388" cy="1500187"/>
              </a:xfrm>
              <a:custGeom>
                <a:avLst/>
                <a:gdLst>
                  <a:gd name="T0" fmla="*/ 1473 w 1473"/>
                  <a:gd name="T1" fmla="*/ 0 h 945"/>
                  <a:gd name="T2" fmla="*/ 1473 w 1473"/>
                  <a:gd name="T3" fmla="*/ 86 h 945"/>
                  <a:gd name="T4" fmla="*/ 0 w 1473"/>
                  <a:gd name="T5" fmla="*/ 945 h 945"/>
                  <a:gd name="T6" fmla="*/ 0 w 1473"/>
                  <a:gd name="T7" fmla="*/ 858 h 945"/>
                  <a:gd name="T8" fmla="*/ 1473 w 1473"/>
                  <a:gd name="T9" fmla="*/ 0 h 945"/>
                  <a:gd name="T10" fmla="*/ 1473 w 1473"/>
                  <a:gd name="T11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3" h="945">
                    <a:moveTo>
                      <a:pt x="1473" y="0"/>
                    </a:moveTo>
                    <a:lnTo>
                      <a:pt x="1473" y="86"/>
                    </a:lnTo>
                    <a:lnTo>
                      <a:pt x="0" y="945"/>
                    </a:lnTo>
                    <a:lnTo>
                      <a:pt x="0" y="858"/>
                    </a:lnTo>
                    <a:lnTo>
                      <a:pt x="1473" y="0"/>
                    </a:lnTo>
                    <a:lnTo>
                      <a:pt x="1473" y="0"/>
                    </a:lnTo>
                    <a:close/>
                  </a:path>
                </a:pathLst>
              </a:custGeom>
              <a:solidFill>
                <a:srgbClr val="4A8D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2" name="Freeform 133">
                <a:extLst>
                  <a:ext uri="{FF2B5EF4-FFF2-40B4-BE49-F238E27FC236}">
                    <a16:creationId xmlns:a16="http://schemas.microsoft.com/office/drawing/2014/main" id="{7907F9A3-6C11-414D-8D2E-8E4AFCD59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2475" y="4368800"/>
                <a:ext cx="2800350" cy="1800225"/>
              </a:xfrm>
              <a:custGeom>
                <a:avLst/>
                <a:gdLst>
                  <a:gd name="T0" fmla="*/ 223 w 224"/>
                  <a:gd name="T1" fmla="*/ 1 h 144"/>
                  <a:gd name="T2" fmla="*/ 223 w 224"/>
                  <a:gd name="T3" fmla="*/ 2 h 144"/>
                  <a:gd name="T4" fmla="*/ 223 w 224"/>
                  <a:gd name="T5" fmla="*/ 3 h 144"/>
                  <a:gd name="T6" fmla="*/ 223 w 224"/>
                  <a:gd name="T7" fmla="*/ 3 h 144"/>
                  <a:gd name="T8" fmla="*/ 222 w 224"/>
                  <a:gd name="T9" fmla="*/ 4 h 144"/>
                  <a:gd name="T10" fmla="*/ 221 w 224"/>
                  <a:gd name="T11" fmla="*/ 4 h 144"/>
                  <a:gd name="T12" fmla="*/ 220 w 224"/>
                  <a:gd name="T13" fmla="*/ 5 h 144"/>
                  <a:gd name="T14" fmla="*/ 0 w 224"/>
                  <a:gd name="T15" fmla="*/ 133 h 144"/>
                  <a:gd name="T16" fmla="*/ 0 w 224"/>
                  <a:gd name="T17" fmla="*/ 144 h 144"/>
                  <a:gd name="T18" fmla="*/ 220 w 224"/>
                  <a:gd name="T19" fmla="*/ 16 h 144"/>
                  <a:gd name="T20" fmla="*/ 220 w 224"/>
                  <a:gd name="T21" fmla="*/ 16 h 144"/>
                  <a:gd name="T22" fmla="*/ 221 w 224"/>
                  <a:gd name="T23" fmla="*/ 16 h 144"/>
                  <a:gd name="T24" fmla="*/ 222 w 224"/>
                  <a:gd name="T25" fmla="*/ 15 h 144"/>
                  <a:gd name="T26" fmla="*/ 222 w 224"/>
                  <a:gd name="T27" fmla="*/ 15 h 144"/>
                  <a:gd name="T28" fmla="*/ 223 w 224"/>
                  <a:gd name="T29" fmla="*/ 14 h 144"/>
                  <a:gd name="T30" fmla="*/ 223 w 224"/>
                  <a:gd name="T31" fmla="*/ 14 h 144"/>
                  <a:gd name="T32" fmla="*/ 223 w 224"/>
                  <a:gd name="T33" fmla="*/ 14 h 144"/>
                  <a:gd name="T34" fmla="*/ 223 w 224"/>
                  <a:gd name="T35" fmla="*/ 14 h 144"/>
                  <a:gd name="T36" fmla="*/ 223 w 224"/>
                  <a:gd name="T37" fmla="*/ 13 h 144"/>
                  <a:gd name="T38" fmla="*/ 223 w 224"/>
                  <a:gd name="T39" fmla="*/ 13 h 144"/>
                  <a:gd name="T40" fmla="*/ 223 w 224"/>
                  <a:gd name="T41" fmla="*/ 13 h 144"/>
                  <a:gd name="T42" fmla="*/ 224 w 224"/>
                  <a:gd name="T43" fmla="*/ 12 h 144"/>
                  <a:gd name="T44" fmla="*/ 224 w 224"/>
                  <a:gd name="T45" fmla="*/ 12 h 144"/>
                  <a:gd name="T46" fmla="*/ 224 w 224"/>
                  <a:gd name="T47" fmla="*/ 0 h 144"/>
                  <a:gd name="T48" fmla="*/ 224 w 224"/>
                  <a:gd name="T49" fmla="*/ 0 h 144"/>
                  <a:gd name="T50" fmla="*/ 223 w 224"/>
                  <a:gd name="T51" fmla="*/ 1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4" h="144">
                    <a:moveTo>
                      <a:pt x="223" y="1"/>
                    </a:moveTo>
                    <a:cubicBezTo>
                      <a:pt x="223" y="2"/>
                      <a:pt x="223" y="2"/>
                      <a:pt x="223" y="2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2" y="4"/>
                      <a:pt x="222" y="4"/>
                      <a:pt x="222" y="4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220" y="5"/>
                      <a:pt x="220" y="5"/>
                      <a:pt x="220" y="5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0" y="144"/>
                      <a:pt x="0" y="144"/>
                      <a:pt x="0" y="144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0" y="16"/>
                      <a:pt x="220" y="16"/>
                      <a:pt x="220" y="16"/>
                    </a:cubicBezTo>
                    <a:cubicBezTo>
                      <a:pt x="221" y="16"/>
                      <a:pt x="221" y="16"/>
                      <a:pt x="221" y="16"/>
                    </a:cubicBezTo>
                    <a:cubicBezTo>
                      <a:pt x="222" y="15"/>
                      <a:pt x="222" y="15"/>
                      <a:pt x="222" y="15"/>
                    </a:cubicBezTo>
                    <a:cubicBezTo>
                      <a:pt x="222" y="15"/>
                      <a:pt x="222" y="15"/>
                      <a:pt x="222" y="15"/>
                    </a:cubicBezTo>
                    <a:cubicBezTo>
                      <a:pt x="223" y="14"/>
                      <a:pt x="223" y="14"/>
                      <a:pt x="223" y="14"/>
                    </a:cubicBezTo>
                    <a:cubicBezTo>
                      <a:pt x="223" y="14"/>
                      <a:pt x="223" y="14"/>
                      <a:pt x="223" y="14"/>
                    </a:cubicBezTo>
                    <a:cubicBezTo>
                      <a:pt x="223" y="14"/>
                      <a:pt x="223" y="14"/>
                      <a:pt x="223" y="14"/>
                    </a:cubicBezTo>
                    <a:cubicBezTo>
                      <a:pt x="223" y="14"/>
                      <a:pt x="223" y="14"/>
                      <a:pt x="223" y="14"/>
                    </a:cubicBezTo>
                    <a:cubicBezTo>
                      <a:pt x="223" y="13"/>
                      <a:pt x="223" y="13"/>
                      <a:pt x="223" y="13"/>
                    </a:cubicBezTo>
                    <a:cubicBezTo>
                      <a:pt x="223" y="13"/>
                      <a:pt x="223" y="13"/>
                      <a:pt x="223" y="13"/>
                    </a:cubicBezTo>
                    <a:cubicBezTo>
                      <a:pt x="223" y="13"/>
                      <a:pt x="223" y="13"/>
                      <a:pt x="223" y="13"/>
                    </a:cubicBezTo>
                    <a:cubicBezTo>
                      <a:pt x="224" y="12"/>
                      <a:pt x="224" y="12"/>
                      <a:pt x="224" y="12"/>
                    </a:cubicBezTo>
                    <a:cubicBezTo>
                      <a:pt x="224" y="12"/>
                      <a:pt x="224" y="12"/>
                      <a:pt x="224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24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AAD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3" name="Freeform 134">
                <a:extLst>
                  <a:ext uri="{FF2B5EF4-FFF2-40B4-BE49-F238E27FC236}">
                    <a16:creationId xmlns:a16="http://schemas.microsoft.com/office/drawing/2014/main" id="{B1C60FDF-0DDB-4C7E-8260-DBBFE4C89E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0600" y="3105150"/>
                <a:ext cx="5114925" cy="2951162"/>
              </a:xfrm>
              <a:custGeom>
                <a:avLst/>
                <a:gdLst>
                  <a:gd name="T0" fmla="*/ 92 w 409"/>
                  <a:gd name="T1" fmla="*/ 178 h 236"/>
                  <a:gd name="T2" fmla="*/ 108 w 409"/>
                  <a:gd name="T3" fmla="*/ 178 h 236"/>
                  <a:gd name="T4" fmla="*/ 108 w 409"/>
                  <a:gd name="T5" fmla="*/ 168 h 236"/>
                  <a:gd name="T6" fmla="*/ 91 w 409"/>
                  <a:gd name="T7" fmla="*/ 168 h 236"/>
                  <a:gd name="T8" fmla="*/ 92 w 409"/>
                  <a:gd name="T9" fmla="*/ 178 h 236"/>
                  <a:gd name="T10" fmla="*/ 199 w 409"/>
                  <a:gd name="T11" fmla="*/ 211 h 236"/>
                  <a:gd name="T12" fmla="*/ 386 w 409"/>
                  <a:gd name="T13" fmla="*/ 102 h 236"/>
                  <a:gd name="T14" fmla="*/ 230 w 409"/>
                  <a:gd name="T15" fmla="*/ 12 h 236"/>
                  <a:gd name="T16" fmla="*/ 43 w 409"/>
                  <a:gd name="T17" fmla="*/ 121 h 236"/>
                  <a:gd name="T18" fmla="*/ 199 w 409"/>
                  <a:gd name="T19" fmla="*/ 211 h 236"/>
                  <a:gd name="T20" fmla="*/ 404 w 409"/>
                  <a:gd name="T21" fmla="*/ 97 h 236"/>
                  <a:gd name="T22" fmla="*/ 404 w 409"/>
                  <a:gd name="T23" fmla="*/ 106 h 236"/>
                  <a:gd name="T24" fmla="*/ 184 w 409"/>
                  <a:gd name="T25" fmla="*/ 234 h 236"/>
                  <a:gd name="T26" fmla="*/ 168 w 409"/>
                  <a:gd name="T27" fmla="*/ 234 h 236"/>
                  <a:gd name="T28" fmla="*/ 4 w 409"/>
                  <a:gd name="T29" fmla="*/ 139 h 236"/>
                  <a:gd name="T30" fmla="*/ 4 w 409"/>
                  <a:gd name="T31" fmla="*/ 130 h 236"/>
                  <a:gd name="T32" fmla="*/ 225 w 409"/>
                  <a:gd name="T33" fmla="*/ 2 h 236"/>
                  <a:gd name="T34" fmla="*/ 240 w 409"/>
                  <a:gd name="T35" fmla="*/ 2 h 236"/>
                  <a:gd name="T36" fmla="*/ 404 w 409"/>
                  <a:gd name="T37" fmla="*/ 9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9" h="236">
                    <a:moveTo>
                      <a:pt x="92" y="178"/>
                    </a:moveTo>
                    <a:cubicBezTo>
                      <a:pt x="96" y="180"/>
                      <a:pt x="103" y="180"/>
                      <a:pt x="108" y="178"/>
                    </a:cubicBezTo>
                    <a:cubicBezTo>
                      <a:pt x="112" y="175"/>
                      <a:pt x="112" y="171"/>
                      <a:pt x="108" y="168"/>
                    </a:cubicBezTo>
                    <a:cubicBezTo>
                      <a:pt x="103" y="166"/>
                      <a:pt x="96" y="166"/>
                      <a:pt x="91" y="168"/>
                    </a:cubicBezTo>
                    <a:cubicBezTo>
                      <a:pt x="87" y="171"/>
                      <a:pt x="87" y="175"/>
                      <a:pt x="92" y="178"/>
                    </a:cubicBezTo>
                    <a:moveTo>
                      <a:pt x="199" y="211"/>
                    </a:moveTo>
                    <a:cubicBezTo>
                      <a:pt x="386" y="102"/>
                      <a:pt x="386" y="102"/>
                      <a:pt x="386" y="102"/>
                    </a:cubicBezTo>
                    <a:cubicBezTo>
                      <a:pt x="230" y="12"/>
                      <a:pt x="230" y="12"/>
                      <a:pt x="230" y="12"/>
                    </a:cubicBezTo>
                    <a:cubicBezTo>
                      <a:pt x="43" y="121"/>
                      <a:pt x="43" y="121"/>
                      <a:pt x="43" y="121"/>
                    </a:cubicBezTo>
                    <a:cubicBezTo>
                      <a:pt x="199" y="211"/>
                      <a:pt x="199" y="211"/>
                      <a:pt x="199" y="211"/>
                    </a:cubicBezTo>
                    <a:moveTo>
                      <a:pt x="404" y="97"/>
                    </a:moveTo>
                    <a:cubicBezTo>
                      <a:pt x="409" y="99"/>
                      <a:pt x="409" y="103"/>
                      <a:pt x="404" y="106"/>
                    </a:cubicBezTo>
                    <a:cubicBezTo>
                      <a:pt x="184" y="234"/>
                      <a:pt x="184" y="234"/>
                      <a:pt x="184" y="234"/>
                    </a:cubicBezTo>
                    <a:cubicBezTo>
                      <a:pt x="180" y="236"/>
                      <a:pt x="173" y="236"/>
                      <a:pt x="168" y="234"/>
                    </a:cubicBezTo>
                    <a:cubicBezTo>
                      <a:pt x="4" y="139"/>
                      <a:pt x="4" y="139"/>
                      <a:pt x="4" y="139"/>
                    </a:cubicBezTo>
                    <a:cubicBezTo>
                      <a:pt x="0" y="137"/>
                      <a:pt x="0" y="133"/>
                      <a:pt x="4" y="130"/>
                    </a:cubicBezTo>
                    <a:cubicBezTo>
                      <a:pt x="225" y="2"/>
                      <a:pt x="225" y="2"/>
                      <a:pt x="225" y="2"/>
                    </a:cubicBezTo>
                    <a:cubicBezTo>
                      <a:pt x="229" y="0"/>
                      <a:pt x="236" y="0"/>
                      <a:pt x="240" y="2"/>
                    </a:cubicBezTo>
                    <a:cubicBezTo>
                      <a:pt x="404" y="97"/>
                      <a:pt x="404" y="97"/>
                      <a:pt x="404" y="97"/>
                    </a:cubicBezTo>
                  </a:path>
                </a:pathLst>
              </a:custGeom>
              <a:solidFill>
                <a:srgbClr val="DFF3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4" name="Freeform 135">
                <a:extLst>
                  <a:ext uri="{FF2B5EF4-FFF2-40B4-BE49-F238E27FC236}">
                    <a16:creationId xmlns:a16="http://schemas.microsoft.com/office/drawing/2014/main" id="{A5231B0A-68B1-4011-9B1F-C1FE0C5C7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3300" y="4794250"/>
                <a:ext cx="2289175" cy="1400175"/>
              </a:xfrm>
              <a:custGeom>
                <a:avLst/>
                <a:gdLst>
                  <a:gd name="T0" fmla="*/ 183 w 183"/>
                  <a:gd name="T1" fmla="*/ 99 h 112"/>
                  <a:gd name="T2" fmla="*/ 181 w 183"/>
                  <a:gd name="T3" fmla="*/ 100 h 112"/>
                  <a:gd name="T4" fmla="*/ 180 w 183"/>
                  <a:gd name="T5" fmla="*/ 100 h 112"/>
                  <a:gd name="T6" fmla="*/ 179 w 183"/>
                  <a:gd name="T7" fmla="*/ 100 h 112"/>
                  <a:gd name="T8" fmla="*/ 178 w 183"/>
                  <a:gd name="T9" fmla="*/ 101 h 112"/>
                  <a:gd name="T10" fmla="*/ 177 w 183"/>
                  <a:gd name="T11" fmla="*/ 101 h 112"/>
                  <a:gd name="T12" fmla="*/ 175 w 183"/>
                  <a:gd name="T13" fmla="*/ 101 h 112"/>
                  <a:gd name="T14" fmla="*/ 175 w 183"/>
                  <a:gd name="T15" fmla="*/ 101 h 112"/>
                  <a:gd name="T16" fmla="*/ 173 w 183"/>
                  <a:gd name="T17" fmla="*/ 101 h 112"/>
                  <a:gd name="T18" fmla="*/ 173 w 183"/>
                  <a:gd name="T19" fmla="*/ 101 h 112"/>
                  <a:gd name="T20" fmla="*/ 171 w 183"/>
                  <a:gd name="T21" fmla="*/ 100 h 112"/>
                  <a:gd name="T22" fmla="*/ 171 w 183"/>
                  <a:gd name="T23" fmla="*/ 100 h 112"/>
                  <a:gd name="T24" fmla="*/ 169 w 183"/>
                  <a:gd name="T25" fmla="*/ 100 h 112"/>
                  <a:gd name="T26" fmla="*/ 169 w 183"/>
                  <a:gd name="T27" fmla="*/ 100 h 112"/>
                  <a:gd name="T28" fmla="*/ 167 w 183"/>
                  <a:gd name="T29" fmla="*/ 99 h 112"/>
                  <a:gd name="T30" fmla="*/ 3 w 183"/>
                  <a:gd name="T31" fmla="*/ 4 h 112"/>
                  <a:gd name="T32" fmla="*/ 0 w 183"/>
                  <a:gd name="T33" fmla="*/ 0 h 112"/>
                  <a:gd name="T34" fmla="*/ 0 w 183"/>
                  <a:gd name="T35" fmla="*/ 11 h 112"/>
                  <a:gd name="T36" fmla="*/ 3 w 183"/>
                  <a:gd name="T37" fmla="*/ 16 h 112"/>
                  <a:gd name="T38" fmla="*/ 167 w 183"/>
                  <a:gd name="T39" fmla="*/ 110 h 112"/>
                  <a:gd name="T40" fmla="*/ 169 w 183"/>
                  <a:gd name="T41" fmla="*/ 111 h 112"/>
                  <a:gd name="T42" fmla="*/ 169 w 183"/>
                  <a:gd name="T43" fmla="*/ 111 h 112"/>
                  <a:gd name="T44" fmla="*/ 169 w 183"/>
                  <a:gd name="T45" fmla="*/ 111 h 112"/>
                  <a:gd name="T46" fmla="*/ 170 w 183"/>
                  <a:gd name="T47" fmla="*/ 111 h 112"/>
                  <a:gd name="T48" fmla="*/ 171 w 183"/>
                  <a:gd name="T49" fmla="*/ 112 h 112"/>
                  <a:gd name="T50" fmla="*/ 171 w 183"/>
                  <a:gd name="T51" fmla="*/ 112 h 112"/>
                  <a:gd name="T52" fmla="*/ 171 w 183"/>
                  <a:gd name="T53" fmla="*/ 112 h 112"/>
                  <a:gd name="T54" fmla="*/ 173 w 183"/>
                  <a:gd name="T55" fmla="*/ 112 h 112"/>
                  <a:gd name="T56" fmla="*/ 173 w 183"/>
                  <a:gd name="T57" fmla="*/ 112 h 112"/>
                  <a:gd name="T58" fmla="*/ 173 w 183"/>
                  <a:gd name="T59" fmla="*/ 112 h 112"/>
                  <a:gd name="T60" fmla="*/ 174 w 183"/>
                  <a:gd name="T61" fmla="*/ 112 h 112"/>
                  <a:gd name="T62" fmla="*/ 175 w 183"/>
                  <a:gd name="T63" fmla="*/ 112 h 112"/>
                  <a:gd name="T64" fmla="*/ 175 w 183"/>
                  <a:gd name="T65" fmla="*/ 112 h 112"/>
                  <a:gd name="T66" fmla="*/ 175 w 183"/>
                  <a:gd name="T67" fmla="*/ 112 h 112"/>
                  <a:gd name="T68" fmla="*/ 176 w 183"/>
                  <a:gd name="T69" fmla="*/ 112 h 112"/>
                  <a:gd name="T70" fmla="*/ 177 w 183"/>
                  <a:gd name="T71" fmla="*/ 112 h 112"/>
                  <a:gd name="T72" fmla="*/ 177 w 183"/>
                  <a:gd name="T73" fmla="*/ 112 h 112"/>
                  <a:gd name="T74" fmla="*/ 178 w 183"/>
                  <a:gd name="T75" fmla="*/ 112 h 112"/>
                  <a:gd name="T76" fmla="*/ 178 w 183"/>
                  <a:gd name="T77" fmla="*/ 112 h 112"/>
                  <a:gd name="T78" fmla="*/ 179 w 183"/>
                  <a:gd name="T79" fmla="*/ 112 h 112"/>
                  <a:gd name="T80" fmla="*/ 180 w 183"/>
                  <a:gd name="T81" fmla="*/ 111 h 112"/>
                  <a:gd name="T82" fmla="*/ 181 w 183"/>
                  <a:gd name="T83" fmla="*/ 111 h 112"/>
                  <a:gd name="T84" fmla="*/ 181 w 183"/>
                  <a:gd name="T85" fmla="*/ 111 h 112"/>
                  <a:gd name="T86" fmla="*/ 183 w 183"/>
                  <a:gd name="T87" fmla="*/ 110 h 112"/>
                  <a:gd name="T88" fmla="*/ 183 w 183"/>
                  <a:gd name="T89" fmla="*/ 99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83" h="112">
                    <a:moveTo>
                      <a:pt x="183" y="99"/>
                    </a:moveTo>
                    <a:cubicBezTo>
                      <a:pt x="182" y="99"/>
                      <a:pt x="182" y="100"/>
                      <a:pt x="181" y="100"/>
                    </a:cubicBezTo>
                    <a:cubicBezTo>
                      <a:pt x="180" y="100"/>
                      <a:pt x="180" y="100"/>
                      <a:pt x="180" y="100"/>
                    </a:cubicBezTo>
                    <a:cubicBezTo>
                      <a:pt x="180" y="100"/>
                      <a:pt x="179" y="100"/>
                      <a:pt x="179" y="100"/>
                    </a:cubicBezTo>
                    <a:cubicBezTo>
                      <a:pt x="178" y="100"/>
                      <a:pt x="178" y="101"/>
                      <a:pt x="178" y="101"/>
                    </a:cubicBezTo>
                    <a:cubicBezTo>
                      <a:pt x="177" y="101"/>
                      <a:pt x="177" y="101"/>
                      <a:pt x="177" y="101"/>
                    </a:cubicBezTo>
                    <a:cubicBezTo>
                      <a:pt x="177" y="101"/>
                      <a:pt x="176" y="101"/>
                      <a:pt x="175" y="101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74" y="101"/>
                      <a:pt x="174" y="101"/>
                      <a:pt x="173" y="101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2" y="101"/>
                      <a:pt x="172" y="100"/>
                      <a:pt x="171" y="100"/>
                    </a:cubicBezTo>
                    <a:cubicBezTo>
                      <a:pt x="171" y="100"/>
                      <a:pt x="171" y="100"/>
                      <a:pt x="171" y="100"/>
                    </a:cubicBezTo>
                    <a:cubicBezTo>
                      <a:pt x="170" y="100"/>
                      <a:pt x="170" y="100"/>
                      <a:pt x="169" y="100"/>
                    </a:cubicBezTo>
                    <a:cubicBezTo>
                      <a:pt x="169" y="100"/>
                      <a:pt x="169" y="100"/>
                      <a:pt x="169" y="100"/>
                    </a:cubicBezTo>
                    <a:cubicBezTo>
                      <a:pt x="168" y="99"/>
                      <a:pt x="168" y="99"/>
                      <a:pt x="167" y="99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3"/>
                      <a:pt x="0" y="1"/>
                      <a:pt x="0" y="0"/>
                    </a:cubicBezTo>
                    <a:cubicBezTo>
                      <a:pt x="0" y="3"/>
                      <a:pt x="0" y="7"/>
                      <a:pt x="0" y="11"/>
                    </a:cubicBezTo>
                    <a:cubicBezTo>
                      <a:pt x="0" y="13"/>
                      <a:pt x="1" y="14"/>
                      <a:pt x="3" y="16"/>
                    </a:cubicBezTo>
                    <a:cubicBezTo>
                      <a:pt x="167" y="110"/>
                      <a:pt x="167" y="110"/>
                      <a:pt x="167" y="110"/>
                    </a:cubicBezTo>
                    <a:cubicBezTo>
                      <a:pt x="168" y="110"/>
                      <a:pt x="168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69" y="111"/>
                      <a:pt x="169" y="111"/>
                      <a:pt x="169" y="111"/>
                    </a:cubicBezTo>
                    <a:cubicBezTo>
                      <a:pt x="170" y="111"/>
                      <a:pt x="170" y="111"/>
                      <a:pt x="170" y="111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1" y="112"/>
                      <a:pt x="171" y="112"/>
                      <a:pt x="171" y="112"/>
                    </a:cubicBezTo>
                    <a:cubicBezTo>
                      <a:pt x="172" y="112"/>
                      <a:pt x="172" y="112"/>
                      <a:pt x="173" y="112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74" y="112"/>
                      <a:pt x="174" y="112"/>
                      <a:pt x="174" y="112"/>
                    </a:cubicBezTo>
                    <a:cubicBezTo>
                      <a:pt x="174" y="112"/>
                      <a:pt x="174" y="112"/>
                      <a:pt x="175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5" y="112"/>
                      <a:pt x="175" y="112"/>
                      <a:pt x="175" y="112"/>
                    </a:cubicBezTo>
                    <a:cubicBezTo>
                      <a:pt x="176" y="112"/>
                      <a:pt x="176" y="112"/>
                      <a:pt x="176" y="112"/>
                    </a:cubicBezTo>
                    <a:cubicBezTo>
                      <a:pt x="176" y="112"/>
                      <a:pt x="177" y="112"/>
                      <a:pt x="177" y="112"/>
                    </a:cubicBezTo>
                    <a:cubicBezTo>
                      <a:pt x="177" y="112"/>
                      <a:pt x="177" y="112"/>
                      <a:pt x="177" y="112"/>
                    </a:cubicBezTo>
                    <a:cubicBezTo>
                      <a:pt x="178" y="112"/>
                      <a:pt x="178" y="112"/>
                      <a:pt x="178" y="112"/>
                    </a:cubicBezTo>
                    <a:cubicBezTo>
                      <a:pt x="178" y="112"/>
                      <a:pt x="178" y="112"/>
                      <a:pt x="178" y="112"/>
                    </a:cubicBezTo>
                    <a:cubicBezTo>
                      <a:pt x="179" y="112"/>
                      <a:pt x="179" y="112"/>
                      <a:pt x="179" y="112"/>
                    </a:cubicBezTo>
                    <a:cubicBezTo>
                      <a:pt x="179" y="112"/>
                      <a:pt x="180" y="111"/>
                      <a:pt x="180" y="111"/>
                    </a:cubicBezTo>
                    <a:cubicBezTo>
                      <a:pt x="181" y="111"/>
                      <a:pt x="181" y="111"/>
                      <a:pt x="181" y="111"/>
                    </a:cubicBezTo>
                    <a:cubicBezTo>
                      <a:pt x="181" y="111"/>
                      <a:pt x="181" y="111"/>
                      <a:pt x="181" y="111"/>
                    </a:cubicBezTo>
                    <a:cubicBezTo>
                      <a:pt x="182" y="111"/>
                      <a:pt x="182" y="111"/>
                      <a:pt x="183" y="110"/>
                    </a:cubicBezTo>
                    <a:cubicBezTo>
                      <a:pt x="183" y="99"/>
                      <a:pt x="183" y="99"/>
                      <a:pt x="183" y="99"/>
                    </a:cubicBezTo>
                    <a:close/>
                  </a:path>
                </a:pathLst>
              </a:custGeom>
              <a:solidFill>
                <a:srgbClr val="AAD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5" name="Freeform 136">
                <a:extLst>
                  <a:ext uri="{FF2B5EF4-FFF2-40B4-BE49-F238E27FC236}">
                    <a16:creationId xmlns:a16="http://schemas.microsoft.com/office/drawing/2014/main" id="{F64DA9A7-0B17-45BD-BC64-FBDEB3D47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8863" y="2354263"/>
                <a:ext cx="350838" cy="174625"/>
              </a:xfrm>
              <a:custGeom>
                <a:avLst/>
                <a:gdLst>
                  <a:gd name="T0" fmla="*/ 26 w 28"/>
                  <a:gd name="T1" fmla="*/ 9 h 14"/>
                  <a:gd name="T2" fmla="*/ 11 w 28"/>
                  <a:gd name="T3" fmla="*/ 13 h 14"/>
                  <a:gd name="T4" fmla="*/ 3 w 28"/>
                  <a:gd name="T5" fmla="*/ 7 h 14"/>
                  <a:gd name="T6" fmla="*/ 13 w 28"/>
                  <a:gd name="T7" fmla="*/ 4 h 14"/>
                  <a:gd name="T8" fmla="*/ 11 w 28"/>
                  <a:gd name="T9" fmla="*/ 1 h 14"/>
                  <a:gd name="T10" fmla="*/ 25 w 28"/>
                  <a:gd name="T11" fmla="*/ 4 h 14"/>
                  <a:gd name="T12" fmla="*/ 26 w 28"/>
                  <a:gd name="T13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4">
                    <a:moveTo>
                      <a:pt x="26" y="9"/>
                    </a:moveTo>
                    <a:cubicBezTo>
                      <a:pt x="26" y="9"/>
                      <a:pt x="16" y="14"/>
                      <a:pt x="11" y="13"/>
                    </a:cubicBezTo>
                    <a:cubicBezTo>
                      <a:pt x="6" y="12"/>
                      <a:pt x="0" y="8"/>
                      <a:pt x="3" y="7"/>
                    </a:cubicBezTo>
                    <a:cubicBezTo>
                      <a:pt x="5" y="5"/>
                      <a:pt x="13" y="6"/>
                      <a:pt x="13" y="4"/>
                    </a:cubicBezTo>
                    <a:cubicBezTo>
                      <a:pt x="13" y="2"/>
                      <a:pt x="9" y="2"/>
                      <a:pt x="11" y="1"/>
                    </a:cubicBezTo>
                    <a:cubicBezTo>
                      <a:pt x="13" y="0"/>
                      <a:pt x="17" y="0"/>
                      <a:pt x="25" y="4"/>
                    </a:cubicBezTo>
                    <a:cubicBezTo>
                      <a:pt x="25" y="4"/>
                      <a:pt x="28" y="6"/>
                      <a:pt x="26" y="9"/>
                    </a:cubicBezTo>
                    <a:close/>
                  </a:path>
                </a:pathLst>
              </a:custGeom>
              <a:solidFill>
                <a:srgbClr val="EFB1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6" name="Freeform 137">
                <a:extLst>
                  <a:ext uri="{FF2B5EF4-FFF2-40B4-BE49-F238E27FC236}">
                    <a16:creationId xmlns:a16="http://schemas.microsoft.com/office/drawing/2014/main" id="{1EAB2AB8-9CF4-4E05-9D11-59A709D9A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200" y="1828800"/>
                <a:ext cx="738188" cy="688975"/>
              </a:xfrm>
              <a:custGeom>
                <a:avLst/>
                <a:gdLst>
                  <a:gd name="T0" fmla="*/ 51 w 59"/>
                  <a:gd name="T1" fmla="*/ 3 h 55"/>
                  <a:gd name="T2" fmla="*/ 59 w 59"/>
                  <a:gd name="T3" fmla="*/ 9 h 55"/>
                  <a:gd name="T4" fmla="*/ 49 w 59"/>
                  <a:gd name="T5" fmla="*/ 37 h 55"/>
                  <a:gd name="T6" fmla="*/ 36 w 59"/>
                  <a:gd name="T7" fmla="*/ 54 h 55"/>
                  <a:gd name="T8" fmla="*/ 0 w 59"/>
                  <a:gd name="T9" fmla="*/ 54 h 55"/>
                  <a:gd name="T10" fmla="*/ 0 w 59"/>
                  <a:gd name="T11" fmla="*/ 44 h 55"/>
                  <a:gd name="T12" fmla="*/ 29 w 59"/>
                  <a:gd name="T13" fmla="*/ 39 h 55"/>
                  <a:gd name="T14" fmla="*/ 51 w 59"/>
                  <a:gd name="T15" fmla="*/ 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5">
                    <a:moveTo>
                      <a:pt x="51" y="3"/>
                    </a:moveTo>
                    <a:cubicBezTo>
                      <a:pt x="51" y="3"/>
                      <a:pt x="59" y="0"/>
                      <a:pt x="59" y="9"/>
                    </a:cubicBezTo>
                    <a:cubicBezTo>
                      <a:pt x="59" y="9"/>
                      <a:pt x="58" y="20"/>
                      <a:pt x="49" y="37"/>
                    </a:cubicBezTo>
                    <a:cubicBezTo>
                      <a:pt x="49" y="37"/>
                      <a:pt x="40" y="53"/>
                      <a:pt x="36" y="54"/>
                    </a:cubicBezTo>
                    <a:cubicBezTo>
                      <a:pt x="31" y="55"/>
                      <a:pt x="0" y="54"/>
                      <a:pt x="0" y="54"/>
                    </a:cubicBezTo>
                    <a:cubicBezTo>
                      <a:pt x="0" y="54"/>
                      <a:pt x="2" y="50"/>
                      <a:pt x="0" y="44"/>
                    </a:cubicBezTo>
                    <a:cubicBezTo>
                      <a:pt x="0" y="44"/>
                      <a:pt x="27" y="41"/>
                      <a:pt x="29" y="39"/>
                    </a:cubicBezTo>
                    <a:cubicBezTo>
                      <a:pt x="31" y="37"/>
                      <a:pt x="45" y="5"/>
                      <a:pt x="51" y="3"/>
                    </a:cubicBezTo>
                  </a:path>
                </a:pathLst>
              </a:custGeom>
              <a:solidFill>
                <a:srgbClr val="60B9E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7" name="Freeform 138">
                <a:extLst>
                  <a:ext uri="{FF2B5EF4-FFF2-40B4-BE49-F238E27FC236}">
                    <a16:creationId xmlns:a16="http://schemas.microsoft.com/office/drawing/2014/main" id="{E3852ABA-1CEF-4149-9F58-1A172D87D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4350" y="4343400"/>
                <a:ext cx="387350" cy="325437"/>
              </a:xfrm>
              <a:custGeom>
                <a:avLst/>
                <a:gdLst>
                  <a:gd name="T0" fmla="*/ 18 w 31"/>
                  <a:gd name="T1" fmla="*/ 0 h 26"/>
                  <a:gd name="T2" fmla="*/ 15 w 31"/>
                  <a:gd name="T3" fmla="*/ 9 h 26"/>
                  <a:gd name="T4" fmla="*/ 1 w 31"/>
                  <a:gd name="T5" fmla="*/ 23 h 26"/>
                  <a:gd name="T6" fmla="*/ 16 w 31"/>
                  <a:gd name="T7" fmla="*/ 21 h 26"/>
                  <a:gd name="T8" fmla="*/ 25 w 31"/>
                  <a:gd name="T9" fmla="*/ 14 h 26"/>
                  <a:gd name="T10" fmla="*/ 28 w 31"/>
                  <a:gd name="T11" fmla="*/ 6 h 26"/>
                  <a:gd name="T12" fmla="*/ 18 w 31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6">
                    <a:moveTo>
                      <a:pt x="18" y="0"/>
                    </a:moveTo>
                    <a:cubicBezTo>
                      <a:pt x="18" y="0"/>
                      <a:pt x="17" y="6"/>
                      <a:pt x="15" y="9"/>
                    </a:cubicBezTo>
                    <a:cubicBezTo>
                      <a:pt x="12" y="12"/>
                      <a:pt x="0" y="19"/>
                      <a:pt x="1" y="23"/>
                    </a:cubicBezTo>
                    <a:cubicBezTo>
                      <a:pt x="2" y="26"/>
                      <a:pt x="10" y="26"/>
                      <a:pt x="16" y="21"/>
                    </a:cubicBezTo>
                    <a:cubicBezTo>
                      <a:pt x="21" y="16"/>
                      <a:pt x="23" y="15"/>
                      <a:pt x="25" y="14"/>
                    </a:cubicBezTo>
                    <a:cubicBezTo>
                      <a:pt x="27" y="14"/>
                      <a:pt x="31" y="11"/>
                      <a:pt x="28" y="6"/>
                    </a:cubicBezTo>
                    <a:cubicBezTo>
                      <a:pt x="28" y="6"/>
                      <a:pt x="21" y="4"/>
                      <a:pt x="18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8" name="Freeform 139">
                <a:extLst>
                  <a:ext uri="{FF2B5EF4-FFF2-40B4-BE49-F238E27FC236}">
                    <a16:creationId xmlns:a16="http://schemas.microsoft.com/office/drawing/2014/main" id="{03AD2BF5-C671-4EB5-A0F7-BCFBC95C0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6263" y="2654300"/>
                <a:ext cx="412750" cy="1814512"/>
              </a:xfrm>
              <a:custGeom>
                <a:avLst/>
                <a:gdLst>
                  <a:gd name="T0" fmla="*/ 10 w 33"/>
                  <a:gd name="T1" fmla="*/ 0 h 145"/>
                  <a:gd name="T2" fmla="*/ 6 w 33"/>
                  <a:gd name="T3" fmla="*/ 76 h 145"/>
                  <a:gd name="T4" fmla="*/ 9 w 33"/>
                  <a:gd name="T5" fmla="*/ 103 h 145"/>
                  <a:gd name="T6" fmla="*/ 10 w 33"/>
                  <a:gd name="T7" fmla="*/ 141 h 145"/>
                  <a:gd name="T8" fmla="*/ 24 w 33"/>
                  <a:gd name="T9" fmla="*/ 140 h 145"/>
                  <a:gd name="T10" fmla="*/ 23 w 33"/>
                  <a:gd name="T11" fmla="*/ 87 h 145"/>
                  <a:gd name="T12" fmla="*/ 31 w 33"/>
                  <a:gd name="T13" fmla="*/ 34 h 145"/>
                  <a:gd name="T14" fmla="*/ 33 w 33"/>
                  <a:gd name="T15" fmla="*/ 9 h 145"/>
                  <a:gd name="T16" fmla="*/ 10 w 33"/>
                  <a:gd name="T17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145">
                    <a:moveTo>
                      <a:pt x="10" y="0"/>
                    </a:moveTo>
                    <a:cubicBezTo>
                      <a:pt x="10" y="0"/>
                      <a:pt x="0" y="49"/>
                      <a:pt x="6" y="76"/>
                    </a:cubicBezTo>
                    <a:cubicBezTo>
                      <a:pt x="6" y="76"/>
                      <a:pt x="8" y="97"/>
                      <a:pt x="9" y="103"/>
                    </a:cubicBezTo>
                    <a:cubicBezTo>
                      <a:pt x="10" y="109"/>
                      <a:pt x="10" y="141"/>
                      <a:pt x="10" y="141"/>
                    </a:cubicBezTo>
                    <a:cubicBezTo>
                      <a:pt x="10" y="141"/>
                      <a:pt x="19" y="145"/>
                      <a:pt x="24" y="140"/>
                    </a:cubicBezTo>
                    <a:cubicBezTo>
                      <a:pt x="24" y="140"/>
                      <a:pt x="30" y="108"/>
                      <a:pt x="23" y="87"/>
                    </a:cubicBezTo>
                    <a:cubicBezTo>
                      <a:pt x="23" y="87"/>
                      <a:pt x="31" y="47"/>
                      <a:pt x="31" y="34"/>
                    </a:cubicBezTo>
                    <a:cubicBezTo>
                      <a:pt x="31" y="20"/>
                      <a:pt x="33" y="9"/>
                      <a:pt x="33" y="9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312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79" name="Freeform 140">
                <a:extLst>
                  <a:ext uri="{FF2B5EF4-FFF2-40B4-BE49-F238E27FC236}">
                    <a16:creationId xmlns:a16="http://schemas.microsoft.com/office/drawing/2014/main" id="{E668B328-53CE-44D6-BB9E-D90460902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59800" y="1728788"/>
                <a:ext cx="174625" cy="225425"/>
              </a:xfrm>
              <a:custGeom>
                <a:avLst/>
                <a:gdLst>
                  <a:gd name="T0" fmla="*/ 0 w 110"/>
                  <a:gd name="T1" fmla="*/ 134 h 142"/>
                  <a:gd name="T2" fmla="*/ 94 w 110"/>
                  <a:gd name="T3" fmla="*/ 142 h 142"/>
                  <a:gd name="T4" fmla="*/ 110 w 110"/>
                  <a:gd name="T5" fmla="*/ 8 h 142"/>
                  <a:gd name="T6" fmla="*/ 8 w 110"/>
                  <a:gd name="T7" fmla="*/ 0 h 142"/>
                  <a:gd name="T8" fmla="*/ 0 w 110"/>
                  <a:gd name="T9" fmla="*/ 134 h 142"/>
                  <a:gd name="T10" fmla="*/ 0 w 110"/>
                  <a:gd name="T11" fmla="*/ 1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0" h="142">
                    <a:moveTo>
                      <a:pt x="0" y="134"/>
                    </a:moveTo>
                    <a:lnTo>
                      <a:pt x="94" y="142"/>
                    </a:lnTo>
                    <a:lnTo>
                      <a:pt x="110" y="8"/>
                    </a:lnTo>
                    <a:lnTo>
                      <a:pt x="8" y="0"/>
                    </a:lnTo>
                    <a:lnTo>
                      <a:pt x="0" y="134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rgbClr val="2417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0" name="Freeform 141">
                <a:extLst>
                  <a:ext uri="{FF2B5EF4-FFF2-40B4-BE49-F238E27FC236}">
                    <a16:creationId xmlns:a16="http://schemas.microsoft.com/office/drawing/2014/main" id="{F0CE7B7C-44EE-4034-BD3A-1D2C5CE61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5188" y="4492625"/>
                <a:ext cx="374650" cy="338137"/>
              </a:xfrm>
              <a:custGeom>
                <a:avLst/>
                <a:gdLst>
                  <a:gd name="T0" fmla="*/ 17 w 30"/>
                  <a:gd name="T1" fmla="*/ 0 h 27"/>
                  <a:gd name="T2" fmla="*/ 14 w 30"/>
                  <a:gd name="T3" fmla="*/ 9 h 27"/>
                  <a:gd name="T4" fmla="*/ 1 w 30"/>
                  <a:gd name="T5" fmla="*/ 23 h 27"/>
                  <a:gd name="T6" fmla="*/ 16 w 30"/>
                  <a:gd name="T7" fmla="*/ 21 h 27"/>
                  <a:gd name="T8" fmla="*/ 25 w 30"/>
                  <a:gd name="T9" fmla="*/ 14 h 27"/>
                  <a:gd name="T10" fmla="*/ 28 w 30"/>
                  <a:gd name="T11" fmla="*/ 6 h 27"/>
                  <a:gd name="T12" fmla="*/ 17 w 30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7">
                    <a:moveTo>
                      <a:pt x="17" y="0"/>
                    </a:moveTo>
                    <a:cubicBezTo>
                      <a:pt x="17" y="0"/>
                      <a:pt x="17" y="6"/>
                      <a:pt x="14" y="9"/>
                    </a:cubicBezTo>
                    <a:cubicBezTo>
                      <a:pt x="12" y="12"/>
                      <a:pt x="0" y="20"/>
                      <a:pt x="1" y="23"/>
                    </a:cubicBezTo>
                    <a:cubicBezTo>
                      <a:pt x="2" y="27"/>
                      <a:pt x="10" y="27"/>
                      <a:pt x="16" y="21"/>
                    </a:cubicBezTo>
                    <a:cubicBezTo>
                      <a:pt x="21" y="16"/>
                      <a:pt x="22" y="15"/>
                      <a:pt x="25" y="14"/>
                    </a:cubicBezTo>
                    <a:cubicBezTo>
                      <a:pt x="27" y="14"/>
                      <a:pt x="30" y="11"/>
                      <a:pt x="28" y="6"/>
                    </a:cubicBezTo>
                    <a:cubicBezTo>
                      <a:pt x="28" y="6"/>
                      <a:pt x="20" y="4"/>
                      <a:pt x="17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1" name="Freeform 142">
                <a:extLst>
                  <a:ext uri="{FF2B5EF4-FFF2-40B4-BE49-F238E27FC236}">
                    <a16:creationId xmlns:a16="http://schemas.microsoft.com/office/drawing/2014/main" id="{F6CFB4CA-24B8-47C0-B20D-A0C0E6BBD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075" y="2854325"/>
                <a:ext cx="600075" cy="1789112"/>
              </a:xfrm>
              <a:custGeom>
                <a:avLst/>
                <a:gdLst>
                  <a:gd name="T0" fmla="*/ 39 w 48"/>
                  <a:gd name="T1" fmla="*/ 0 h 143"/>
                  <a:gd name="T2" fmla="*/ 44 w 48"/>
                  <a:gd name="T3" fmla="*/ 42 h 143"/>
                  <a:gd name="T4" fmla="*/ 42 w 48"/>
                  <a:gd name="T5" fmla="*/ 75 h 143"/>
                  <a:gd name="T6" fmla="*/ 43 w 48"/>
                  <a:gd name="T7" fmla="*/ 119 h 143"/>
                  <a:gd name="T8" fmla="*/ 39 w 48"/>
                  <a:gd name="T9" fmla="*/ 139 h 143"/>
                  <a:gd name="T10" fmla="*/ 28 w 48"/>
                  <a:gd name="T11" fmla="*/ 134 h 143"/>
                  <a:gd name="T12" fmla="*/ 26 w 48"/>
                  <a:gd name="T13" fmla="*/ 79 h 143"/>
                  <a:gd name="T14" fmla="*/ 13 w 48"/>
                  <a:gd name="T15" fmla="*/ 28 h 143"/>
                  <a:gd name="T16" fmla="*/ 1 w 48"/>
                  <a:gd name="T17" fmla="*/ 0 h 143"/>
                  <a:gd name="T18" fmla="*/ 39 w 48"/>
                  <a:gd name="T1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143">
                    <a:moveTo>
                      <a:pt x="39" y="0"/>
                    </a:moveTo>
                    <a:cubicBezTo>
                      <a:pt x="39" y="0"/>
                      <a:pt x="48" y="14"/>
                      <a:pt x="44" y="42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75"/>
                      <a:pt x="48" y="86"/>
                      <a:pt x="43" y="119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39" y="139"/>
                      <a:pt x="34" y="143"/>
                      <a:pt x="28" y="134"/>
                    </a:cubicBezTo>
                    <a:cubicBezTo>
                      <a:pt x="28" y="134"/>
                      <a:pt x="28" y="86"/>
                      <a:pt x="26" y="79"/>
                    </a:cubicBezTo>
                    <a:cubicBezTo>
                      <a:pt x="24" y="73"/>
                      <a:pt x="16" y="50"/>
                      <a:pt x="13" y="28"/>
                    </a:cubicBezTo>
                    <a:cubicBezTo>
                      <a:pt x="12" y="20"/>
                      <a:pt x="0" y="7"/>
                      <a:pt x="1" y="0"/>
                    </a:cubicBezTo>
                    <a:cubicBezTo>
                      <a:pt x="39" y="0"/>
                      <a:pt x="39" y="0"/>
                      <a:pt x="39" y="0"/>
                    </a:cubicBezTo>
                  </a:path>
                </a:pathLst>
              </a:custGeom>
              <a:solidFill>
                <a:srgbClr val="3128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2" name="Freeform 143">
                <a:extLst>
                  <a:ext uri="{FF2B5EF4-FFF2-40B4-BE49-F238E27FC236}">
                    <a16:creationId xmlns:a16="http://schemas.microsoft.com/office/drawing/2014/main" id="{5A9199B2-EF24-4B6B-A8C5-97DD92D9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5213" y="2854325"/>
                <a:ext cx="261938" cy="1751012"/>
              </a:xfrm>
              <a:custGeom>
                <a:avLst/>
                <a:gdLst>
                  <a:gd name="T0" fmla="*/ 12 w 21"/>
                  <a:gd name="T1" fmla="*/ 139 h 140"/>
                  <a:gd name="T2" fmla="*/ 16 w 21"/>
                  <a:gd name="T3" fmla="*/ 119 h 140"/>
                  <a:gd name="T4" fmla="*/ 15 w 21"/>
                  <a:gd name="T5" fmla="*/ 75 h 140"/>
                  <a:gd name="T6" fmla="*/ 17 w 21"/>
                  <a:gd name="T7" fmla="*/ 42 h 140"/>
                  <a:gd name="T8" fmla="*/ 12 w 21"/>
                  <a:gd name="T9" fmla="*/ 0 h 140"/>
                  <a:gd name="T10" fmla="*/ 11 w 21"/>
                  <a:gd name="T11" fmla="*/ 0 h 140"/>
                  <a:gd name="T12" fmla="*/ 0 w 21"/>
                  <a:gd name="T13" fmla="*/ 7 h 140"/>
                  <a:gd name="T14" fmla="*/ 10 w 21"/>
                  <a:gd name="T15" fmla="*/ 73 h 140"/>
                  <a:gd name="T16" fmla="*/ 12 w 21"/>
                  <a:gd name="T17" fmla="*/ 111 h 140"/>
                  <a:gd name="T18" fmla="*/ 8 w 21"/>
                  <a:gd name="T19" fmla="*/ 139 h 140"/>
                  <a:gd name="T20" fmla="*/ 12 w 21"/>
                  <a:gd name="T21" fmla="*/ 13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140">
                    <a:moveTo>
                      <a:pt x="12" y="139"/>
                    </a:moveTo>
                    <a:cubicBezTo>
                      <a:pt x="16" y="119"/>
                      <a:pt x="16" y="119"/>
                      <a:pt x="16" y="119"/>
                    </a:cubicBezTo>
                    <a:cubicBezTo>
                      <a:pt x="21" y="86"/>
                      <a:pt x="15" y="75"/>
                      <a:pt x="15" y="75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21" y="14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0" y="60"/>
                      <a:pt x="10" y="73"/>
                    </a:cubicBezTo>
                    <a:cubicBezTo>
                      <a:pt x="9" y="87"/>
                      <a:pt x="13" y="103"/>
                      <a:pt x="12" y="111"/>
                    </a:cubicBezTo>
                    <a:cubicBezTo>
                      <a:pt x="12" y="117"/>
                      <a:pt x="10" y="130"/>
                      <a:pt x="8" y="139"/>
                    </a:cubicBezTo>
                    <a:cubicBezTo>
                      <a:pt x="10" y="140"/>
                      <a:pt x="12" y="139"/>
                      <a:pt x="12" y="139"/>
                    </a:cubicBezTo>
                  </a:path>
                </a:pathLst>
              </a:custGeom>
              <a:solidFill>
                <a:srgbClr val="3146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3" name="Freeform 144">
                <a:extLst>
                  <a:ext uri="{FF2B5EF4-FFF2-40B4-BE49-F238E27FC236}">
                    <a16:creationId xmlns:a16="http://schemas.microsoft.com/office/drawing/2014/main" id="{2B40D053-DFF0-4330-A2D8-54BA4FE6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2450" y="1828800"/>
                <a:ext cx="774700" cy="1189037"/>
              </a:xfrm>
              <a:custGeom>
                <a:avLst/>
                <a:gdLst>
                  <a:gd name="T0" fmla="*/ 59 w 62"/>
                  <a:gd name="T1" fmla="*/ 23 h 95"/>
                  <a:gd name="T2" fmla="*/ 16 w 62"/>
                  <a:gd name="T3" fmla="*/ 3 h 95"/>
                  <a:gd name="T4" fmla="*/ 11 w 62"/>
                  <a:gd name="T5" fmla="*/ 18 h 95"/>
                  <a:gd name="T6" fmla="*/ 6 w 62"/>
                  <a:gd name="T7" fmla="*/ 28 h 95"/>
                  <a:gd name="T8" fmla="*/ 10 w 62"/>
                  <a:gd name="T9" fmla="*/ 50 h 95"/>
                  <a:gd name="T10" fmla="*/ 9 w 62"/>
                  <a:gd name="T11" fmla="*/ 76 h 95"/>
                  <a:gd name="T12" fmla="*/ 47 w 62"/>
                  <a:gd name="T13" fmla="*/ 93 h 95"/>
                  <a:gd name="T14" fmla="*/ 54 w 62"/>
                  <a:gd name="T15" fmla="*/ 82 h 95"/>
                  <a:gd name="T16" fmla="*/ 50 w 62"/>
                  <a:gd name="T17" fmla="*/ 44 h 95"/>
                  <a:gd name="T18" fmla="*/ 59 w 62"/>
                  <a:gd name="T19" fmla="*/ 23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95">
                    <a:moveTo>
                      <a:pt x="59" y="23"/>
                    </a:moveTo>
                    <a:cubicBezTo>
                      <a:pt x="59" y="23"/>
                      <a:pt x="51" y="7"/>
                      <a:pt x="16" y="3"/>
                    </a:cubicBezTo>
                    <a:cubicBezTo>
                      <a:pt x="16" y="3"/>
                      <a:pt x="10" y="0"/>
                      <a:pt x="11" y="18"/>
                    </a:cubicBezTo>
                    <a:cubicBezTo>
                      <a:pt x="11" y="21"/>
                      <a:pt x="8" y="25"/>
                      <a:pt x="6" y="28"/>
                    </a:cubicBezTo>
                    <a:cubicBezTo>
                      <a:pt x="4" y="30"/>
                      <a:pt x="0" y="39"/>
                      <a:pt x="10" y="50"/>
                    </a:cubicBezTo>
                    <a:cubicBezTo>
                      <a:pt x="10" y="50"/>
                      <a:pt x="14" y="66"/>
                      <a:pt x="9" y="76"/>
                    </a:cubicBezTo>
                    <a:cubicBezTo>
                      <a:pt x="5" y="86"/>
                      <a:pt x="28" y="95"/>
                      <a:pt x="47" y="93"/>
                    </a:cubicBezTo>
                    <a:cubicBezTo>
                      <a:pt x="50" y="93"/>
                      <a:pt x="56" y="90"/>
                      <a:pt x="54" y="82"/>
                    </a:cubicBezTo>
                    <a:cubicBezTo>
                      <a:pt x="52" y="74"/>
                      <a:pt x="46" y="60"/>
                      <a:pt x="50" y="44"/>
                    </a:cubicBezTo>
                    <a:cubicBezTo>
                      <a:pt x="54" y="29"/>
                      <a:pt x="62" y="31"/>
                      <a:pt x="59" y="23"/>
                    </a:cubicBezTo>
                  </a:path>
                </a:pathLst>
              </a:custGeom>
              <a:solidFill>
                <a:srgbClr val="7FCFF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4" name="Freeform 145">
                <a:extLst>
                  <a:ext uri="{FF2B5EF4-FFF2-40B4-BE49-F238E27FC236}">
                    <a16:creationId xmlns:a16="http://schemas.microsoft.com/office/drawing/2014/main" id="{257B149E-76C4-4A89-97E8-073934E22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1992313"/>
                <a:ext cx="338138" cy="1000125"/>
              </a:xfrm>
              <a:custGeom>
                <a:avLst/>
                <a:gdLst>
                  <a:gd name="T0" fmla="*/ 24 w 27"/>
                  <a:gd name="T1" fmla="*/ 9 h 80"/>
                  <a:gd name="T2" fmla="*/ 15 w 27"/>
                  <a:gd name="T3" fmla="*/ 31 h 80"/>
                  <a:gd name="T4" fmla="*/ 19 w 27"/>
                  <a:gd name="T5" fmla="*/ 69 h 80"/>
                  <a:gd name="T6" fmla="*/ 14 w 27"/>
                  <a:gd name="T7" fmla="*/ 79 h 80"/>
                  <a:gd name="T8" fmla="*/ 3 w 27"/>
                  <a:gd name="T9" fmla="*/ 80 h 80"/>
                  <a:gd name="T10" fmla="*/ 0 w 27"/>
                  <a:gd name="T11" fmla="*/ 22 h 80"/>
                  <a:gd name="T12" fmla="*/ 14 w 27"/>
                  <a:gd name="T13" fmla="*/ 0 h 80"/>
                  <a:gd name="T14" fmla="*/ 24 w 27"/>
                  <a:gd name="T15" fmla="*/ 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80">
                    <a:moveTo>
                      <a:pt x="24" y="9"/>
                    </a:moveTo>
                    <a:cubicBezTo>
                      <a:pt x="27" y="17"/>
                      <a:pt x="19" y="15"/>
                      <a:pt x="15" y="31"/>
                    </a:cubicBezTo>
                    <a:cubicBezTo>
                      <a:pt x="11" y="46"/>
                      <a:pt x="17" y="61"/>
                      <a:pt x="19" y="69"/>
                    </a:cubicBezTo>
                    <a:cubicBezTo>
                      <a:pt x="21" y="77"/>
                      <a:pt x="16" y="79"/>
                      <a:pt x="14" y="79"/>
                    </a:cubicBezTo>
                    <a:cubicBezTo>
                      <a:pt x="11" y="80"/>
                      <a:pt x="7" y="80"/>
                      <a:pt x="3" y="80"/>
                    </a:cubicBezTo>
                    <a:cubicBezTo>
                      <a:pt x="10" y="65"/>
                      <a:pt x="1" y="37"/>
                      <a:pt x="0" y="22"/>
                    </a:cubicBezTo>
                    <a:cubicBezTo>
                      <a:pt x="0" y="6"/>
                      <a:pt x="14" y="0"/>
                      <a:pt x="14" y="0"/>
                    </a:cubicBezTo>
                    <a:cubicBezTo>
                      <a:pt x="22" y="5"/>
                      <a:pt x="24" y="9"/>
                      <a:pt x="24" y="9"/>
                    </a:cubicBezTo>
                  </a:path>
                </a:pathLst>
              </a:custGeom>
              <a:solidFill>
                <a:srgbClr val="60B9E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5" name="Freeform 146">
                <a:extLst>
                  <a:ext uri="{FF2B5EF4-FFF2-40B4-BE49-F238E27FC236}">
                    <a16:creationId xmlns:a16="http://schemas.microsoft.com/office/drawing/2014/main" id="{A6D1FBE9-1EDB-4AE9-9EA8-B32B64D79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7063" y="1303338"/>
                <a:ext cx="512763" cy="676275"/>
              </a:xfrm>
              <a:custGeom>
                <a:avLst/>
                <a:gdLst>
                  <a:gd name="T0" fmla="*/ 18 w 41"/>
                  <a:gd name="T1" fmla="*/ 14 h 54"/>
                  <a:gd name="T2" fmla="*/ 22 w 41"/>
                  <a:gd name="T3" fmla="*/ 51 h 54"/>
                  <a:gd name="T4" fmla="*/ 16 w 41"/>
                  <a:gd name="T5" fmla="*/ 50 h 54"/>
                  <a:gd name="T6" fmla="*/ 12 w 41"/>
                  <a:gd name="T7" fmla="*/ 14 h 54"/>
                  <a:gd name="T8" fmla="*/ 41 w 41"/>
                  <a:gd name="T9" fmla="*/ 10 h 54"/>
                  <a:gd name="T10" fmla="*/ 18 w 41"/>
                  <a:gd name="T11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54">
                    <a:moveTo>
                      <a:pt x="18" y="14"/>
                    </a:moveTo>
                    <a:cubicBezTo>
                      <a:pt x="18" y="14"/>
                      <a:pt x="22" y="34"/>
                      <a:pt x="22" y="51"/>
                    </a:cubicBezTo>
                    <a:cubicBezTo>
                      <a:pt x="22" y="54"/>
                      <a:pt x="20" y="51"/>
                      <a:pt x="16" y="50"/>
                    </a:cubicBezTo>
                    <a:cubicBezTo>
                      <a:pt x="16" y="50"/>
                      <a:pt x="0" y="33"/>
                      <a:pt x="12" y="14"/>
                    </a:cubicBezTo>
                    <a:cubicBezTo>
                      <a:pt x="15" y="8"/>
                      <a:pt x="28" y="0"/>
                      <a:pt x="41" y="10"/>
                    </a:cubicBezTo>
                    <a:cubicBezTo>
                      <a:pt x="18" y="14"/>
                      <a:pt x="18" y="14"/>
                      <a:pt x="18" y="14"/>
                    </a:cubicBezTo>
                    <a:close/>
                  </a:path>
                </a:pathLst>
              </a:custGeom>
              <a:solidFill>
                <a:srgbClr val="23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6" name="Freeform 147">
                <a:extLst>
                  <a:ext uri="{FF2B5EF4-FFF2-40B4-BE49-F238E27FC236}">
                    <a16:creationId xmlns:a16="http://schemas.microsoft.com/office/drawing/2014/main" id="{307B6231-256E-4B43-AAD5-560F86293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5175" y="1666875"/>
                <a:ext cx="349250" cy="425450"/>
              </a:xfrm>
              <a:custGeom>
                <a:avLst/>
                <a:gdLst>
                  <a:gd name="T0" fmla="*/ 1 w 28"/>
                  <a:gd name="T1" fmla="*/ 8 h 34"/>
                  <a:gd name="T2" fmla="*/ 3 w 28"/>
                  <a:gd name="T3" fmla="*/ 24 h 34"/>
                  <a:gd name="T4" fmla="*/ 13 w 28"/>
                  <a:gd name="T5" fmla="*/ 32 h 34"/>
                  <a:gd name="T6" fmla="*/ 24 w 28"/>
                  <a:gd name="T7" fmla="*/ 21 h 34"/>
                  <a:gd name="T8" fmla="*/ 24 w 28"/>
                  <a:gd name="T9" fmla="*/ 0 h 34"/>
                  <a:gd name="T10" fmla="*/ 1 w 28"/>
                  <a:gd name="T11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4">
                    <a:moveTo>
                      <a:pt x="1" y="8"/>
                    </a:moveTo>
                    <a:cubicBezTo>
                      <a:pt x="1" y="8"/>
                      <a:pt x="7" y="16"/>
                      <a:pt x="3" y="24"/>
                    </a:cubicBezTo>
                    <a:cubicBezTo>
                      <a:pt x="3" y="26"/>
                      <a:pt x="0" y="34"/>
                      <a:pt x="13" y="32"/>
                    </a:cubicBezTo>
                    <a:cubicBezTo>
                      <a:pt x="13" y="32"/>
                      <a:pt x="28" y="26"/>
                      <a:pt x="24" y="21"/>
                    </a:cubicBezTo>
                    <a:cubicBezTo>
                      <a:pt x="21" y="18"/>
                      <a:pt x="19" y="14"/>
                      <a:pt x="24" y="0"/>
                    </a:cubicBezTo>
                    <a:cubicBezTo>
                      <a:pt x="1" y="8"/>
                      <a:pt x="1" y="8"/>
                      <a:pt x="1" y="8"/>
                    </a:cubicBezTo>
                  </a:path>
                </a:pathLst>
              </a:custGeom>
              <a:solidFill>
                <a:srgbClr val="E8A4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7" name="Freeform 148">
                <a:extLst>
                  <a:ext uri="{FF2B5EF4-FFF2-40B4-BE49-F238E27FC236}">
                    <a16:creationId xmlns:a16="http://schemas.microsoft.com/office/drawing/2014/main" id="{302EE60D-2569-4FD7-A281-A43805E27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4388" y="1679575"/>
                <a:ext cx="261938" cy="287337"/>
              </a:xfrm>
              <a:custGeom>
                <a:avLst/>
                <a:gdLst>
                  <a:gd name="T0" fmla="*/ 20 w 21"/>
                  <a:gd name="T1" fmla="*/ 20 h 23"/>
                  <a:gd name="T2" fmla="*/ 21 w 21"/>
                  <a:gd name="T3" fmla="*/ 22 h 23"/>
                  <a:gd name="T4" fmla="*/ 0 w 21"/>
                  <a:gd name="T5" fmla="*/ 14 h 23"/>
                  <a:gd name="T6" fmla="*/ 17 w 21"/>
                  <a:gd name="T7" fmla="*/ 0 h 23"/>
                  <a:gd name="T8" fmla="*/ 19 w 21"/>
                  <a:gd name="T9" fmla="*/ 2 h 23"/>
                  <a:gd name="T10" fmla="*/ 20 w 21"/>
                  <a:gd name="T11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3">
                    <a:moveTo>
                      <a:pt x="20" y="20"/>
                    </a:moveTo>
                    <a:cubicBezTo>
                      <a:pt x="20" y="21"/>
                      <a:pt x="21" y="21"/>
                      <a:pt x="21" y="22"/>
                    </a:cubicBezTo>
                    <a:cubicBezTo>
                      <a:pt x="8" y="23"/>
                      <a:pt x="0" y="14"/>
                      <a:pt x="0" y="14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8" y="1"/>
                      <a:pt x="19" y="2"/>
                    </a:cubicBezTo>
                    <a:cubicBezTo>
                      <a:pt x="15" y="14"/>
                      <a:pt x="18" y="18"/>
                      <a:pt x="20" y="20"/>
                    </a:cubicBezTo>
                    <a:close/>
                  </a:path>
                </a:pathLst>
              </a:custGeom>
              <a:solidFill>
                <a:srgbClr val="DB96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8" name="Freeform 149">
                <a:extLst>
                  <a:ext uri="{FF2B5EF4-FFF2-40B4-BE49-F238E27FC236}">
                    <a16:creationId xmlns:a16="http://schemas.microsoft.com/office/drawing/2014/main" id="{C4BAC50F-E6BA-422C-AB74-0289825D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34375" y="1366838"/>
                <a:ext cx="425450" cy="525462"/>
              </a:xfrm>
              <a:custGeom>
                <a:avLst/>
                <a:gdLst>
                  <a:gd name="T0" fmla="*/ 10 w 34"/>
                  <a:gd name="T1" fmla="*/ 7 h 42"/>
                  <a:gd name="T2" fmla="*/ 5 w 34"/>
                  <a:gd name="T3" fmla="*/ 19 h 42"/>
                  <a:gd name="T4" fmla="*/ 2 w 34"/>
                  <a:gd name="T5" fmla="*/ 24 h 42"/>
                  <a:gd name="T6" fmla="*/ 7 w 34"/>
                  <a:gd name="T7" fmla="*/ 41 h 42"/>
                  <a:gd name="T8" fmla="*/ 29 w 34"/>
                  <a:gd name="T9" fmla="*/ 28 h 42"/>
                  <a:gd name="T10" fmla="*/ 10 w 34"/>
                  <a:gd name="T11" fmla="*/ 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2">
                    <a:moveTo>
                      <a:pt x="10" y="7"/>
                    </a:moveTo>
                    <a:cubicBezTo>
                      <a:pt x="10" y="7"/>
                      <a:pt x="6" y="8"/>
                      <a:pt x="5" y="19"/>
                    </a:cubicBezTo>
                    <a:cubicBezTo>
                      <a:pt x="5" y="20"/>
                      <a:pt x="3" y="21"/>
                      <a:pt x="2" y="24"/>
                    </a:cubicBezTo>
                    <a:cubicBezTo>
                      <a:pt x="1" y="27"/>
                      <a:pt x="0" y="39"/>
                      <a:pt x="7" y="41"/>
                    </a:cubicBezTo>
                    <a:cubicBezTo>
                      <a:pt x="11" y="42"/>
                      <a:pt x="24" y="40"/>
                      <a:pt x="29" y="28"/>
                    </a:cubicBezTo>
                    <a:cubicBezTo>
                      <a:pt x="34" y="17"/>
                      <a:pt x="25" y="0"/>
                      <a:pt x="10" y="7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89" name="Freeform 150">
                <a:extLst>
                  <a:ext uri="{FF2B5EF4-FFF2-40B4-BE49-F238E27FC236}">
                    <a16:creationId xmlns:a16="http://schemas.microsoft.com/office/drawing/2014/main" id="{47C5A9AA-3E39-4474-8808-0E5143902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1366838"/>
                <a:ext cx="461963" cy="738187"/>
              </a:xfrm>
              <a:custGeom>
                <a:avLst/>
                <a:gdLst>
                  <a:gd name="T0" fmla="*/ 0 w 37"/>
                  <a:gd name="T1" fmla="*/ 11 h 59"/>
                  <a:gd name="T2" fmla="*/ 16 w 37"/>
                  <a:gd name="T3" fmla="*/ 43 h 59"/>
                  <a:gd name="T4" fmla="*/ 14 w 37"/>
                  <a:gd name="T5" fmla="*/ 59 h 59"/>
                  <a:gd name="T6" fmla="*/ 31 w 37"/>
                  <a:gd name="T7" fmla="*/ 20 h 59"/>
                  <a:gd name="T8" fmla="*/ 13 w 37"/>
                  <a:gd name="T9" fmla="*/ 2 h 59"/>
                  <a:gd name="T10" fmla="*/ 0 w 37"/>
                  <a:gd name="T11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59">
                    <a:moveTo>
                      <a:pt x="0" y="11"/>
                    </a:moveTo>
                    <a:cubicBezTo>
                      <a:pt x="0" y="11"/>
                      <a:pt x="17" y="12"/>
                      <a:pt x="16" y="43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37" y="46"/>
                      <a:pt x="31" y="20"/>
                      <a:pt x="31" y="20"/>
                    </a:cubicBezTo>
                    <a:cubicBezTo>
                      <a:pt x="31" y="20"/>
                      <a:pt x="29" y="0"/>
                      <a:pt x="13" y="2"/>
                    </a:cubicBezTo>
                    <a:cubicBezTo>
                      <a:pt x="13" y="2"/>
                      <a:pt x="1" y="5"/>
                      <a:pt x="0" y="11"/>
                    </a:cubicBezTo>
                  </a:path>
                </a:pathLst>
              </a:custGeom>
              <a:solidFill>
                <a:srgbClr val="312E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0" name="Freeform 151">
                <a:extLst>
                  <a:ext uri="{FF2B5EF4-FFF2-40B4-BE49-F238E27FC236}">
                    <a16:creationId xmlns:a16="http://schemas.microsoft.com/office/drawing/2014/main" id="{B049CAD2-43E1-4FC4-BF9D-021625BB87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7075" y="1266826"/>
                <a:ext cx="361950" cy="349250"/>
              </a:xfrm>
              <a:custGeom>
                <a:avLst/>
                <a:gdLst>
                  <a:gd name="T0" fmla="*/ 9 w 29"/>
                  <a:gd name="T1" fmla="*/ 19 h 28"/>
                  <a:gd name="T2" fmla="*/ 0 w 29"/>
                  <a:gd name="T3" fmla="*/ 28 h 28"/>
                  <a:gd name="T4" fmla="*/ 29 w 29"/>
                  <a:gd name="T5" fmla="*/ 10 h 28"/>
                  <a:gd name="T6" fmla="*/ 9 w 29"/>
                  <a:gd name="T7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28">
                    <a:moveTo>
                      <a:pt x="9" y="19"/>
                    </a:moveTo>
                    <a:cubicBezTo>
                      <a:pt x="9" y="19"/>
                      <a:pt x="4" y="18"/>
                      <a:pt x="0" y="28"/>
                    </a:cubicBezTo>
                    <a:cubicBezTo>
                      <a:pt x="0" y="28"/>
                      <a:pt x="3" y="0"/>
                      <a:pt x="29" y="10"/>
                    </a:cubicBezTo>
                    <a:cubicBezTo>
                      <a:pt x="29" y="10"/>
                      <a:pt x="13" y="10"/>
                      <a:pt x="9" y="19"/>
                    </a:cubicBezTo>
                    <a:close/>
                  </a:path>
                </a:pathLst>
              </a:custGeom>
              <a:solidFill>
                <a:srgbClr val="2321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1" name="Freeform 152">
                <a:extLst>
                  <a:ext uri="{FF2B5EF4-FFF2-40B4-BE49-F238E27FC236}">
                    <a16:creationId xmlns:a16="http://schemas.microsoft.com/office/drawing/2014/main" id="{090BB82A-DDF4-43F6-8E3B-6A4583571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1666875"/>
                <a:ext cx="112713" cy="149225"/>
              </a:xfrm>
              <a:custGeom>
                <a:avLst/>
                <a:gdLst>
                  <a:gd name="T0" fmla="*/ 2 w 9"/>
                  <a:gd name="T1" fmla="*/ 6 h 12"/>
                  <a:gd name="T2" fmla="*/ 7 w 9"/>
                  <a:gd name="T3" fmla="*/ 2 h 12"/>
                  <a:gd name="T4" fmla="*/ 8 w 9"/>
                  <a:gd name="T5" fmla="*/ 7 h 12"/>
                  <a:gd name="T6" fmla="*/ 0 w 9"/>
                  <a:gd name="T7" fmla="*/ 12 h 12"/>
                  <a:gd name="T8" fmla="*/ 2 w 9"/>
                  <a:gd name="T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">
                    <a:moveTo>
                      <a:pt x="2" y="6"/>
                    </a:moveTo>
                    <a:cubicBezTo>
                      <a:pt x="2" y="6"/>
                      <a:pt x="4" y="0"/>
                      <a:pt x="7" y="2"/>
                    </a:cubicBezTo>
                    <a:cubicBezTo>
                      <a:pt x="8" y="3"/>
                      <a:pt x="9" y="4"/>
                      <a:pt x="8" y="7"/>
                    </a:cubicBezTo>
                    <a:cubicBezTo>
                      <a:pt x="6" y="10"/>
                      <a:pt x="2" y="12"/>
                      <a:pt x="0" y="12"/>
                    </a:cubicBezTo>
                    <a:cubicBezTo>
                      <a:pt x="2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F1B2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2" name="Freeform 153">
                <a:extLst>
                  <a:ext uri="{FF2B5EF4-FFF2-40B4-BE49-F238E27FC236}">
                    <a16:creationId xmlns:a16="http://schemas.microsoft.com/office/drawing/2014/main" id="{B002DC62-11CF-4ABF-9ED8-96013CCB1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4513" y="2517775"/>
                <a:ext cx="350838" cy="174625"/>
              </a:xfrm>
              <a:custGeom>
                <a:avLst/>
                <a:gdLst>
                  <a:gd name="T0" fmla="*/ 3 w 28"/>
                  <a:gd name="T1" fmla="*/ 10 h 14"/>
                  <a:gd name="T2" fmla="*/ 17 w 28"/>
                  <a:gd name="T3" fmla="*/ 13 h 14"/>
                  <a:gd name="T4" fmla="*/ 26 w 28"/>
                  <a:gd name="T5" fmla="*/ 7 h 14"/>
                  <a:gd name="T6" fmla="*/ 15 w 28"/>
                  <a:gd name="T7" fmla="*/ 4 h 14"/>
                  <a:gd name="T8" fmla="*/ 17 w 28"/>
                  <a:gd name="T9" fmla="*/ 1 h 14"/>
                  <a:gd name="T10" fmla="*/ 3 w 28"/>
                  <a:gd name="T11" fmla="*/ 4 h 14"/>
                  <a:gd name="T12" fmla="*/ 3 w 28"/>
                  <a:gd name="T13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4">
                    <a:moveTo>
                      <a:pt x="3" y="10"/>
                    </a:moveTo>
                    <a:cubicBezTo>
                      <a:pt x="3" y="10"/>
                      <a:pt x="12" y="14"/>
                      <a:pt x="17" y="13"/>
                    </a:cubicBezTo>
                    <a:cubicBezTo>
                      <a:pt x="22" y="12"/>
                      <a:pt x="28" y="9"/>
                      <a:pt x="26" y="7"/>
                    </a:cubicBezTo>
                    <a:cubicBezTo>
                      <a:pt x="23" y="6"/>
                      <a:pt x="15" y="6"/>
                      <a:pt x="15" y="4"/>
                    </a:cubicBezTo>
                    <a:cubicBezTo>
                      <a:pt x="15" y="2"/>
                      <a:pt x="19" y="3"/>
                      <a:pt x="17" y="1"/>
                    </a:cubicBezTo>
                    <a:cubicBezTo>
                      <a:pt x="15" y="0"/>
                      <a:pt x="11" y="0"/>
                      <a:pt x="3" y="4"/>
                    </a:cubicBezTo>
                    <a:cubicBezTo>
                      <a:pt x="3" y="4"/>
                      <a:pt x="0" y="7"/>
                      <a:pt x="3" y="10"/>
                    </a:cubicBezTo>
                    <a:close/>
                  </a:path>
                </a:pathLst>
              </a:custGeom>
              <a:solidFill>
                <a:srgbClr val="EFB1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3" name="Freeform 154">
                <a:extLst>
                  <a:ext uri="{FF2B5EF4-FFF2-40B4-BE49-F238E27FC236}">
                    <a16:creationId xmlns:a16="http://schemas.microsoft.com/office/drawing/2014/main" id="{09236DC3-E924-4A81-9A3D-193E1FD86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9825" y="2003425"/>
                <a:ext cx="750888" cy="676275"/>
              </a:xfrm>
              <a:custGeom>
                <a:avLst/>
                <a:gdLst>
                  <a:gd name="T0" fmla="*/ 8 w 60"/>
                  <a:gd name="T1" fmla="*/ 3 h 54"/>
                  <a:gd name="T2" fmla="*/ 0 w 60"/>
                  <a:gd name="T3" fmla="*/ 8 h 54"/>
                  <a:gd name="T4" fmla="*/ 11 w 60"/>
                  <a:gd name="T5" fmla="*/ 36 h 54"/>
                  <a:gd name="T6" fmla="*/ 23 w 60"/>
                  <a:gd name="T7" fmla="*/ 54 h 54"/>
                  <a:gd name="T8" fmla="*/ 59 w 60"/>
                  <a:gd name="T9" fmla="*/ 54 h 54"/>
                  <a:gd name="T10" fmla="*/ 60 w 60"/>
                  <a:gd name="T11" fmla="*/ 43 h 54"/>
                  <a:gd name="T12" fmla="*/ 30 w 60"/>
                  <a:gd name="T13" fmla="*/ 38 h 54"/>
                  <a:gd name="T14" fmla="*/ 8 w 60"/>
                  <a:gd name="T15" fmla="*/ 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54">
                    <a:moveTo>
                      <a:pt x="8" y="3"/>
                    </a:moveTo>
                    <a:cubicBezTo>
                      <a:pt x="8" y="3"/>
                      <a:pt x="0" y="0"/>
                      <a:pt x="0" y="8"/>
                    </a:cubicBezTo>
                    <a:cubicBezTo>
                      <a:pt x="0" y="8"/>
                      <a:pt x="2" y="20"/>
                      <a:pt x="11" y="36"/>
                    </a:cubicBezTo>
                    <a:cubicBezTo>
                      <a:pt x="11" y="36"/>
                      <a:pt x="19" y="53"/>
                      <a:pt x="23" y="54"/>
                    </a:cubicBezTo>
                    <a:cubicBezTo>
                      <a:pt x="28" y="54"/>
                      <a:pt x="59" y="54"/>
                      <a:pt x="59" y="54"/>
                    </a:cubicBezTo>
                    <a:cubicBezTo>
                      <a:pt x="59" y="54"/>
                      <a:pt x="58" y="49"/>
                      <a:pt x="60" y="43"/>
                    </a:cubicBezTo>
                    <a:cubicBezTo>
                      <a:pt x="60" y="43"/>
                      <a:pt x="32" y="40"/>
                      <a:pt x="30" y="38"/>
                    </a:cubicBezTo>
                    <a:cubicBezTo>
                      <a:pt x="28" y="36"/>
                      <a:pt x="14" y="4"/>
                      <a:pt x="8" y="3"/>
                    </a:cubicBezTo>
                  </a:path>
                </a:pathLst>
              </a:custGeom>
              <a:solidFill>
                <a:srgbClr val="7FCFF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4" name="Freeform 158">
                <a:extLst>
                  <a:ext uri="{FF2B5EF4-FFF2-40B4-BE49-F238E27FC236}">
                    <a16:creationId xmlns:a16="http://schemas.microsoft.com/office/drawing/2014/main" id="{D3F0F2E8-8273-4AA3-A142-599704A03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4350" y="4418013"/>
                <a:ext cx="387350" cy="238125"/>
              </a:xfrm>
              <a:custGeom>
                <a:avLst/>
                <a:gdLst>
                  <a:gd name="T0" fmla="*/ 6 w 31"/>
                  <a:gd name="T1" fmla="*/ 19 h 19"/>
                  <a:gd name="T2" fmla="*/ 1 w 31"/>
                  <a:gd name="T3" fmla="*/ 17 h 19"/>
                  <a:gd name="T4" fmla="*/ 15 w 31"/>
                  <a:gd name="T5" fmla="*/ 3 h 19"/>
                  <a:gd name="T6" fmla="*/ 16 w 31"/>
                  <a:gd name="T7" fmla="*/ 0 h 19"/>
                  <a:gd name="T8" fmla="*/ 23 w 31"/>
                  <a:gd name="T9" fmla="*/ 1 h 19"/>
                  <a:gd name="T10" fmla="*/ 28 w 31"/>
                  <a:gd name="T11" fmla="*/ 0 h 19"/>
                  <a:gd name="T12" fmla="*/ 25 w 31"/>
                  <a:gd name="T13" fmla="*/ 8 h 19"/>
                  <a:gd name="T14" fmla="*/ 16 w 31"/>
                  <a:gd name="T15" fmla="*/ 15 h 19"/>
                  <a:gd name="T16" fmla="*/ 6 w 31"/>
                  <a:gd name="T17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19">
                    <a:moveTo>
                      <a:pt x="6" y="19"/>
                    </a:moveTo>
                    <a:cubicBezTo>
                      <a:pt x="3" y="19"/>
                      <a:pt x="1" y="18"/>
                      <a:pt x="1" y="17"/>
                    </a:cubicBezTo>
                    <a:cubicBezTo>
                      <a:pt x="0" y="13"/>
                      <a:pt x="12" y="6"/>
                      <a:pt x="15" y="3"/>
                    </a:cubicBezTo>
                    <a:cubicBezTo>
                      <a:pt x="15" y="2"/>
                      <a:pt x="16" y="1"/>
                      <a:pt x="16" y="0"/>
                    </a:cubicBezTo>
                    <a:cubicBezTo>
                      <a:pt x="18" y="1"/>
                      <a:pt x="20" y="1"/>
                      <a:pt x="23" y="1"/>
                    </a:cubicBezTo>
                    <a:cubicBezTo>
                      <a:pt x="25" y="1"/>
                      <a:pt x="27" y="1"/>
                      <a:pt x="28" y="0"/>
                    </a:cubicBezTo>
                    <a:cubicBezTo>
                      <a:pt x="31" y="5"/>
                      <a:pt x="27" y="8"/>
                      <a:pt x="25" y="8"/>
                    </a:cubicBezTo>
                    <a:cubicBezTo>
                      <a:pt x="23" y="9"/>
                      <a:pt x="21" y="10"/>
                      <a:pt x="16" y="15"/>
                    </a:cubicBezTo>
                    <a:cubicBezTo>
                      <a:pt x="13" y="18"/>
                      <a:pt x="9" y="19"/>
                      <a:pt x="6" y="19"/>
                    </a:cubicBezTo>
                  </a:path>
                </a:pathLst>
              </a:custGeom>
              <a:solidFill>
                <a:srgbClr val="EFC31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5" name="Freeform 159">
                <a:extLst>
                  <a:ext uri="{FF2B5EF4-FFF2-40B4-BE49-F238E27FC236}">
                    <a16:creationId xmlns:a16="http://schemas.microsoft.com/office/drawing/2014/main" id="{42190FA3-E03F-4A10-ABE8-25D22FE3C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1675" y="3017838"/>
                <a:ext cx="225425" cy="1412875"/>
              </a:xfrm>
              <a:custGeom>
                <a:avLst/>
                <a:gdLst>
                  <a:gd name="T0" fmla="*/ 8 w 18"/>
                  <a:gd name="T1" fmla="*/ 113 h 113"/>
                  <a:gd name="T2" fmla="*/ 1 w 18"/>
                  <a:gd name="T3" fmla="*/ 112 h 113"/>
                  <a:gd name="T4" fmla="*/ 0 w 18"/>
                  <a:gd name="T5" fmla="*/ 112 h 113"/>
                  <a:gd name="T6" fmla="*/ 4 w 18"/>
                  <a:gd name="T7" fmla="*/ 113 h 113"/>
                  <a:gd name="T8" fmla="*/ 6 w 18"/>
                  <a:gd name="T9" fmla="*/ 83 h 113"/>
                  <a:gd name="T10" fmla="*/ 0 w 18"/>
                  <a:gd name="T11" fmla="*/ 38 h 113"/>
                  <a:gd name="T12" fmla="*/ 8 w 18"/>
                  <a:gd name="T13" fmla="*/ 0 h 113"/>
                  <a:gd name="T14" fmla="*/ 15 w 18"/>
                  <a:gd name="T15" fmla="*/ 15 h 113"/>
                  <a:gd name="T16" fmla="*/ 18 w 18"/>
                  <a:gd name="T17" fmla="*/ 30 h 113"/>
                  <a:gd name="T18" fmla="*/ 17 w 18"/>
                  <a:gd name="T19" fmla="*/ 38 h 113"/>
                  <a:gd name="T20" fmla="*/ 15 w 18"/>
                  <a:gd name="T21" fmla="*/ 49 h 113"/>
                  <a:gd name="T22" fmla="*/ 15 w 18"/>
                  <a:gd name="T23" fmla="*/ 49 h 113"/>
                  <a:gd name="T24" fmla="*/ 15 w 18"/>
                  <a:gd name="T25" fmla="*/ 49 h 113"/>
                  <a:gd name="T26" fmla="*/ 15 w 18"/>
                  <a:gd name="T27" fmla="*/ 50 h 113"/>
                  <a:gd name="T28" fmla="*/ 15 w 18"/>
                  <a:gd name="T29" fmla="*/ 50 h 113"/>
                  <a:gd name="T30" fmla="*/ 15 w 18"/>
                  <a:gd name="T31" fmla="*/ 50 h 113"/>
                  <a:gd name="T32" fmla="*/ 13 w 18"/>
                  <a:gd name="T33" fmla="*/ 58 h 113"/>
                  <a:gd name="T34" fmla="*/ 16 w 18"/>
                  <a:gd name="T35" fmla="*/ 89 h 113"/>
                  <a:gd name="T36" fmla="*/ 14 w 18"/>
                  <a:gd name="T37" fmla="*/ 111 h 113"/>
                  <a:gd name="T38" fmla="*/ 13 w 18"/>
                  <a:gd name="T39" fmla="*/ 112 h 113"/>
                  <a:gd name="T40" fmla="*/ 8 w 18"/>
                  <a:gd name="T4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13">
                    <a:moveTo>
                      <a:pt x="8" y="113"/>
                    </a:moveTo>
                    <a:cubicBezTo>
                      <a:pt x="5" y="113"/>
                      <a:pt x="3" y="113"/>
                      <a:pt x="1" y="112"/>
                    </a:cubicBezTo>
                    <a:cubicBezTo>
                      <a:pt x="1" y="112"/>
                      <a:pt x="0" y="112"/>
                      <a:pt x="0" y="112"/>
                    </a:cubicBezTo>
                    <a:cubicBezTo>
                      <a:pt x="0" y="112"/>
                      <a:pt x="2" y="112"/>
                      <a:pt x="4" y="113"/>
                    </a:cubicBezTo>
                    <a:cubicBezTo>
                      <a:pt x="4" y="103"/>
                      <a:pt x="6" y="87"/>
                      <a:pt x="6" y="83"/>
                    </a:cubicBezTo>
                    <a:cubicBezTo>
                      <a:pt x="7" y="78"/>
                      <a:pt x="1" y="48"/>
                      <a:pt x="0" y="38"/>
                    </a:cubicBezTo>
                    <a:cubicBezTo>
                      <a:pt x="0" y="31"/>
                      <a:pt x="5" y="13"/>
                      <a:pt x="8" y="0"/>
                    </a:cubicBezTo>
                    <a:cubicBezTo>
                      <a:pt x="11" y="6"/>
                      <a:pt x="15" y="11"/>
                      <a:pt x="15" y="15"/>
                    </a:cubicBezTo>
                    <a:cubicBezTo>
                      <a:pt x="16" y="20"/>
                      <a:pt x="17" y="25"/>
                      <a:pt x="18" y="30"/>
                    </a:cubicBezTo>
                    <a:cubicBezTo>
                      <a:pt x="18" y="33"/>
                      <a:pt x="17" y="35"/>
                      <a:pt x="17" y="38"/>
                    </a:cubicBezTo>
                    <a:cubicBezTo>
                      <a:pt x="16" y="42"/>
                      <a:pt x="15" y="46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5" y="49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4" y="55"/>
                      <a:pt x="13" y="58"/>
                      <a:pt x="13" y="58"/>
                    </a:cubicBezTo>
                    <a:cubicBezTo>
                      <a:pt x="16" y="67"/>
                      <a:pt x="16" y="79"/>
                      <a:pt x="16" y="89"/>
                    </a:cubicBezTo>
                    <a:cubicBezTo>
                      <a:pt x="16" y="102"/>
                      <a:pt x="14" y="111"/>
                      <a:pt x="14" y="111"/>
                    </a:cubicBezTo>
                    <a:cubicBezTo>
                      <a:pt x="14" y="112"/>
                      <a:pt x="13" y="112"/>
                      <a:pt x="13" y="112"/>
                    </a:cubicBezTo>
                    <a:cubicBezTo>
                      <a:pt x="12" y="113"/>
                      <a:pt x="10" y="113"/>
                      <a:pt x="8" y="113"/>
                    </a:cubicBezTo>
                  </a:path>
                </a:pathLst>
              </a:custGeom>
              <a:solidFill>
                <a:srgbClr val="221D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6" name="Freeform 160">
                <a:extLst>
                  <a:ext uri="{FF2B5EF4-FFF2-40B4-BE49-F238E27FC236}">
                    <a16:creationId xmlns:a16="http://schemas.microsoft.com/office/drawing/2014/main" id="{34F64798-0DAE-42C0-B6D0-7D43B1938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85188" y="4543425"/>
                <a:ext cx="374650" cy="274637"/>
              </a:xfrm>
              <a:custGeom>
                <a:avLst/>
                <a:gdLst>
                  <a:gd name="T0" fmla="*/ 6 w 30"/>
                  <a:gd name="T1" fmla="*/ 22 h 22"/>
                  <a:gd name="T2" fmla="*/ 1 w 30"/>
                  <a:gd name="T3" fmla="*/ 19 h 22"/>
                  <a:gd name="T4" fmla="*/ 14 w 30"/>
                  <a:gd name="T5" fmla="*/ 5 h 22"/>
                  <a:gd name="T6" fmla="*/ 17 w 30"/>
                  <a:gd name="T7" fmla="*/ 0 h 22"/>
                  <a:gd name="T8" fmla="*/ 25 w 30"/>
                  <a:gd name="T9" fmla="*/ 5 h 22"/>
                  <a:gd name="T10" fmla="*/ 28 w 30"/>
                  <a:gd name="T11" fmla="*/ 4 h 22"/>
                  <a:gd name="T12" fmla="*/ 28 w 30"/>
                  <a:gd name="T13" fmla="*/ 4 h 22"/>
                  <a:gd name="T14" fmla="*/ 28 w 30"/>
                  <a:gd name="T15" fmla="*/ 3 h 22"/>
                  <a:gd name="T16" fmla="*/ 25 w 30"/>
                  <a:gd name="T17" fmla="*/ 10 h 22"/>
                  <a:gd name="T18" fmla="*/ 16 w 30"/>
                  <a:gd name="T19" fmla="*/ 17 h 22"/>
                  <a:gd name="T20" fmla="*/ 6 w 30"/>
                  <a:gd name="T2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6" y="22"/>
                    </a:moveTo>
                    <a:cubicBezTo>
                      <a:pt x="3" y="22"/>
                      <a:pt x="1" y="21"/>
                      <a:pt x="1" y="19"/>
                    </a:cubicBezTo>
                    <a:cubicBezTo>
                      <a:pt x="0" y="16"/>
                      <a:pt x="12" y="8"/>
                      <a:pt x="14" y="5"/>
                    </a:cubicBezTo>
                    <a:cubicBezTo>
                      <a:pt x="16" y="4"/>
                      <a:pt x="16" y="2"/>
                      <a:pt x="17" y="0"/>
                    </a:cubicBezTo>
                    <a:cubicBezTo>
                      <a:pt x="20" y="4"/>
                      <a:pt x="23" y="5"/>
                      <a:pt x="25" y="5"/>
                    </a:cubicBezTo>
                    <a:cubicBezTo>
                      <a:pt x="27" y="5"/>
                      <a:pt x="28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0" y="7"/>
                      <a:pt x="27" y="10"/>
                      <a:pt x="25" y="10"/>
                    </a:cubicBezTo>
                    <a:cubicBezTo>
                      <a:pt x="22" y="11"/>
                      <a:pt x="21" y="12"/>
                      <a:pt x="16" y="17"/>
                    </a:cubicBezTo>
                    <a:cubicBezTo>
                      <a:pt x="13" y="20"/>
                      <a:pt x="9" y="22"/>
                      <a:pt x="6" y="22"/>
                    </a:cubicBezTo>
                  </a:path>
                </a:pathLst>
              </a:custGeom>
              <a:solidFill>
                <a:srgbClr val="EFC31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97" name="Freeform 161">
                <a:extLst>
                  <a:ext uri="{FF2B5EF4-FFF2-40B4-BE49-F238E27FC236}">
                    <a16:creationId xmlns:a16="http://schemas.microsoft.com/office/drawing/2014/main" id="{3BB70DD3-9599-4EFA-A0C7-349C977E9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6325" y="2905125"/>
                <a:ext cx="212725" cy="1700212"/>
              </a:xfrm>
              <a:custGeom>
                <a:avLst/>
                <a:gdLst>
                  <a:gd name="T0" fmla="*/ 8 w 17"/>
                  <a:gd name="T1" fmla="*/ 136 h 136"/>
                  <a:gd name="T2" fmla="*/ 7 w 17"/>
                  <a:gd name="T3" fmla="*/ 135 h 136"/>
                  <a:gd name="T4" fmla="*/ 11 w 17"/>
                  <a:gd name="T5" fmla="*/ 107 h 136"/>
                  <a:gd name="T6" fmla="*/ 9 w 17"/>
                  <a:gd name="T7" fmla="*/ 69 h 136"/>
                  <a:gd name="T8" fmla="*/ 0 w 17"/>
                  <a:gd name="T9" fmla="*/ 7 h 136"/>
                  <a:gd name="T10" fmla="*/ 0 w 17"/>
                  <a:gd name="T11" fmla="*/ 7 h 136"/>
                  <a:gd name="T12" fmla="*/ 5 w 17"/>
                  <a:gd name="T13" fmla="*/ 7 h 136"/>
                  <a:gd name="T14" fmla="*/ 7 w 17"/>
                  <a:gd name="T15" fmla="*/ 6 h 136"/>
                  <a:gd name="T16" fmla="*/ 13 w 17"/>
                  <a:gd name="T17" fmla="*/ 0 h 136"/>
                  <a:gd name="T18" fmla="*/ 17 w 17"/>
                  <a:gd name="T19" fmla="*/ 23 h 136"/>
                  <a:gd name="T20" fmla="*/ 17 w 17"/>
                  <a:gd name="T21" fmla="*/ 30 h 136"/>
                  <a:gd name="T22" fmla="*/ 16 w 17"/>
                  <a:gd name="T23" fmla="*/ 38 h 136"/>
                  <a:gd name="T24" fmla="*/ 14 w 17"/>
                  <a:gd name="T25" fmla="*/ 71 h 136"/>
                  <a:gd name="T26" fmla="*/ 17 w 17"/>
                  <a:gd name="T27" fmla="*/ 93 h 136"/>
                  <a:gd name="T28" fmla="*/ 17 w 17"/>
                  <a:gd name="T29" fmla="*/ 101 h 136"/>
                  <a:gd name="T30" fmla="*/ 15 w 17"/>
                  <a:gd name="T31" fmla="*/ 115 h 136"/>
                  <a:gd name="T32" fmla="*/ 11 w 17"/>
                  <a:gd name="T33" fmla="*/ 134 h 136"/>
                  <a:gd name="T34" fmla="*/ 11 w 17"/>
                  <a:gd name="T35" fmla="*/ 135 h 136"/>
                  <a:gd name="T36" fmla="*/ 11 w 17"/>
                  <a:gd name="T37" fmla="*/ 135 h 136"/>
                  <a:gd name="T38" fmla="*/ 8 w 17"/>
                  <a:gd name="T39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136">
                    <a:moveTo>
                      <a:pt x="8" y="136"/>
                    </a:moveTo>
                    <a:cubicBezTo>
                      <a:pt x="7" y="136"/>
                      <a:pt x="7" y="136"/>
                      <a:pt x="7" y="135"/>
                    </a:cubicBezTo>
                    <a:cubicBezTo>
                      <a:pt x="9" y="126"/>
                      <a:pt x="11" y="113"/>
                      <a:pt x="11" y="107"/>
                    </a:cubicBezTo>
                    <a:cubicBezTo>
                      <a:pt x="12" y="99"/>
                      <a:pt x="8" y="83"/>
                      <a:pt x="9" y="69"/>
                    </a:cubicBezTo>
                    <a:cubicBezTo>
                      <a:pt x="9" y="58"/>
                      <a:pt x="2" y="20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6" y="7"/>
                      <a:pt x="6" y="7"/>
                      <a:pt x="7" y="6"/>
                    </a:cubicBezTo>
                    <a:cubicBezTo>
                      <a:pt x="9" y="6"/>
                      <a:pt x="13" y="5"/>
                      <a:pt x="13" y="0"/>
                    </a:cubicBezTo>
                    <a:cubicBezTo>
                      <a:pt x="14" y="4"/>
                      <a:pt x="17" y="12"/>
                      <a:pt x="17" y="23"/>
                    </a:cubicBezTo>
                    <a:cubicBezTo>
                      <a:pt x="17" y="25"/>
                      <a:pt x="17" y="27"/>
                      <a:pt x="17" y="30"/>
                    </a:cubicBezTo>
                    <a:cubicBezTo>
                      <a:pt x="16" y="32"/>
                      <a:pt x="16" y="35"/>
                      <a:pt x="16" y="38"/>
                    </a:cubicBezTo>
                    <a:cubicBezTo>
                      <a:pt x="14" y="71"/>
                      <a:pt x="14" y="71"/>
                      <a:pt x="14" y="71"/>
                    </a:cubicBezTo>
                    <a:cubicBezTo>
                      <a:pt x="14" y="71"/>
                      <a:pt x="17" y="77"/>
                      <a:pt x="17" y="93"/>
                    </a:cubicBezTo>
                    <a:cubicBezTo>
                      <a:pt x="17" y="96"/>
                      <a:pt x="17" y="98"/>
                      <a:pt x="17" y="101"/>
                    </a:cubicBezTo>
                    <a:cubicBezTo>
                      <a:pt x="17" y="105"/>
                      <a:pt x="16" y="110"/>
                      <a:pt x="15" y="115"/>
                    </a:cubicBezTo>
                    <a:cubicBezTo>
                      <a:pt x="11" y="134"/>
                      <a:pt x="11" y="134"/>
                      <a:pt x="11" y="134"/>
                    </a:cubicBezTo>
                    <a:cubicBezTo>
                      <a:pt x="11" y="135"/>
                      <a:pt x="11" y="135"/>
                      <a:pt x="11" y="135"/>
                    </a:cubicBezTo>
                    <a:cubicBezTo>
                      <a:pt x="11" y="135"/>
                      <a:pt x="11" y="135"/>
                      <a:pt x="11" y="135"/>
                    </a:cubicBezTo>
                    <a:cubicBezTo>
                      <a:pt x="11" y="135"/>
                      <a:pt x="10" y="136"/>
                      <a:pt x="8" y="136"/>
                    </a:cubicBezTo>
                  </a:path>
                </a:pathLst>
              </a:custGeom>
              <a:solidFill>
                <a:srgbClr val="221D2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856A966-0D8F-48AC-AE85-0F0D892ED323}"/>
                </a:ext>
              </a:extLst>
            </p:cNvPr>
            <p:cNvSpPr/>
            <p:nvPr/>
          </p:nvSpPr>
          <p:spPr>
            <a:xfrm>
              <a:off x="4720368" y="2183605"/>
              <a:ext cx="1977617" cy="2969148"/>
            </a:xfrm>
            <a:custGeom>
              <a:avLst/>
              <a:gdLst>
                <a:gd name="connsiteX0" fmla="*/ 0 w 1977617"/>
                <a:gd name="connsiteY0" fmla="*/ 0 h 2969148"/>
                <a:gd name="connsiteX1" fmla="*/ 1976284 w 1977617"/>
                <a:gd name="connsiteY1" fmla="*/ 0 h 2969148"/>
                <a:gd name="connsiteX2" fmla="*/ 1976284 w 1977617"/>
                <a:gd name="connsiteY2" fmla="*/ 2478007 h 2969148"/>
                <a:gd name="connsiteX3" fmla="*/ 1977617 w 1977617"/>
                <a:gd name="connsiteY3" fmla="*/ 2490786 h 2969148"/>
                <a:gd name="connsiteX4" fmla="*/ 989475 w 1977617"/>
                <a:gd name="connsiteY4" fmla="*/ 2969148 h 2969148"/>
                <a:gd name="connsiteX5" fmla="*/ 1333 w 1977617"/>
                <a:gd name="connsiteY5" fmla="*/ 2490786 h 2969148"/>
                <a:gd name="connsiteX6" fmla="*/ 1333 w 1977617"/>
                <a:gd name="connsiteY6" fmla="*/ 2490785 h 2969148"/>
                <a:gd name="connsiteX7" fmla="*/ 0 w 1977617"/>
                <a:gd name="connsiteY7" fmla="*/ 2490785 h 296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77617" h="2969148">
                  <a:moveTo>
                    <a:pt x="0" y="0"/>
                  </a:moveTo>
                  <a:lnTo>
                    <a:pt x="1976284" y="0"/>
                  </a:lnTo>
                  <a:lnTo>
                    <a:pt x="1976284" y="2478007"/>
                  </a:lnTo>
                  <a:lnTo>
                    <a:pt x="1977617" y="2490786"/>
                  </a:lnTo>
                  <a:cubicBezTo>
                    <a:pt x="1977617" y="2754978"/>
                    <a:pt x="1535211" y="2969148"/>
                    <a:pt x="989475" y="2969148"/>
                  </a:cubicBezTo>
                  <a:cubicBezTo>
                    <a:pt x="443739" y="2969148"/>
                    <a:pt x="1333" y="2754978"/>
                    <a:pt x="1333" y="2490786"/>
                  </a:cubicBezTo>
                  <a:lnTo>
                    <a:pt x="1333" y="2490785"/>
                  </a:lnTo>
                  <a:lnTo>
                    <a:pt x="0" y="2490785"/>
                  </a:lnTo>
                  <a:close/>
                </a:path>
              </a:pathLst>
            </a:custGeom>
            <a:gradFill>
              <a:gsLst>
                <a:gs pos="11000">
                  <a:srgbClr val="2875DC">
                    <a:alpha val="0"/>
                  </a:srgbClr>
                </a:gs>
                <a:gs pos="100000">
                  <a:srgbClr val="0D2B53">
                    <a:alpha val="53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04" name="Oval 3203">
            <a:extLst>
              <a:ext uri="{FF2B5EF4-FFF2-40B4-BE49-F238E27FC236}">
                <a16:creationId xmlns:a16="http://schemas.microsoft.com/office/drawing/2014/main" id="{B6A9C9D9-A5F4-481C-86C1-418ACF0004A0}"/>
              </a:ext>
            </a:extLst>
          </p:cNvPr>
          <p:cNvSpPr/>
          <p:nvPr/>
        </p:nvSpPr>
        <p:spPr>
          <a:xfrm>
            <a:off x="5751716" y="2349409"/>
            <a:ext cx="688569" cy="688569"/>
          </a:xfrm>
          <a:prstGeom prst="ellipse">
            <a:avLst/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A902D6EF-0A9E-4EB4-8552-D8F640308971}"/>
              </a:ext>
            </a:extLst>
          </p:cNvPr>
          <p:cNvSpPr/>
          <p:nvPr/>
        </p:nvSpPr>
        <p:spPr>
          <a:xfrm>
            <a:off x="3495791" y="3866644"/>
            <a:ext cx="688569" cy="688569"/>
          </a:xfrm>
          <a:prstGeom prst="ellipse">
            <a:avLst/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A77765EC-3F7B-4F8A-B447-A33227761683}"/>
              </a:ext>
            </a:extLst>
          </p:cNvPr>
          <p:cNvSpPr/>
          <p:nvPr/>
        </p:nvSpPr>
        <p:spPr>
          <a:xfrm>
            <a:off x="8007641" y="3866644"/>
            <a:ext cx="688569" cy="688569"/>
          </a:xfrm>
          <a:prstGeom prst="ellipse">
            <a:avLst/>
          </a:pr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264F50F0-73F1-4EEE-A61B-46F71DC5DA72}"/>
              </a:ext>
            </a:extLst>
          </p:cNvPr>
          <p:cNvSpPr/>
          <p:nvPr/>
        </p:nvSpPr>
        <p:spPr>
          <a:xfrm>
            <a:off x="8941461" y="3780041"/>
            <a:ext cx="2398688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1A31F25-BAB4-4AA1-9124-3FF6D0A173FD}"/>
              </a:ext>
            </a:extLst>
          </p:cNvPr>
          <p:cNvSpPr/>
          <p:nvPr/>
        </p:nvSpPr>
        <p:spPr>
          <a:xfrm>
            <a:off x="851851" y="3780041"/>
            <a:ext cx="2398688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D9E6EE9C-4F93-4070-B7A5-AC14D52BC13F}"/>
              </a:ext>
            </a:extLst>
          </p:cNvPr>
          <p:cNvSpPr/>
          <p:nvPr/>
        </p:nvSpPr>
        <p:spPr>
          <a:xfrm>
            <a:off x="4896656" y="1312097"/>
            <a:ext cx="2398688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dirty="0">
                <a:latin typeface="+mj-lt"/>
              </a:rPr>
              <a:t>Lorem ipsum </a:t>
            </a:r>
            <a:r>
              <a:rPr lang="en-ID" sz="1400" dirty="0" err="1">
                <a:latin typeface="+mj-lt"/>
              </a:rPr>
              <a:t>dolor</a:t>
            </a:r>
            <a:r>
              <a:rPr lang="en-ID" sz="1400" dirty="0">
                <a:latin typeface="+mj-lt"/>
              </a:rPr>
              <a:t> sit </a:t>
            </a:r>
            <a:r>
              <a:rPr lang="en-ID" sz="1400" dirty="0" err="1">
                <a:latin typeface="+mj-lt"/>
              </a:rPr>
              <a:t>amet</a:t>
            </a:r>
            <a:r>
              <a:rPr lang="en-ID" sz="1400" dirty="0">
                <a:latin typeface="+mj-lt"/>
              </a:rPr>
              <a:t>, </a:t>
            </a:r>
            <a:r>
              <a:rPr lang="en-ID" sz="1400" dirty="0" err="1">
                <a:latin typeface="+mj-lt"/>
              </a:rPr>
              <a:t>consectetur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adipiscing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elit</a:t>
            </a:r>
            <a:r>
              <a:rPr lang="en-ID" sz="1400" dirty="0">
                <a:latin typeface="+mj-lt"/>
              </a:rPr>
              <a:t>. </a:t>
            </a:r>
            <a:r>
              <a:rPr lang="en-ID" sz="1400" dirty="0" err="1">
                <a:latin typeface="+mj-lt"/>
              </a:rPr>
              <a:t>Quisque</a:t>
            </a:r>
            <a:r>
              <a:rPr lang="en-ID" sz="1400" dirty="0">
                <a:latin typeface="+mj-lt"/>
              </a:rPr>
              <a:t> dictum </a:t>
            </a:r>
            <a:r>
              <a:rPr lang="en-ID" sz="1400" dirty="0" err="1">
                <a:latin typeface="+mj-lt"/>
              </a:rPr>
              <a:t>augue</a:t>
            </a:r>
            <a:r>
              <a:rPr lang="en-ID" sz="1400" dirty="0">
                <a:latin typeface="+mj-lt"/>
              </a:rPr>
              <a:t> dui, </a:t>
            </a:r>
            <a:r>
              <a:rPr lang="en-ID" sz="1400" dirty="0" err="1">
                <a:latin typeface="+mj-lt"/>
              </a:rPr>
              <a:t>sed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euismod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tortor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molestie</a:t>
            </a:r>
            <a:r>
              <a:rPr lang="en-ID" sz="1400" dirty="0">
                <a:latin typeface="+mj-lt"/>
              </a:rPr>
              <a:t> </a:t>
            </a:r>
            <a:r>
              <a:rPr lang="en-ID" sz="1400" dirty="0" err="1">
                <a:latin typeface="+mj-lt"/>
              </a:rPr>
              <a:t>rhoncus</a:t>
            </a:r>
            <a:r>
              <a:rPr lang="en-ID" sz="1400" dirty="0">
                <a:latin typeface="+mj-lt"/>
              </a:rPr>
              <a:t>. </a:t>
            </a: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303E075-030E-4E61-9D83-1C6E86A752B3}"/>
              </a:ext>
            </a:extLst>
          </p:cNvPr>
          <p:cNvSpPr/>
          <p:nvPr/>
        </p:nvSpPr>
        <p:spPr>
          <a:xfrm>
            <a:off x="6096000" y="2783426"/>
            <a:ext cx="365856" cy="3658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81834CD8-0B95-4834-A5ED-2C4C72DC26E4}"/>
              </a:ext>
            </a:extLst>
          </p:cNvPr>
          <p:cNvSpPr/>
          <p:nvPr/>
        </p:nvSpPr>
        <p:spPr>
          <a:xfrm>
            <a:off x="8351925" y="4265351"/>
            <a:ext cx="365856" cy="3658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08B6E97E-7D1E-4D1A-88ED-6AA3341B7BE0}"/>
              </a:ext>
            </a:extLst>
          </p:cNvPr>
          <p:cNvSpPr/>
          <p:nvPr/>
        </p:nvSpPr>
        <p:spPr>
          <a:xfrm>
            <a:off x="3466453" y="4265351"/>
            <a:ext cx="365856" cy="3658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2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7A8EA7C-02D1-4204-AAF6-8503C09392DA}"/>
              </a:ext>
            </a:extLst>
          </p:cNvPr>
          <p:cNvSpPr/>
          <p:nvPr/>
        </p:nvSpPr>
        <p:spPr>
          <a:xfrm>
            <a:off x="1471838" y="0"/>
            <a:ext cx="9248324" cy="6881586"/>
          </a:xfrm>
          <a:custGeom>
            <a:avLst/>
            <a:gdLst>
              <a:gd name="connsiteX0" fmla="*/ 1522036 w 9248324"/>
              <a:gd name="connsiteY0" fmla="*/ 0 h 6881586"/>
              <a:gd name="connsiteX1" fmla="*/ 7726289 w 9248324"/>
              <a:gd name="connsiteY1" fmla="*/ 0 h 6881586"/>
              <a:gd name="connsiteX2" fmla="*/ 7733344 w 9248324"/>
              <a:gd name="connsiteY2" fmla="*/ 6112 h 6881586"/>
              <a:gd name="connsiteX3" fmla="*/ 9248324 w 9248324"/>
              <a:gd name="connsiteY3" fmla="*/ 3429000 h 6881586"/>
              <a:gd name="connsiteX4" fmla="*/ 7733344 w 9248324"/>
              <a:gd name="connsiteY4" fmla="*/ 6851889 h 6881586"/>
              <a:gd name="connsiteX5" fmla="*/ 7699060 w 9248324"/>
              <a:gd name="connsiteY5" fmla="*/ 6881586 h 6881586"/>
              <a:gd name="connsiteX6" fmla="*/ 1549264 w 9248324"/>
              <a:gd name="connsiteY6" fmla="*/ 6881586 h 6881586"/>
              <a:gd name="connsiteX7" fmla="*/ 1514980 w 9248324"/>
              <a:gd name="connsiteY7" fmla="*/ 6851889 h 6881586"/>
              <a:gd name="connsiteX8" fmla="*/ 0 w 9248324"/>
              <a:gd name="connsiteY8" fmla="*/ 3429000 h 6881586"/>
              <a:gd name="connsiteX9" fmla="*/ 1514980 w 9248324"/>
              <a:gd name="connsiteY9" fmla="*/ 6112 h 6881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48324" h="6881586">
                <a:moveTo>
                  <a:pt x="1522036" y="0"/>
                </a:moveTo>
                <a:lnTo>
                  <a:pt x="7726289" y="0"/>
                </a:lnTo>
                <a:lnTo>
                  <a:pt x="7733344" y="6112"/>
                </a:lnTo>
                <a:cubicBezTo>
                  <a:pt x="8664028" y="852000"/>
                  <a:pt x="9248324" y="2072265"/>
                  <a:pt x="9248324" y="3429000"/>
                </a:cubicBezTo>
                <a:cubicBezTo>
                  <a:pt x="9248324" y="4785735"/>
                  <a:pt x="8664028" y="6006001"/>
                  <a:pt x="7733344" y="6851889"/>
                </a:cubicBezTo>
                <a:lnTo>
                  <a:pt x="7699060" y="6881586"/>
                </a:lnTo>
                <a:lnTo>
                  <a:pt x="1549264" y="6881586"/>
                </a:lnTo>
                <a:lnTo>
                  <a:pt x="1514980" y="6851889"/>
                </a:lnTo>
                <a:cubicBezTo>
                  <a:pt x="584296" y="6006001"/>
                  <a:pt x="0" y="4785735"/>
                  <a:pt x="0" y="3429000"/>
                </a:cubicBezTo>
                <a:cubicBezTo>
                  <a:pt x="0" y="2072265"/>
                  <a:pt x="584296" y="852000"/>
                  <a:pt x="1514980" y="61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14294BB-9C22-436C-84B9-1AFD7A210FDF}"/>
              </a:ext>
            </a:extLst>
          </p:cNvPr>
          <p:cNvSpPr/>
          <p:nvPr/>
        </p:nvSpPr>
        <p:spPr>
          <a:xfrm>
            <a:off x="1471838" y="0"/>
            <a:ext cx="9248324" cy="5270501"/>
          </a:xfrm>
          <a:custGeom>
            <a:avLst/>
            <a:gdLst>
              <a:gd name="connsiteX0" fmla="*/ 50360 w 9248324"/>
              <a:gd name="connsiteY0" fmla="*/ 0 h 5270501"/>
              <a:gd name="connsiteX1" fmla="*/ 9197964 w 9248324"/>
              <a:gd name="connsiteY1" fmla="*/ 0 h 5270501"/>
              <a:gd name="connsiteX2" fmla="*/ 9224450 w 9248324"/>
              <a:gd name="connsiteY2" fmla="*/ 173545 h 5270501"/>
              <a:gd name="connsiteX3" fmla="*/ 9248324 w 9248324"/>
              <a:gd name="connsiteY3" fmla="*/ 646339 h 5270501"/>
              <a:gd name="connsiteX4" fmla="*/ 4624162 w 9248324"/>
              <a:gd name="connsiteY4" fmla="*/ 5270501 h 5270501"/>
              <a:gd name="connsiteX5" fmla="*/ 0 w 9248324"/>
              <a:gd name="connsiteY5" fmla="*/ 646339 h 5270501"/>
              <a:gd name="connsiteX6" fmla="*/ 23874 w 9248324"/>
              <a:gd name="connsiteY6" fmla="*/ 173545 h 527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248324" h="5270501">
                <a:moveTo>
                  <a:pt x="50360" y="0"/>
                </a:moveTo>
                <a:lnTo>
                  <a:pt x="9197964" y="0"/>
                </a:lnTo>
                <a:lnTo>
                  <a:pt x="9224450" y="173545"/>
                </a:lnTo>
                <a:cubicBezTo>
                  <a:pt x="9240237" y="328996"/>
                  <a:pt x="9248324" y="486723"/>
                  <a:pt x="9248324" y="646339"/>
                </a:cubicBezTo>
                <a:cubicBezTo>
                  <a:pt x="9248324" y="3200193"/>
                  <a:pt x="7178016" y="5270501"/>
                  <a:pt x="4624162" y="5270501"/>
                </a:cubicBezTo>
                <a:cubicBezTo>
                  <a:pt x="2070308" y="5270501"/>
                  <a:pt x="0" y="3200193"/>
                  <a:pt x="0" y="646339"/>
                </a:cubicBezTo>
                <a:cubicBezTo>
                  <a:pt x="0" y="486723"/>
                  <a:pt x="8087" y="328996"/>
                  <a:pt x="23874" y="173545"/>
                </a:cubicBezTo>
                <a:close/>
              </a:path>
            </a:pathLst>
          </a:cu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205" name="Picture 2204">
            <a:extLst>
              <a:ext uri="{FF2B5EF4-FFF2-40B4-BE49-F238E27FC236}">
                <a16:creationId xmlns:a16="http://schemas.microsoft.com/office/drawing/2014/main" id="{CE2C4DAE-0A47-4527-B74D-E2A7CF0A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1" y="2223216"/>
            <a:ext cx="4800600" cy="4520484"/>
          </a:xfrm>
          <a:prstGeom prst="rect">
            <a:avLst/>
          </a:prstGeom>
        </p:spPr>
      </p:pic>
      <p:sp>
        <p:nvSpPr>
          <p:cNvPr id="2210" name="TextBox 2209">
            <a:extLst>
              <a:ext uri="{FF2B5EF4-FFF2-40B4-BE49-F238E27FC236}">
                <a16:creationId xmlns:a16="http://schemas.microsoft.com/office/drawing/2014/main" id="{58E09E7E-526A-4261-A85C-DA3E8AF505AE}"/>
              </a:ext>
            </a:extLst>
          </p:cNvPr>
          <p:cNvSpPr txBox="1"/>
          <p:nvPr/>
        </p:nvSpPr>
        <p:spPr>
          <a:xfrm>
            <a:off x="4678271" y="404336"/>
            <a:ext cx="283545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YOU</a:t>
            </a:r>
          </a:p>
        </p:txBody>
      </p:sp>
      <p:pic>
        <p:nvPicPr>
          <p:cNvPr id="744" name="Picture 743">
            <a:extLst>
              <a:ext uri="{FF2B5EF4-FFF2-40B4-BE49-F238E27FC236}">
                <a16:creationId xmlns:a16="http://schemas.microsoft.com/office/drawing/2014/main" id="{C082591E-4292-49DE-BF1D-38ACE0F20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632334" y="1881664"/>
            <a:ext cx="927332" cy="2937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D5F7081-EBF1-4282-974C-9F1ECE42E000}"/>
              </a:ext>
            </a:extLst>
          </p:cNvPr>
          <p:cNvSpPr/>
          <p:nvPr/>
        </p:nvSpPr>
        <p:spPr>
          <a:xfrm>
            <a:off x="9975441" y="4343400"/>
            <a:ext cx="1104900" cy="1104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F1267E-34A2-4379-86A9-C92C4DA9843E}"/>
              </a:ext>
            </a:extLst>
          </p:cNvPr>
          <p:cNvSpPr/>
          <p:nvPr/>
        </p:nvSpPr>
        <p:spPr>
          <a:xfrm>
            <a:off x="10310894" y="4135081"/>
            <a:ext cx="1104900" cy="1104900"/>
          </a:xfrm>
          <a:prstGeom prst="ellipse">
            <a:avLst/>
          </a:prstGeom>
          <a:noFill/>
          <a:ln w="19050">
            <a:solidFill>
              <a:srgbClr val="2875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3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3781704"/>
            <a:chOff x="500751" y="632830"/>
            <a:chExt cx="8477175" cy="37817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108613"/>
              <a:chOff x="543826" y="1145140"/>
              <a:chExt cx="8469783" cy="310861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21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98770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4C588BA-9078-4A2B-8E50-5E257B3BFA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4C588BA-9078-4A2B-8E50-5E257B3BF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6D719B8-56D1-4A26-B28C-1C16240A2C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61DD16B-97A2-4605-AFDB-DC51B80A8D46}"/>
              </a:ext>
            </a:extLst>
          </p:cNvPr>
          <p:cNvSpPr/>
          <p:nvPr/>
        </p:nvSpPr>
        <p:spPr>
          <a:xfrm>
            <a:off x="493574" y="1333500"/>
            <a:ext cx="11204852" cy="5285014"/>
          </a:xfrm>
          <a:prstGeom prst="roundRect">
            <a:avLst>
              <a:gd name="adj" fmla="val 31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E3B13FBA-F016-449F-AEFF-FA51206ABABD}"/>
              </a:ext>
            </a:extLst>
          </p:cNvPr>
          <p:cNvSpPr/>
          <p:nvPr/>
        </p:nvSpPr>
        <p:spPr>
          <a:xfrm>
            <a:off x="1" y="-24707"/>
            <a:ext cx="12192000" cy="2046068"/>
          </a:xfrm>
          <a:prstGeom prst="round2SameRect">
            <a:avLst>
              <a:gd name="adj1" fmla="val 0"/>
              <a:gd name="adj2" fmla="val 2478"/>
            </a:avLst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1D08DD63-84B7-43B7-B7AE-196A67AC5D59}"/>
              </a:ext>
            </a:extLst>
          </p:cNvPr>
          <p:cNvSpPr/>
          <p:nvPr/>
        </p:nvSpPr>
        <p:spPr>
          <a:xfrm>
            <a:off x="-12700" y="-25400"/>
            <a:ext cx="3499936" cy="1885858"/>
          </a:xfrm>
          <a:custGeom>
            <a:avLst/>
            <a:gdLst>
              <a:gd name="connsiteX0" fmla="*/ 0 w 3499936"/>
              <a:gd name="connsiteY0" fmla="*/ 0 h 1885858"/>
              <a:gd name="connsiteX1" fmla="*/ 3486150 w 3499936"/>
              <a:gd name="connsiteY1" fmla="*/ 0 h 1885858"/>
              <a:gd name="connsiteX2" fmla="*/ 1828800 w 3499936"/>
              <a:gd name="connsiteY2" fmla="*/ 304800 h 1885858"/>
              <a:gd name="connsiteX3" fmla="*/ 2400300 w 3499936"/>
              <a:gd name="connsiteY3" fmla="*/ 495300 h 1885858"/>
              <a:gd name="connsiteX4" fmla="*/ 28918 w 3499936"/>
              <a:gd name="connsiteY4" fmla="*/ 1880465 h 1885858"/>
              <a:gd name="connsiteX5" fmla="*/ 0 w 3499936"/>
              <a:gd name="connsiteY5" fmla="*/ 1872287 h 188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9936" h="1885858">
                <a:moveTo>
                  <a:pt x="0" y="0"/>
                </a:moveTo>
                <a:lnTo>
                  <a:pt x="3486150" y="0"/>
                </a:lnTo>
                <a:cubicBezTo>
                  <a:pt x="3667125" y="196850"/>
                  <a:pt x="2009775" y="222250"/>
                  <a:pt x="1828800" y="304800"/>
                </a:cubicBezTo>
                <a:cubicBezTo>
                  <a:pt x="1647825" y="387350"/>
                  <a:pt x="2708275" y="234950"/>
                  <a:pt x="2400300" y="495300"/>
                </a:cubicBezTo>
                <a:cubicBezTo>
                  <a:pt x="2101949" y="747514"/>
                  <a:pt x="558099" y="1977058"/>
                  <a:pt x="28918" y="1880465"/>
                </a:cubicBezTo>
                <a:lnTo>
                  <a:pt x="0" y="1872287"/>
                </a:lnTo>
                <a:close/>
              </a:path>
            </a:pathLst>
          </a:custGeom>
          <a:solidFill>
            <a:srgbClr val="FEE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1DB5FE-2065-41FC-8007-C0A945D85F24}"/>
              </a:ext>
            </a:extLst>
          </p:cNvPr>
          <p:cNvSpPr/>
          <p:nvPr/>
        </p:nvSpPr>
        <p:spPr>
          <a:xfrm flipH="1" flipV="1">
            <a:off x="8698347" y="135503"/>
            <a:ext cx="3499936" cy="1885858"/>
          </a:xfrm>
          <a:custGeom>
            <a:avLst/>
            <a:gdLst>
              <a:gd name="connsiteX0" fmla="*/ 0 w 3499936"/>
              <a:gd name="connsiteY0" fmla="*/ 0 h 1885858"/>
              <a:gd name="connsiteX1" fmla="*/ 3486150 w 3499936"/>
              <a:gd name="connsiteY1" fmla="*/ 0 h 1885858"/>
              <a:gd name="connsiteX2" fmla="*/ 1828800 w 3499936"/>
              <a:gd name="connsiteY2" fmla="*/ 304800 h 1885858"/>
              <a:gd name="connsiteX3" fmla="*/ 2400300 w 3499936"/>
              <a:gd name="connsiteY3" fmla="*/ 495300 h 1885858"/>
              <a:gd name="connsiteX4" fmla="*/ 28918 w 3499936"/>
              <a:gd name="connsiteY4" fmla="*/ 1880465 h 1885858"/>
              <a:gd name="connsiteX5" fmla="*/ 0 w 3499936"/>
              <a:gd name="connsiteY5" fmla="*/ 1872287 h 188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9936" h="1885858">
                <a:moveTo>
                  <a:pt x="0" y="0"/>
                </a:moveTo>
                <a:lnTo>
                  <a:pt x="3486150" y="0"/>
                </a:lnTo>
                <a:cubicBezTo>
                  <a:pt x="3667125" y="196850"/>
                  <a:pt x="2009775" y="222250"/>
                  <a:pt x="1828800" y="304800"/>
                </a:cubicBezTo>
                <a:cubicBezTo>
                  <a:pt x="1647825" y="387350"/>
                  <a:pt x="2708275" y="234950"/>
                  <a:pt x="2400300" y="495300"/>
                </a:cubicBezTo>
                <a:cubicBezTo>
                  <a:pt x="2101949" y="747514"/>
                  <a:pt x="558099" y="1977058"/>
                  <a:pt x="28918" y="1880465"/>
                </a:cubicBezTo>
                <a:lnTo>
                  <a:pt x="0" y="1872287"/>
                </a:lnTo>
                <a:close/>
              </a:path>
            </a:pathLst>
          </a:custGeom>
          <a:solidFill>
            <a:srgbClr val="FEE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C37CA93-6291-49FA-8F15-C2D299F47E8F}"/>
              </a:ext>
            </a:extLst>
          </p:cNvPr>
          <p:cNvSpPr/>
          <p:nvPr/>
        </p:nvSpPr>
        <p:spPr>
          <a:xfrm>
            <a:off x="5377175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61EFB80-24D0-4FEE-815A-7F93F3718124}"/>
              </a:ext>
            </a:extLst>
          </p:cNvPr>
          <p:cNvSpPr/>
          <p:nvPr/>
        </p:nvSpPr>
        <p:spPr>
          <a:xfrm>
            <a:off x="1726857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D0023-2D09-49C1-92CD-8499BDDAB12A}"/>
              </a:ext>
            </a:extLst>
          </p:cNvPr>
          <p:cNvSpPr/>
          <p:nvPr/>
        </p:nvSpPr>
        <p:spPr>
          <a:xfrm>
            <a:off x="9027492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3EF93FF-3AAF-48AD-B6C5-7C7C7E84618E}"/>
              </a:ext>
            </a:extLst>
          </p:cNvPr>
          <p:cNvSpPr/>
          <p:nvPr/>
        </p:nvSpPr>
        <p:spPr>
          <a:xfrm>
            <a:off x="2179662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068CFE0-8806-4D5A-BFFB-0A9F524819D6}"/>
              </a:ext>
            </a:extLst>
          </p:cNvPr>
          <p:cNvSpPr/>
          <p:nvPr/>
        </p:nvSpPr>
        <p:spPr>
          <a:xfrm>
            <a:off x="2179662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BAEC114-33F4-43DA-8E87-484C34603419}"/>
              </a:ext>
            </a:extLst>
          </p:cNvPr>
          <p:cNvSpPr/>
          <p:nvPr/>
        </p:nvSpPr>
        <p:spPr>
          <a:xfrm>
            <a:off x="2179662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F01F8CA-6BBE-46CF-BE28-75E09243A7D4}"/>
              </a:ext>
            </a:extLst>
          </p:cNvPr>
          <p:cNvSpPr/>
          <p:nvPr/>
        </p:nvSpPr>
        <p:spPr>
          <a:xfrm>
            <a:off x="2179662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81E97C8-C90A-4D78-AA80-A9A21F5A9E26}"/>
              </a:ext>
            </a:extLst>
          </p:cNvPr>
          <p:cNvSpPr/>
          <p:nvPr/>
        </p:nvSpPr>
        <p:spPr>
          <a:xfrm>
            <a:off x="5837262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F2A4A8-C1F4-445C-B9E0-09F2E7F65605}"/>
              </a:ext>
            </a:extLst>
          </p:cNvPr>
          <p:cNvSpPr/>
          <p:nvPr/>
        </p:nvSpPr>
        <p:spPr>
          <a:xfrm>
            <a:off x="5837262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21BC8A-7633-496B-BD7C-E3487AB3282C}"/>
              </a:ext>
            </a:extLst>
          </p:cNvPr>
          <p:cNvSpPr/>
          <p:nvPr/>
        </p:nvSpPr>
        <p:spPr>
          <a:xfrm>
            <a:off x="5837262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962343B-82BA-445E-8387-4155037381B7}"/>
              </a:ext>
            </a:extLst>
          </p:cNvPr>
          <p:cNvSpPr/>
          <p:nvPr/>
        </p:nvSpPr>
        <p:spPr>
          <a:xfrm>
            <a:off x="5837262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409D631-7FC7-4171-A69E-14D4C1A47BB4}"/>
              </a:ext>
            </a:extLst>
          </p:cNvPr>
          <p:cNvSpPr/>
          <p:nvPr/>
        </p:nvSpPr>
        <p:spPr>
          <a:xfrm>
            <a:off x="9494863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55DFE0B-72FD-4F11-AB8C-AADEEADD4F46}"/>
              </a:ext>
            </a:extLst>
          </p:cNvPr>
          <p:cNvSpPr/>
          <p:nvPr/>
        </p:nvSpPr>
        <p:spPr>
          <a:xfrm>
            <a:off x="9494863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9986EB-FCD3-4C05-9F00-11E805489574}"/>
              </a:ext>
            </a:extLst>
          </p:cNvPr>
          <p:cNvSpPr/>
          <p:nvPr/>
        </p:nvSpPr>
        <p:spPr>
          <a:xfrm>
            <a:off x="9494863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F798309-0A98-4EB5-BCD6-A440CA4D1076}"/>
              </a:ext>
            </a:extLst>
          </p:cNvPr>
          <p:cNvSpPr/>
          <p:nvPr/>
        </p:nvSpPr>
        <p:spPr>
          <a:xfrm>
            <a:off x="9494863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BF5E-B6C5-4862-88A1-F82BA70C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Timeline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C1AA2D-1F15-47A7-92C7-1F9DE14A7BAD}"/>
              </a:ext>
            </a:extLst>
          </p:cNvPr>
          <p:cNvSpPr/>
          <p:nvPr/>
        </p:nvSpPr>
        <p:spPr>
          <a:xfrm>
            <a:off x="6029814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1C4E2C-70A9-4849-B974-C78E5170500C}"/>
              </a:ext>
            </a:extLst>
          </p:cNvPr>
          <p:cNvSpPr/>
          <p:nvPr/>
        </p:nvSpPr>
        <p:spPr>
          <a:xfrm>
            <a:off x="2372214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63EE82-22A3-472F-8A14-6B6BA0F25B61}"/>
              </a:ext>
            </a:extLst>
          </p:cNvPr>
          <p:cNvSpPr/>
          <p:nvPr/>
        </p:nvSpPr>
        <p:spPr>
          <a:xfrm>
            <a:off x="9687413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2C9D10-BF55-417F-BE8A-ECD9FEFE4376}"/>
              </a:ext>
            </a:extLst>
          </p:cNvPr>
          <p:cNvSpPr/>
          <p:nvPr/>
        </p:nvSpPr>
        <p:spPr>
          <a:xfrm>
            <a:off x="5558476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F7B377-6336-429C-8F81-CD20E974D1E5}"/>
              </a:ext>
            </a:extLst>
          </p:cNvPr>
          <p:cNvSpPr/>
          <p:nvPr/>
        </p:nvSpPr>
        <p:spPr>
          <a:xfrm>
            <a:off x="1908158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4D8632-6B53-4DD7-8C77-7086EEF5D844}"/>
              </a:ext>
            </a:extLst>
          </p:cNvPr>
          <p:cNvSpPr/>
          <p:nvPr/>
        </p:nvSpPr>
        <p:spPr>
          <a:xfrm>
            <a:off x="9208793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30F1F-A995-4D65-A4B7-3DC62257F8E6}"/>
              </a:ext>
            </a:extLst>
          </p:cNvPr>
          <p:cNvGrpSpPr/>
          <p:nvPr/>
        </p:nvGrpSpPr>
        <p:grpSpPr>
          <a:xfrm>
            <a:off x="2181659" y="1756008"/>
            <a:ext cx="528046" cy="397932"/>
            <a:chOff x="6594475" y="2308226"/>
            <a:chExt cx="773113" cy="582613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6" name="Oval 109">
              <a:extLst>
                <a:ext uri="{FF2B5EF4-FFF2-40B4-BE49-F238E27FC236}">
                  <a16:creationId xmlns:a16="http://schemas.microsoft.com/office/drawing/2014/main" id="{D7168B35-C1B7-4134-A14B-B66085A22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4475" y="2308226"/>
              <a:ext cx="773113" cy="582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10">
              <a:extLst>
                <a:ext uri="{FF2B5EF4-FFF2-40B4-BE49-F238E27FC236}">
                  <a16:creationId xmlns:a16="http://schemas.microsoft.com/office/drawing/2014/main" id="{76985729-AFF4-4CDA-920B-53BA457A1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00FB2272-AF93-40E4-9BBF-20F365A3C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867ED-E05D-4C06-9560-4CB5E6D8C6F1}"/>
              </a:ext>
            </a:extLst>
          </p:cNvPr>
          <p:cNvGrpSpPr/>
          <p:nvPr/>
        </p:nvGrpSpPr>
        <p:grpSpPr>
          <a:xfrm>
            <a:off x="5829808" y="1688782"/>
            <a:ext cx="532385" cy="532385"/>
            <a:chOff x="10369550" y="5518150"/>
            <a:chExt cx="779463" cy="779463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0A4A86A-1D79-4D98-82B9-F6B34FC1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FED61F2A-4190-4CF4-858D-C5EADEB58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67BBA148-2C36-442F-A5AF-DCE0E2DA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234">
              <a:extLst>
                <a:ext uri="{FF2B5EF4-FFF2-40B4-BE49-F238E27FC236}">
                  <a16:creationId xmlns:a16="http://schemas.microsoft.com/office/drawing/2014/main" id="{54B30E25-CE21-4B15-9B18-56F3422B8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61F7BA0-A172-4006-99C9-7DEC3B1D7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5FB224-A4DC-445E-8CBA-22FB702D77AE}"/>
              </a:ext>
            </a:extLst>
          </p:cNvPr>
          <p:cNvGrpSpPr/>
          <p:nvPr/>
        </p:nvGrpSpPr>
        <p:grpSpPr>
          <a:xfrm>
            <a:off x="9482836" y="1690409"/>
            <a:ext cx="526963" cy="529131"/>
            <a:chOff x="3125788" y="636588"/>
            <a:chExt cx="771526" cy="774700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03EC4B63-74B4-4182-90BF-8C7694BC5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636588"/>
              <a:ext cx="771525" cy="774700"/>
            </a:xfrm>
            <a:prstGeom prst="ellipse">
              <a:avLst/>
            </a:pr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721D191-69EB-4EA3-8F22-F497C698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36588"/>
              <a:ext cx="385763" cy="774700"/>
            </a:xfrm>
            <a:custGeom>
              <a:avLst/>
              <a:gdLst>
                <a:gd name="T0" fmla="*/ 102 w 102"/>
                <a:gd name="T1" fmla="*/ 0 h 205"/>
                <a:gd name="T2" fmla="*/ 0 w 102"/>
                <a:gd name="T3" fmla="*/ 103 h 205"/>
                <a:gd name="T4" fmla="*/ 102 w 102"/>
                <a:gd name="T5" fmla="*/ 205 h 205"/>
                <a:gd name="T6" fmla="*/ 102 w 102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9B3A3B5-A497-45F9-8E4F-215830387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673101"/>
              <a:ext cx="760413" cy="733425"/>
            </a:xfrm>
            <a:custGeom>
              <a:avLst/>
              <a:gdLst>
                <a:gd name="T0" fmla="*/ 117 w 201"/>
                <a:gd name="T1" fmla="*/ 158 h 194"/>
                <a:gd name="T2" fmla="*/ 116 w 201"/>
                <a:gd name="T3" fmla="*/ 149 h 194"/>
                <a:gd name="T4" fmla="*/ 132 w 201"/>
                <a:gd name="T5" fmla="*/ 145 h 194"/>
                <a:gd name="T6" fmla="*/ 117 w 201"/>
                <a:gd name="T7" fmla="*/ 158 h 194"/>
                <a:gd name="T8" fmla="*/ 162 w 201"/>
                <a:gd name="T9" fmla="*/ 125 h 194"/>
                <a:gd name="T10" fmla="*/ 180 w 201"/>
                <a:gd name="T11" fmla="*/ 91 h 194"/>
                <a:gd name="T12" fmla="*/ 180 w 201"/>
                <a:gd name="T13" fmla="*/ 91 h 194"/>
                <a:gd name="T14" fmla="*/ 201 w 201"/>
                <a:gd name="T15" fmla="*/ 91 h 194"/>
                <a:gd name="T16" fmla="*/ 201 w 201"/>
                <a:gd name="T17" fmla="*/ 82 h 194"/>
                <a:gd name="T18" fmla="*/ 183 w 201"/>
                <a:gd name="T19" fmla="*/ 82 h 194"/>
                <a:gd name="T20" fmla="*/ 190 w 201"/>
                <a:gd name="T21" fmla="*/ 45 h 194"/>
                <a:gd name="T22" fmla="*/ 181 w 201"/>
                <a:gd name="T23" fmla="*/ 31 h 194"/>
                <a:gd name="T24" fmla="*/ 173 w 201"/>
                <a:gd name="T25" fmla="*/ 82 h 194"/>
                <a:gd name="T26" fmla="*/ 173 w 201"/>
                <a:gd name="T27" fmla="*/ 82 h 194"/>
                <a:gd name="T28" fmla="*/ 106 w 201"/>
                <a:gd name="T29" fmla="*/ 57 h 194"/>
                <a:gd name="T30" fmla="*/ 76 w 201"/>
                <a:gd name="T31" fmla="*/ 29 h 194"/>
                <a:gd name="T32" fmla="*/ 89 w 201"/>
                <a:gd name="T33" fmla="*/ 30 h 194"/>
                <a:gd name="T34" fmla="*/ 162 w 201"/>
                <a:gd name="T35" fmla="*/ 12 h 194"/>
                <a:gd name="T36" fmla="*/ 153 w 201"/>
                <a:gd name="T37" fmla="*/ 6 h 194"/>
                <a:gd name="T38" fmla="*/ 68 w 201"/>
                <a:gd name="T39" fmla="*/ 19 h 194"/>
                <a:gd name="T40" fmla="*/ 56 w 201"/>
                <a:gd name="T41" fmla="*/ 0 h 194"/>
                <a:gd name="T42" fmla="*/ 47 w 201"/>
                <a:gd name="T43" fmla="*/ 4 h 194"/>
                <a:gd name="T44" fmla="*/ 55 w 201"/>
                <a:gd name="T45" fmla="*/ 16 h 194"/>
                <a:gd name="T46" fmla="*/ 37 w 201"/>
                <a:gd name="T47" fmla="*/ 11 h 194"/>
                <a:gd name="T48" fmla="*/ 29 w 201"/>
                <a:gd name="T49" fmla="*/ 18 h 194"/>
                <a:gd name="T50" fmla="*/ 63 w 201"/>
                <a:gd name="T51" fmla="*/ 28 h 194"/>
                <a:gd name="T52" fmla="*/ 63 w 201"/>
                <a:gd name="T53" fmla="*/ 28 h 194"/>
                <a:gd name="T54" fmla="*/ 101 w 201"/>
                <a:gd name="T55" fmla="*/ 65 h 194"/>
                <a:gd name="T56" fmla="*/ 170 w 201"/>
                <a:gd name="T57" fmla="*/ 90 h 194"/>
                <a:gd name="T58" fmla="*/ 145 w 201"/>
                <a:gd name="T59" fmla="*/ 132 h 194"/>
                <a:gd name="T60" fmla="*/ 114 w 201"/>
                <a:gd name="T61" fmla="*/ 139 h 194"/>
                <a:gd name="T62" fmla="*/ 89 w 201"/>
                <a:gd name="T63" fmla="*/ 93 h 194"/>
                <a:gd name="T64" fmla="*/ 3 w 201"/>
                <a:gd name="T65" fmla="*/ 56 h 194"/>
                <a:gd name="T66" fmla="*/ 0 w 201"/>
                <a:gd name="T67" fmla="*/ 65 h 194"/>
                <a:gd name="T68" fmla="*/ 82 w 201"/>
                <a:gd name="T69" fmla="*/ 100 h 194"/>
                <a:gd name="T70" fmla="*/ 104 w 201"/>
                <a:gd name="T71" fmla="*/ 140 h 194"/>
                <a:gd name="T72" fmla="*/ 46 w 201"/>
                <a:gd name="T73" fmla="*/ 138 h 194"/>
                <a:gd name="T74" fmla="*/ 2 w 201"/>
                <a:gd name="T75" fmla="*/ 126 h 194"/>
                <a:gd name="T76" fmla="*/ 7 w 201"/>
                <a:gd name="T77" fmla="*/ 138 h 194"/>
                <a:gd name="T78" fmla="*/ 44 w 201"/>
                <a:gd name="T79" fmla="*/ 147 h 194"/>
                <a:gd name="T80" fmla="*/ 106 w 201"/>
                <a:gd name="T81" fmla="*/ 150 h 194"/>
                <a:gd name="T82" fmla="*/ 108 w 201"/>
                <a:gd name="T83" fmla="*/ 165 h 194"/>
                <a:gd name="T84" fmla="*/ 66 w 201"/>
                <a:gd name="T85" fmla="*/ 190 h 194"/>
                <a:gd name="T86" fmla="*/ 80 w 201"/>
                <a:gd name="T87" fmla="*/ 193 h 194"/>
                <a:gd name="T88" fmla="*/ 109 w 201"/>
                <a:gd name="T89" fmla="*/ 176 h 194"/>
                <a:gd name="T90" fmla="*/ 109 w 201"/>
                <a:gd name="T91" fmla="*/ 194 h 194"/>
                <a:gd name="T92" fmla="*/ 118 w 201"/>
                <a:gd name="T93" fmla="*/ 193 h 194"/>
                <a:gd name="T94" fmla="*/ 118 w 201"/>
                <a:gd name="T95" fmla="*/ 170 h 194"/>
                <a:gd name="T96" fmla="*/ 150 w 201"/>
                <a:gd name="T97" fmla="*/ 140 h 194"/>
                <a:gd name="T98" fmla="*/ 150 w 201"/>
                <a:gd name="T99" fmla="*/ 140 h 194"/>
                <a:gd name="T100" fmla="*/ 174 w 201"/>
                <a:gd name="T101" fmla="*/ 129 h 194"/>
                <a:gd name="T102" fmla="*/ 199 w 201"/>
                <a:gd name="T103" fmla="*/ 113 h 194"/>
                <a:gd name="T104" fmla="*/ 199 w 201"/>
                <a:gd name="T105" fmla="*/ 113 h 194"/>
                <a:gd name="T106" fmla="*/ 201 w 201"/>
                <a:gd name="T107" fmla="*/ 99 h 194"/>
                <a:gd name="T108" fmla="*/ 170 w 201"/>
                <a:gd name="T109" fmla="*/ 121 h 194"/>
                <a:gd name="T110" fmla="*/ 162 w 201"/>
                <a:gd name="T111" fmla="*/ 12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194">
                  <a:moveTo>
                    <a:pt x="117" y="158"/>
                  </a:moveTo>
                  <a:cubicBezTo>
                    <a:pt x="117" y="155"/>
                    <a:pt x="116" y="152"/>
                    <a:pt x="116" y="149"/>
                  </a:cubicBezTo>
                  <a:cubicBezTo>
                    <a:pt x="121" y="148"/>
                    <a:pt x="127" y="147"/>
                    <a:pt x="132" y="145"/>
                  </a:cubicBezTo>
                  <a:cubicBezTo>
                    <a:pt x="127" y="150"/>
                    <a:pt x="122" y="154"/>
                    <a:pt x="117" y="158"/>
                  </a:cubicBezTo>
                  <a:close/>
                  <a:moveTo>
                    <a:pt x="162" y="125"/>
                  </a:moveTo>
                  <a:cubicBezTo>
                    <a:pt x="169" y="114"/>
                    <a:pt x="175" y="103"/>
                    <a:pt x="180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7" y="91"/>
                    <a:pt x="194" y="91"/>
                    <a:pt x="201" y="91"/>
                  </a:cubicBezTo>
                  <a:cubicBezTo>
                    <a:pt x="201" y="88"/>
                    <a:pt x="201" y="85"/>
                    <a:pt x="201" y="82"/>
                  </a:cubicBezTo>
                  <a:cubicBezTo>
                    <a:pt x="194" y="82"/>
                    <a:pt x="188" y="82"/>
                    <a:pt x="183" y="82"/>
                  </a:cubicBezTo>
                  <a:cubicBezTo>
                    <a:pt x="186" y="71"/>
                    <a:pt x="189" y="58"/>
                    <a:pt x="190" y="45"/>
                  </a:cubicBezTo>
                  <a:cubicBezTo>
                    <a:pt x="187" y="40"/>
                    <a:pt x="184" y="35"/>
                    <a:pt x="181" y="31"/>
                  </a:cubicBezTo>
                  <a:cubicBezTo>
                    <a:pt x="181" y="47"/>
                    <a:pt x="178" y="65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48" y="79"/>
                    <a:pt x="124" y="69"/>
                    <a:pt x="106" y="57"/>
                  </a:cubicBezTo>
                  <a:cubicBezTo>
                    <a:pt x="96" y="49"/>
                    <a:pt x="85" y="40"/>
                    <a:pt x="76" y="29"/>
                  </a:cubicBezTo>
                  <a:cubicBezTo>
                    <a:pt x="81" y="30"/>
                    <a:pt x="85" y="30"/>
                    <a:pt x="89" y="30"/>
                  </a:cubicBezTo>
                  <a:cubicBezTo>
                    <a:pt x="114" y="30"/>
                    <a:pt x="139" y="23"/>
                    <a:pt x="162" y="12"/>
                  </a:cubicBezTo>
                  <a:cubicBezTo>
                    <a:pt x="159" y="9"/>
                    <a:pt x="156" y="7"/>
                    <a:pt x="153" y="6"/>
                  </a:cubicBezTo>
                  <a:cubicBezTo>
                    <a:pt x="127" y="19"/>
                    <a:pt x="98" y="24"/>
                    <a:pt x="68" y="19"/>
                  </a:cubicBezTo>
                  <a:cubicBezTo>
                    <a:pt x="64" y="13"/>
                    <a:pt x="60" y="6"/>
                    <a:pt x="56" y="0"/>
                  </a:cubicBezTo>
                  <a:cubicBezTo>
                    <a:pt x="53" y="1"/>
                    <a:pt x="50" y="3"/>
                    <a:pt x="47" y="4"/>
                  </a:cubicBezTo>
                  <a:cubicBezTo>
                    <a:pt x="49" y="8"/>
                    <a:pt x="52" y="12"/>
                    <a:pt x="55" y="16"/>
                  </a:cubicBezTo>
                  <a:cubicBezTo>
                    <a:pt x="49" y="15"/>
                    <a:pt x="43" y="13"/>
                    <a:pt x="37" y="11"/>
                  </a:cubicBezTo>
                  <a:cubicBezTo>
                    <a:pt x="34" y="13"/>
                    <a:pt x="32" y="15"/>
                    <a:pt x="29" y="18"/>
                  </a:cubicBezTo>
                  <a:cubicBezTo>
                    <a:pt x="40" y="22"/>
                    <a:pt x="51" y="26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4" y="42"/>
                    <a:pt x="86" y="54"/>
                    <a:pt x="101" y="65"/>
                  </a:cubicBezTo>
                  <a:cubicBezTo>
                    <a:pt x="118" y="77"/>
                    <a:pt x="144" y="87"/>
                    <a:pt x="170" y="90"/>
                  </a:cubicBezTo>
                  <a:cubicBezTo>
                    <a:pt x="168" y="96"/>
                    <a:pt x="159" y="115"/>
                    <a:pt x="145" y="132"/>
                  </a:cubicBezTo>
                  <a:cubicBezTo>
                    <a:pt x="134" y="135"/>
                    <a:pt x="124" y="138"/>
                    <a:pt x="114" y="139"/>
                  </a:cubicBezTo>
                  <a:cubicBezTo>
                    <a:pt x="109" y="121"/>
                    <a:pt x="100" y="106"/>
                    <a:pt x="89" y="93"/>
                  </a:cubicBezTo>
                  <a:cubicBezTo>
                    <a:pt x="62" y="64"/>
                    <a:pt x="24" y="57"/>
                    <a:pt x="3" y="56"/>
                  </a:cubicBezTo>
                  <a:cubicBezTo>
                    <a:pt x="2" y="59"/>
                    <a:pt x="1" y="62"/>
                    <a:pt x="0" y="65"/>
                  </a:cubicBezTo>
                  <a:cubicBezTo>
                    <a:pt x="19" y="67"/>
                    <a:pt x="56" y="72"/>
                    <a:pt x="82" y="100"/>
                  </a:cubicBezTo>
                  <a:cubicBezTo>
                    <a:pt x="92" y="111"/>
                    <a:pt x="100" y="124"/>
                    <a:pt x="104" y="140"/>
                  </a:cubicBezTo>
                  <a:cubicBezTo>
                    <a:pt x="85" y="142"/>
                    <a:pt x="66" y="141"/>
                    <a:pt x="46" y="138"/>
                  </a:cubicBezTo>
                  <a:cubicBezTo>
                    <a:pt x="38" y="137"/>
                    <a:pt x="21" y="133"/>
                    <a:pt x="2" y="126"/>
                  </a:cubicBezTo>
                  <a:cubicBezTo>
                    <a:pt x="4" y="131"/>
                    <a:pt x="5" y="134"/>
                    <a:pt x="7" y="138"/>
                  </a:cubicBezTo>
                  <a:cubicBezTo>
                    <a:pt x="28" y="144"/>
                    <a:pt x="41" y="147"/>
                    <a:pt x="44" y="147"/>
                  </a:cubicBezTo>
                  <a:cubicBezTo>
                    <a:pt x="65" y="151"/>
                    <a:pt x="86" y="152"/>
                    <a:pt x="106" y="150"/>
                  </a:cubicBezTo>
                  <a:cubicBezTo>
                    <a:pt x="107" y="155"/>
                    <a:pt x="108" y="160"/>
                    <a:pt x="108" y="165"/>
                  </a:cubicBezTo>
                  <a:cubicBezTo>
                    <a:pt x="95" y="174"/>
                    <a:pt x="81" y="183"/>
                    <a:pt x="66" y="190"/>
                  </a:cubicBezTo>
                  <a:cubicBezTo>
                    <a:pt x="71" y="191"/>
                    <a:pt x="75" y="192"/>
                    <a:pt x="80" y="193"/>
                  </a:cubicBezTo>
                  <a:cubicBezTo>
                    <a:pt x="90" y="188"/>
                    <a:pt x="100" y="183"/>
                    <a:pt x="109" y="176"/>
                  </a:cubicBezTo>
                  <a:cubicBezTo>
                    <a:pt x="109" y="182"/>
                    <a:pt x="109" y="188"/>
                    <a:pt x="109" y="194"/>
                  </a:cubicBezTo>
                  <a:cubicBezTo>
                    <a:pt x="112" y="194"/>
                    <a:pt x="115" y="194"/>
                    <a:pt x="118" y="193"/>
                  </a:cubicBezTo>
                  <a:cubicBezTo>
                    <a:pt x="119" y="185"/>
                    <a:pt x="119" y="177"/>
                    <a:pt x="118" y="170"/>
                  </a:cubicBezTo>
                  <a:cubicBezTo>
                    <a:pt x="130" y="161"/>
                    <a:pt x="141" y="151"/>
                    <a:pt x="150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9" y="137"/>
                    <a:pt x="167" y="133"/>
                    <a:pt x="174" y="129"/>
                  </a:cubicBezTo>
                  <a:cubicBezTo>
                    <a:pt x="184" y="124"/>
                    <a:pt x="192" y="119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200" y="108"/>
                    <a:pt x="201" y="104"/>
                    <a:pt x="201" y="99"/>
                  </a:cubicBezTo>
                  <a:cubicBezTo>
                    <a:pt x="193" y="107"/>
                    <a:pt x="182" y="114"/>
                    <a:pt x="170" y="121"/>
                  </a:cubicBezTo>
                  <a:cubicBezTo>
                    <a:pt x="167" y="122"/>
                    <a:pt x="165" y="123"/>
                    <a:pt x="162" y="125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EC04E065-0D22-451C-A090-C1ECBF078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673101"/>
              <a:ext cx="265113" cy="238125"/>
            </a:xfrm>
            <a:custGeom>
              <a:avLst/>
              <a:gdLst>
                <a:gd name="T0" fmla="*/ 70 w 70"/>
                <a:gd name="T1" fmla="*/ 30 h 63"/>
                <a:gd name="T2" fmla="*/ 70 w 70"/>
                <a:gd name="T3" fmla="*/ 21 h 63"/>
                <a:gd name="T4" fmla="*/ 39 w 70"/>
                <a:gd name="T5" fmla="*/ 19 h 63"/>
                <a:gd name="T6" fmla="*/ 27 w 70"/>
                <a:gd name="T7" fmla="*/ 0 h 63"/>
                <a:gd name="T8" fmla="*/ 18 w 70"/>
                <a:gd name="T9" fmla="*/ 4 h 63"/>
                <a:gd name="T10" fmla="*/ 26 w 70"/>
                <a:gd name="T11" fmla="*/ 16 h 63"/>
                <a:gd name="T12" fmla="*/ 8 w 70"/>
                <a:gd name="T13" fmla="*/ 11 h 63"/>
                <a:gd name="T14" fmla="*/ 0 w 70"/>
                <a:gd name="T15" fmla="*/ 18 h 63"/>
                <a:gd name="T16" fmla="*/ 34 w 70"/>
                <a:gd name="T17" fmla="*/ 28 h 63"/>
                <a:gd name="T18" fmla="*/ 34 w 70"/>
                <a:gd name="T19" fmla="*/ 28 h 63"/>
                <a:gd name="T20" fmla="*/ 70 w 70"/>
                <a:gd name="T21" fmla="*/ 63 h 63"/>
                <a:gd name="T22" fmla="*/ 70 w 70"/>
                <a:gd name="T23" fmla="*/ 51 h 63"/>
                <a:gd name="T24" fmla="*/ 48 w 70"/>
                <a:gd name="T25" fmla="*/ 29 h 63"/>
                <a:gd name="T26" fmla="*/ 60 w 70"/>
                <a:gd name="T27" fmla="*/ 30 h 63"/>
                <a:gd name="T28" fmla="*/ 70 w 70"/>
                <a:gd name="T2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3">
                  <a:moveTo>
                    <a:pt x="70" y="30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0" y="21"/>
                    <a:pt x="50" y="21"/>
                    <a:pt x="39" y="19"/>
                  </a:cubicBezTo>
                  <a:cubicBezTo>
                    <a:pt x="35" y="13"/>
                    <a:pt x="31" y="6"/>
                    <a:pt x="27" y="0"/>
                  </a:cubicBezTo>
                  <a:cubicBezTo>
                    <a:pt x="24" y="1"/>
                    <a:pt x="21" y="2"/>
                    <a:pt x="18" y="4"/>
                  </a:cubicBezTo>
                  <a:cubicBezTo>
                    <a:pt x="20" y="8"/>
                    <a:pt x="23" y="12"/>
                    <a:pt x="26" y="16"/>
                  </a:cubicBezTo>
                  <a:cubicBezTo>
                    <a:pt x="20" y="15"/>
                    <a:pt x="14" y="13"/>
                    <a:pt x="8" y="11"/>
                  </a:cubicBezTo>
                  <a:cubicBezTo>
                    <a:pt x="5" y="13"/>
                    <a:pt x="3" y="15"/>
                    <a:pt x="0" y="18"/>
                  </a:cubicBezTo>
                  <a:cubicBezTo>
                    <a:pt x="11" y="22"/>
                    <a:pt x="22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4" y="41"/>
                    <a:pt x="56" y="53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2" y="45"/>
                    <a:pt x="54" y="37"/>
                    <a:pt x="48" y="29"/>
                  </a:cubicBezTo>
                  <a:cubicBezTo>
                    <a:pt x="52" y="30"/>
                    <a:pt x="56" y="30"/>
                    <a:pt x="60" y="30"/>
                  </a:cubicBezTo>
                  <a:cubicBezTo>
                    <a:pt x="63" y="30"/>
                    <a:pt x="67" y="30"/>
                    <a:pt x="70" y="3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5969D7B0-319E-4477-9A28-AE25AA4F0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8" y="722313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63704723-9992-46B1-B5DB-81372062C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1" y="782638"/>
              <a:ext cx="374650" cy="563563"/>
            </a:xfrm>
            <a:custGeom>
              <a:avLst/>
              <a:gdLst>
                <a:gd name="T0" fmla="*/ 99 w 99"/>
                <a:gd name="T1" fmla="*/ 97 h 149"/>
                <a:gd name="T2" fmla="*/ 99 w 99"/>
                <a:gd name="T3" fmla="*/ 77 h 149"/>
                <a:gd name="T4" fmla="*/ 89 w 99"/>
                <a:gd name="T5" fmla="*/ 64 h 149"/>
                <a:gd name="T6" fmla="*/ 46 w 99"/>
                <a:gd name="T7" fmla="*/ 36 h 149"/>
                <a:gd name="T8" fmla="*/ 18 w 99"/>
                <a:gd name="T9" fmla="*/ 0 h 149"/>
                <a:gd name="T10" fmla="*/ 13 w 99"/>
                <a:gd name="T11" fmla="*/ 8 h 149"/>
                <a:gd name="T12" fmla="*/ 33 w 99"/>
                <a:gd name="T13" fmla="*/ 32 h 149"/>
                <a:gd name="T14" fmla="*/ 3 w 99"/>
                <a:gd name="T15" fmla="*/ 27 h 149"/>
                <a:gd name="T16" fmla="*/ 0 w 99"/>
                <a:gd name="T17" fmla="*/ 36 h 149"/>
                <a:gd name="T18" fmla="*/ 40 w 99"/>
                <a:gd name="T19" fmla="*/ 44 h 149"/>
                <a:gd name="T20" fmla="*/ 48 w 99"/>
                <a:gd name="T21" fmla="*/ 71 h 149"/>
                <a:gd name="T22" fmla="*/ 46 w 99"/>
                <a:gd name="T23" fmla="*/ 109 h 149"/>
                <a:gd name="T24" fmla="*/ 2 w 99"/>
                <a:gd name="T25" fmla="*/ 98 h 149"/>
                <a:gd name="T26" fmla="*/ 7 w 99"/>
                <a:gd name="T27" fmla="*/ 109 h 149"/>
                <a:gd name="T28" fmla="*/ 44 w 99"/>
                <a:gd name="T29" fmla="*/ 118 h 149"/>
                <a:gd name="T30" fmla="*/ 35 w 99"/>
                <a:gd name="T31" fmla="*/ 144 h 149"/>
                <a:gd name="T32" fmla="*/ 43 w 99"/>
                <a:gd name="T33" fmla="*/ 149 h 149"/>
                <a:gd name="T34" fmla="*/ 54 w 99"/>
                <a:gd name="T35" fmla="*/ 120 h 149"/>
                <a:gd name="T36" fmla="*/ 99 w 99"/>
                <a:gd name="T37" fmla="*/ 121 h 149"/>
                <a:gd name="T38" fmla="*/ 99 w 99"/>
                <a:gd name="T39" fmla="*/ 112 h 149"/>
                <a:gd name="T40" fmla="*/ 56 w 99"/>
                <a:gd name="T41" fmla="*/ 110 h 149"/>
                <a:gd name="T42" fmla="*/ 57 w 99"/>
                <a:gd name="T43" fmla="*/ 76 h 149"/>
                <a:gd name="T44" fmla="*/ 52 w 99"/>
                <a:gd name="T45" fmla="*/ 49 h 149"/>
                <a:gd name="T46" fmla="*/ 82 w 99"/>
                <a:gd name="T47" fmla="*/ 71 h 149"/>
                <a:gd name="T48" fmla="*/ 99 w 99"/>
                <a:gd name="T49" fmla="*/ 9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9">
                  <a:moveTo>
                    <a:pt x="99" y="9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6" y="72"/>
                    <a:pt x="92" y="68"/>
                    <a:pt x="89" y="64"/>
                  </a:cubicBezTo>
                  <a:cubicBezTo>
                    <a:pt x="76" y="50"/>
                    <a:pt x="61" y="42"/>
                    <a:pt x="46" y="36"/>
                  </a:cubicBezTo>
                  <a:cubicBezTo>
                    <a:pt x="39" y="22"/>
                    <a:pt x="29" y="10"/>
                    <a:pt x="18" y="0"/>
                  </a:cubicBezTo>
                  <a:cubicBezTo>
                    <a:pt x="16" y="3"/>
                    <a:pt x="15" y="5"/>
                    <a:pt x="13" y="8"/>
                  </a:cubicBezTo>
                  <a:cubicBezTo>
                    <a:pt x="21" y="15"/>
                    <a:pt x="28" y="23"/>
                    <a:pt x="33" y="32"/>
                  </a:cubicBezTo>
                  <a:cubicBezTo>
                    <a:pt x="22" y="29"/>
                    <a:pt x="11" y="28"/>
                    <a:pt x="3" y="27"/>
                  </a:cubicBezTo>
                  <a:cubicBezTo>
                    <a:pt x="2" y="31"/>
                    <a:pt x="1" y="33"/>
                    <a:pt x="0" y="36"/>
                  </a:cubicBezTo>
                  <a:cubicBezTo>
                    <a:pt x="10" y="37"/>
                    <a:pt x="25" y="39"/>
                    <a:pt x="40" y="44"/>
                  </a:cubicBezTo>
                  <a:cubicBezTo>
                    <a:pt x="44" y="53"/>
                    <a:pt x="46" y="62"/>
                    <a:pt x="48" y="71"/>
                  </a:cubicBezTo>
                  <a:cubicBezTo>
                    <a:pt x="49" y="83"/>
                    <a:pt x="49" y="96"/>
                    <a:pt x="46" y="109"/>
                  </a:cubicBezTo>
                  <a:cubicBezTo>
                    <a:pt x="38" y="108"/>
                    <a:pt x="21" y="104"/>
                    <a:pt x="2" y="98"/>
                  </a:cubicBezTo>
                  <a:cubicBezTo>
                    <a:pt x="4" y="101"/>
                    <a:pt x="5" y="105"/>
                    <a:pt x="7" y="109"/>
                  </a:cubicBezTo>
                  <a:cubicBezTo>
                    <a:pt x="28" y="115"/>
                    <a:pt x="41" y="118"/>
                    <a:pt x="44" y="118"/>
                  </a:cubicBezTo>
                  <a:cubicBezTo>
                    <a:pt x="42" y="127"/>
                    <a:pt x="39" y="136"/>
                    <a:pt x="35" y="144"/>
                  </a:cubicBezTo>
                  <a:cubicBezTo>
                    <a:pt x="38" y="146"/>
                    <a:pt x="41" y="148"/>
                    <a:pt x="43" y="149"/>
                  </a:cubicBezTo>
                  <a:cubicBezTo>
                    <a:pt x="48" y="140"/>
                    <a:pt x="51" y="130"/>
                    <a:pt x="54" y="120"/>
                  </a:cubicBezTo>
                  <a:cubicBezTo>
                    <a:pt x="69" y="122"/>
                    <a:pt x="84" y="122"/>
                    <a:pt x="99" y="12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85" y="113"/>
                    <a:pt x="70" y="112"/>
                    <a:pt x="56" y="110"/>
                  </a:cubicBezTo>
                  <a:cubicBezTo>
                    <a:pt x="58" y="99"/>
                    <a:pt x="59" y="87"/>
                    <a:pt x="57" y="76"/>
                  </a:cubicBezTo>
                  <a:cubicBezTo>
                    <a:pt x="57" y="67"/>
                    <a:pt x="55" y="58"/>
                    <a:pt x="52" y="49"/>
                  </a:cubicBezTo>
                  <a:cubicBezTo>
                    <a:pt x="62" y="54"/>
                    <a:pt x="73" y="61"/>
                    <a:pt x="82" y="71"/>
                  </a:cubicBezTo>
                  <a:cubicBezTo>
                    <a:pt x="89" y="78"/>
                    <a:pt x="95" y="87"/>
                    <a:pt x="99" y="97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1C96A716-25DE-45D9-A2FA-5BAB0DB4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551" y="11811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A8F6FEB9-7A14-46C1-9505-86B22455A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1" y="1274763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E595068E-3994-42CB-A05D-55375E7E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904876"/>
              <a:ext cx="73025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ACF0FE9D-2366-4D3A-8AAF-7D09A76F1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025526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27">
              <a:extLst>
                <a:ext uri="{FF2B5EF4-FFF2-40B4-BE49-F238E27FC236}">
                  <a16:creationId xmlns:a16="http://schemas.microsoft.com/office/drawing/2014/main" id="{F2CC34A6-8BF2-4DC0-8856-DDEE1D2F3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181101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28">
              <a:extLst>
                <a:ext uri="{FF2B5EF4-FFF2-40B4-BE49-F238E27FC236}">
                  <a16:creationId xmlns:a16="http://schemas.microsoft.com/office/drawing/2014/main" id="{7A823A06-7DE7-4B44-A438-1E51906B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722313"/>
              <a:ext cx="71438" cy="73025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29">
              <a:extLst>
                <a:ext uri="{FF2B5EF4-FFF2-40B4-BE49-F238E27FC236}">
                  <a16:creationId xmlns:a16="http://schemas.microsoft.com/office/drawing/2014/main" id="{FE52C740-CAB6-400E-82D0-9CE9255F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51" y="9652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30">
              <a:extLst>
                <a:ext uri="{FF2B5EF4-FFF2-40B4-BE49-F238E27FC236}">
                  <a16:creationId xmlns:a16="http://schemas.microsoft.com/office/drawing/2014/main" id="{D57122F9-5275-447F-973E-96263BA87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1157288"/>
              <a:ext cx="74613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31">
              <a:extLst>
                <a:ext uri="{FF2B5EF4-FFF2-40B4-BE49-F238E27FC236}">
                  <a16:creationId xmlns:a16="http://schemas.microsoft.com/office/drawing/2014/main" id="{9EB17B5E-284A-4857-BD03-493AFB1A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1" y="855663"/>
              <a:ext cx="76200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6D1D48D9-1179-4679-80C0-545A54D9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55663"/>
              <a:ext cx="38100" cy="71438"/>
            </a:xfrm>
            <a:custGeom>
              <a:avLst/>
              <a:gdLst>
                <a:gd name="T0" fmla="*/ 0 w 10"/>
                <a:gd name="T1" fmla="*/ 9 h 19"/>
                <a:gd name="T2" fmla="*/ 10 w 10"/>
                <a:gd name="T3" fmla="*/ 19 h 19"/>
                <a:gd name="T4" fmla="*/ 10 w 10"/>
                <a:gd name="T5" fmla="*/ 0 h 19"/>
                <a:gd name="T6" fmla="*/ 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8D53006-391E-4FFE-BE20-C581EA819C6E}"/>
              </a:ext>
            </a:extLst>
          </p:cNvPr>
          <p:cNvSpPr/>
          <p:nvPr/>
        </p:nvSpPr>
        <p:spPr>
          <a:xfrm>
            <a:off x="2317697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72FF1-C61D-4BD1-9B3F-2C247F714A04}"/>
              </a:ext>
            </a:extLst>
          </p:cNvPr>
          <p:cNvSpPr/>
          <p:nvPr/>
        </p:nvSpPr>
        <p:spPr>
          <a:xfrm>
            <a:off x="2317697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E003C5B-91ED-42CA-A0C3-59ACC3AA97C5}"/>
              </a:ext>
            </a:extLst>
          </p:cNvPr>
          <p:cNvSpPr/>
          <p:nvPr/>
        </p:nvSpPr>
        <p:spPr>
          <a:xfrm>
            <a:off x="2317697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BD5A82-78E1-4D69-AA0D-2EDBB334445B}"/>
              </a:ext>
            </a:extLst>
          </p:cNvPr>
          <p:cNvSpPr/>
          <p:nvPr/>
        </p:nvSpPr>
        <p:spPr>
          <a:xfrm>
            <a:off x="2317697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A16BA3-588A-410E-9EB7-35DFE1C3EDFB}"/>
              </a:ext>
            </a:extLst>
          </p:cNvPr>
          <p:cNvSpPr/>
          <p:nvPr/>
        </p:nvSpPr>
        <p:spPr>
          <a:xfrm>
            <a:off x="5975297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79FE0A-98F1-43AD-86BB-63579FF2DA02}"/>
              </a:ext>
            </a:extLst>
          </p:cNvPr>
          <p:cNvSpPr/>
          <p:nvPr/>
        </p:nvSpPr>
        <p:spPr>
          <a:xfrm>
            <a:off x="5975297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D5D675-C7A4-434C-8474-11B8E873F319}"/>
              </a:ext>
            </a:extLst>
          </p:cNvPr>
          <p:cNvSpPr/>
          <p:nvPr/>
        </p:nvSpPr>
        <p:spPr>
          <a:xfrm>
            <a:off x="5975297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168590B-9908-42D5-A0A3-4EFBCC904C00}"/>
              </a:ext>
            </a:extLst>
          </p:cNvPr>
          <p:cNvSpPr/>
          <p:nvPr/>
        </p:nvSpPr>
        <p:spPr>
          <a:xfrm>
            <a:off x="5975297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75C53D-556F-4A76-952B-CCCB3358B005}"/>
              </a:ext>
            </a:extLst>
          </p:cNvPr>
          <p:cNvSpPr/>
          <p:nvPr/>
        </p:nvSpPr>
        <p:spPr>
          <a:xfrm>
            <a:off x="9632898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B344EC8-CD8D-487E-A29F-8CFC13DF7248}"/>
              </a:ext>
            </a:extLst>
          </p:cNvPr>
          <p:cNvSpPr/>
          <p:nvPr/>
        </p:nvSpPr>
        <p:spPr>
          <a:xfrm>
            <a:off x="9632898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3E9217B-6551-4C26-ABE2-E28EAE899574}"/>
              </a:ext>
            </a:extLst>
          </p:cNvPr>
          <p:cNvSpPr/>
          <p:nvPr/>
        </p:nvSpPr>
        <p:spPr>
          <a:xfrm>
            <a:off x="9632898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E90FF-B376-4462-823A-CEB38F489F41}"/>
              </a:ext>
            </a:extLst>
          </p:cNvPr>
          <p:cNvSpPr/>
          <p:nvPr/>
        </p:nvSpPr>
        <p:spPr>
          <a:xfrm>
            <a:off x="9632898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ubtitle 176">
            <a:extLst>
              <a:ext uri="{FF2B5EF4-FFF2-40B4-BE49-F238E27FC236}">
                <a16:creationId xmlns:a16="http://schemas.microsoft.com/office/drawing/2014/main" id="{99C40A21-32E5-4F68-B6A5-B74C9747D976}"/>
              </a:ext>
            </a:extLst>
          </p:cNvPr>
          <p:cNvSpPr txBox="1">
            <a:spLocks/>
          </p:cNvSpPr>
          <p:nvPr/>
        </p:nvSpPr>
        <p:spPr>
          <a:xfrm>
            <a:off x="747634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ubtitle 176">
            <a:extLst>
              <a:ext uri="{FF2B5EF4-FFF2-40B4-BE49-F238E27FC236}">
                <a16:creationId xmlns:a16="http://schemas.microsoft.com/office/drawing/2014/main" id="{72DA482D-F950-42EC-A634-E2B40F85A223}"/>
              </a:ext>
            </a:extLst>
          </p:cNvPr>
          <p:cNvSpPr txBox="1">
            <a:spLocks/>
          </p:cNvSpPr>
          <p:nvPr/>
        </p:nvSpPr>
        <p:spPr>
          <a:xfrm>
            <a:off x="4324272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ubtitle 176">
            <a:extLst>
              <a:ext uri="{FF2B5EF4-FFF2-40B4-BE49-F238E27FC236}">
                <a16:creationId xmlns:a16="http://schemas.microsoft.com/office/drawing/2014/main" id="{720BEE48-CEDD-408E-A588-9346C177C7F1}"/>
              </a:ext>
            </a:extLst>
          </p:cNvPr>
          <p:cNvSpPr txBox="1">
            <a:spLocks/>
          </p:cNvSpPr>
          <p:nvPr/>
        </p:nvSpPr>
        <p:spPr>
          <a:xfrm>
            <a:off x="2868792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1" name="Subtitle 176">
            <a:extLst>
              <a:ext uri="{FF2B5EF4-FFF2-40B4-BE49-F238E27FC236}">
                <a16:creationId xmlns:a16="http://schemas.microsoft.com/office/drawing/2014/main" id="{078031E6-BC12-4FD5-9459-2806AD9A24B3}"/>
              </a:ext>
            </a:extLst>
          </p:cNvPr>
          <p:cNvSpPr txBox="1">
            <a:spLocks/>
          </p:cNvSpPr>
          <p:nvPr/>
        </p:nvSpPr>
        <p:spPr>
          <a:xfrm>
            <a:off x="6490746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2" name="Subtitle 176">
            <a:extLst>
              <a:ext uri="{FF2B5EF4-FFF2-40B4-BE49-F238E27FC236}">
                <a16:creationId xmlns:a16="http://schemas.microsoft.com/office/drawing/2014/main" id="{52EEAD6A-3461-4D9A-B302-B412035F78F1}"/>
              </a:ext>
            </a:extLst>
          </p:cNvPr>
          <p:cNvSpPr txBox="1">
            <a:spLocks/>
          </p:cNvSpPr>
          <p:nvPr/>
        </p:nvSpPr>
        <p:spPr>
          <a:xfrm>
            <a:off x="8057283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ubtitle 176">
            <a:extLst>
              <a:ext uri="{FF2B5EF4-FFF2-40B4-BE49-F238E27FC236}">
                <a16:creationId xmlns:a16="http://schemas.microsoft.com/office/drawing/2014/main" id="{B3E896D0-04CF-455B-92DD-7FEE2992B8C8}"/>
              </a:ext>
            </a:extLst>
          </p:cNvPr>
          <p:cNvSpPr txBox="1">
            <a:spLocks/>
          </p:cNvSpPr>
          <p:nvPr/>
        </p:nvSpPr>
        <p:spPr>
          <a:xfrm>
            <a:off x="10199859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4" name="Subtitle 176">
            <a:extLst>
              <a:ext uri="{FF2B5EF4-FFF2-40B4-BE49-F238E27FC236}">
                <a16:creationId xmlns:a16="http://schemas.microsoft.com/office/drawing/2014/main" id="{B0D07F63-6311-4202-8E15-79BB2A87BA07}"/>
              </a:ext>
            </a:extLst>
          </p:cNvPr>
          <p:cNvSpPr txBox="1">
            <a:spLocks/>
          </p:cNvSpPr>
          <p:nvPr/>
        </p:nvSpPr>
        <p:spPr>
          <a:xfrm>
            <a:off x="970497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5" name="Subtitle 176">
            <a:extLst>
              <a:ext uri="{FF2B5EF4-FFF2-40B4-BE49-F238E27FC236}">
                <a16:creationId xmlns:a16="http://schemas.microsoft.com/office/drawing/2014/main" id="{AA30DBE9-EDE1-429C-B6C8-538A80807382}"/>
              </a:ext>
            </a:extLst>
          </p:cNvPr>
          <p:cNvSpPr txBox="1">
            <a:spLocks/>
          </p:cNvSpPr>
          <p:nvPr/>
        </p:nvSpPr>
        <p:spPr>
          <a:xfrm>
            <a:off x="4646521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6" name="Subtitle 176">
            <a:extLst>
              <a:ext uri="{FF2B5EF4-FFF2-40B4-BE49-F238E27FC236}">
                <a16:creationId xmlns:a16="http://schemas.microsoft.com/office/drawing/2014/main" id="{D1B13835-D72B-472A-8BCD-783B7A7C9773}"/>
              </a:ext>
            </a:extLst>
          </p:cNvPr>
          <p:cNvSpPr txBox="1">
            <a:spLocks/>
          </p:cNvSpPr>
          <p:nvPr/>
        </p:nvSpPr>
        <p:spPr>
          <a:xfrm>
            <a:off x="8379532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7" name="Subtitle 176">
            <a:extLst>
              <a:ext uri="{FF2B5EF4-FFF2-40B4-BE49-F238E27FC236}">
                <a16:creationId xmlns:a16="http://schemas.microsoft.com/office/drawing/2014/main" id="{88DD4C7B-CFEC-4B75-BD04-5A539A1BB09C}"/>
              </a:ext>
            </a:extLst>
          </p:cNvPr>
          <p:cNvSpPr txBox="1">
            <a:spLocks/>
          </p:cNvSpPr>
          <p:nvPr/>
        </p:nvSpPr>
        <p:spPr>
          <a:xfrm>
            <a:off x="2868792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ubtitle 176">
            <a:extLst>
              <a:ext uri="{FF2B5EF4-FFF2-40B4-BE49-F238E27FC236}">
                <a16:creationId xmlns:a16="http://schemas.microsoft.com/office/drawing/2014/main" id="{374CBBFA-FFE3-4D21-B2CB-C217E6B68586}"/>
              </a:ext>
            </a:extLst>
          </p:cNvPr>
          <p:cNvSpPr txBox="1">
            <a:spLocks/>
          </p:cNvSpPr>
          <p:nvPr/>
        </p:nvSpPr>
        <p:spPr>
          <a:xfrm>
            <a:off x="6490746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ubtitle 176">
            <a:extLst>
              <a:ext uri="{FF2B5EF4-FFF2-40B4-BE49-F238E27FC236}">
                <a16:creationId xmlns:a16="http://schemas.microsoft.com/office/drawing/2014/main" id="{C1D85438-86FF-4254-AAA8-3663D1AB73A0}"/>
              </a:ext>
            </a:extLst>
          </p:cNvPr>
          <p:cNvSpPr txBox="1">
            <a:spLocks/>
          </p:cNvSpPr>
          <p:nvPr/>
        </p:nvSpPr>
        <p:spPr>
          <a:xfrm>
            <a:off x="10199859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ubtitle 176">
            <a:extLst>
              <a:ext uri="{FF2B5EF4-FFF2-40B4-BE49-F238E27FC236}">
                <a16:creationId xmlns:a16="http://schemas.microsoft.com/office/drawing/2014/main" id="{727953D4-6023-4441-AE17-27B89F2C1E83}"/>
              </a:ext>
            </a:extLst>
          </p:cNvPr>
          <p:cNvSpPr txBox="1">
            <a:spLocks/>
          </p:cNvSpPr>
          <p:nvPr/>
        </p:nvSpPr>
        <p:spPr>
          <a:xfrm>
            <a:off x="747634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ubtitle 176">
            <a:extLst>
              <a:ext uri="{FF2B5EF4-FFF2-40B4-BE49-F238E27FC236}">
                <a16:creationId xmlns:a16="http://schemas.microsoft.com/office/drawing/2014/main" id="{C07A8963-E05A-4D34-8A32-FE8836D5AB08}"/>
              </a:ext>
            </a:extLst>
          </p:cNvPr>
          <p:cNvSpPr txBox="1">
            <a:spLocks/>
          </p:cNvSpPr>
          <p:nvPr/>
        </p:nvSpPr>
        <p:spPr>
          <a:xfrm>
            <a:off x="4324272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ubtitle 176">
            <a:extLst>
              <a:ext uri="{FF2B5EF4-FFF2-40B4-BE49-F238E27FC236}">
                <a16:creationId xmlns:a16="http://schemas.microsoft.com/office/drawing/2014/main" id="{89C910D4-0387-4B25-AEBF-6D3AFBCA376E}"/>
              </a:ext>
            </a:extLst>
          </p:cNvPr>
          <p:cNvSpPr txBox="1">
            <a:spLocks/>
          </p:cNvSpPr>
          <p:nvPr/>
        </p:nvSpPr>
        <p:spPr>
          <a:xfrm>
            <a:off x="2868792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Subtitle 176">
            <a:extLst>
              <a:ext uri="{FF2B5EF4-FFF2-40B4-BE49-F238E27FC236}">
                <a16:creationId xmlns:a16="http://schemas.microsoft.com/office/drawing/2014/main" id="{219FBDC1-9A5E-4566-9F27-8F5B78536487}"/>
              </a:ext>
            </a:extLst>
          </p:cNvPr>
          <p:cNvSpPr txBox="1">
            <a:spLocks/>
          </p:cNvSpPr>
          <p:nvPr/>
        </p:nvSpPr>
        <p:spPr>
          <a:xfrm>
            <a:off x="6490746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0" name="Subtitle 176">
            <a:extLst>
              <a:ext uri="{FF2B5EF4-FFF2-40B4-BE49-F238E27FC236}">
                <a16:creationId xmlns:a16="http://schemas.microsoft.com/office/drawing/2014/main" id="{6798CCE3-D29D-44C8-9CB4-68307A8551A8}"/>
              </a:ext>
            </a:extLst>
          </p:cNvPr>
          <p:cNvSpPr txBox="1">
            <a:spLocks/>
          </p:cNvSpPr>
          <p:nvPr/>
        </p:nvSpPr>
        <p:spPr>
          <a:xfrm>
            <a:off x="8057283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ubtitle 176">
            <a:extLst>
              <a:ext uri="{FF2B5EF4-FFF2-40B4-BE49-F238E27FC236}">
                <a16:creationId xmlns:a16="http://schemas.microsoft.com/office/drawing/2014/main" id="{7E0DA1A9-79F3-4854-A618-7FA46F72A38F}"/>
              </a:ext>
            </a:extLst>
          </p:cNvPr>
          <p:cNvSpPr txBox="1">
            <a:spLocks/>
          </p:cNvSpPr>
          <p:nvPr/>
        </p:nvSpPr>
        <p:spPr>
          <a:xfrm>
            <a:off x="10199859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2" name="Subtitle 176">
            <a:extLst>
              <a:ext uri="{FF2B5EF4-FFF2-40B4-BE49-F238E27FC236}">
                <a16:creationId xmlns:a16="http://schemas.microsoft.com/office/drawing/2014/main" id="{B487A8D4-DEB7-410C-A5BC-58C599B3BA66}"/>
              </a:ext>
            </a:extLst>
          </p:cNvPr>
          <p:cNvSpPr txBox="1">
            <a:spLocks/>
          </p:cNvSpPr>
          <p:nvPr/>
        </p:nvSpPr>
        <p:spPr>
          <a:xfrm>
            <a:off x="970497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3" name="Subtitle 176">
            <a:extLst>
              <a:ext uri="{FF2B5EF4-FFF2-40B4-BE49-F238E27FC236}">
                <a16:creationId xmlns:a16="http://schemas.microsoft.com/office/drawing/2014/main" id="{E54E5E11-4BD7-40EC-AD08-DD58CCC58BAD}"/>
              </a:ext>
            </a:extLst>
          </p:cNvPr>
          <p:cNvSpPr txBox="1">
            <a:spLocks/>
          </p:cNvSpPr>
          <p:nvPr/>
        </p:nvSpPr>
        <p:spPr>
          <a:xfrm>
            <a:off x="4646521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4" name="Subtitle 176">
            <a:extLst>
              <a:ext uri="{FF2B5EF4-FFF2-40B4-BE49-F238E27FC236}">
                <a16:creationId xmlns:a16="http://schemas.microsoft.com/office/drawing/2014/main" id="{385D938C-085B-4868-AC41-1D3CFB3E80A8}"/>
              </a:ext>
            </a:extLst>
          </p:cNvPr>
          <p:cNvSpPr txBox="1">
            <a:spLocks/>
          </p:cNvSpPr>
          <p:nvPr/>
        </p:nvSpPr>
        <p:spPr>
          <a:xfrm>
            <a:off x="8379532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5" name="Subtitle 176">
            <a:extLst>
              <a:ext uri="{FF2B5EF4-FFF2-40B4-BE49-F238E27FC236}">
                <a16:creationId xmlns:a16="http://schemas.microsoft.com/office/drawing/2014/main" id="{51D62CC6-2839-45B3-B645-5FBFC2C51390}"/>
              </a:ext>
            </a:extLst>
          </p:cNvPr>
          <p:cNvSpPr txBox="1">
            <a:spLocks/>
          </p:cNvSpPr>
          <p:nvPr/>
        </p:nvSpPr>
        <p:spPr>
          <a:xfrm>
            <a:off x="2868792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ubtitle 176">
            <a:extLst>
              <a:ext uri="{FF2B5EF4-FFF2-40B4-BE49-F238E27FC236}">
                <a16:creationId xmlns:a16="http://schemas.microsoft.com/office/drawing/2014/main" id="{50597200-99D3-4593-9F36-859B5845F552}"/>
              </a:ext>
            </a:extLst>
          </p:cNvPr>
          <p:cNvSpPr txBox="1">
            <a:spLocks/>
          </p:cNvSpPr>
          <p:nvPr/>
        </p:nvSpPr>
        <p:spPr>
          <a:xfrm>
            <a:off x="6490746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ubtitle 176">
            <a:extLst>
              <a:ext uri="{FF2B5EF4-FFF2-40B4-BE49-F238E27FC236}">
                <a16:creationId xmlns:a16="http://schemas.microsoft.com/office/drawing/2014/main" id="{C3831FBA-0DB5-496E-8638-BE18653BBAC4}"/>
              </a:ext>
            </a:extLst>
          </p:cNvPr>
          <p:cNvSpPr txBox="1">
            <a:spLocks/>
          </p:cNvSpPr>
          <p:nvPr/>
        </p:nvSpPr>
        <p:spPr>
          <a:xfrm>
            <a:off x="10199859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91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DFCDEFF-8987-4D2F-AEB4-21DC71CBDD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DFCDEFF-8987-4D2F-AEB4-21DC71CBDD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5BA399-7530-4182-B5C7-85272403E99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89DACC6-89C8-428A-8750-7FBB2B8F1F32}"/>
              </a:ext>
            </a:extLst>
          </p:cNvPr>
          <p:cNvSpPr/>
          <p:nvPr/>
        </p:nvSpPr>
        <p:spPr>
          <a:xfrm flipH="1" flipV="1">
            <a:off x="5787" y="3291914"/>
            <a:ext cx="3883599" cy="3573334"/>
          </a:xfrm>
          <a:custGeom>
            <a:avLst/>
            <a:gdLst>
              <a:gd name="connsiteX0" fmla="*/ 0 w 3883599"/>
              <a:gd name="connsiteY0" fmla="*/ 0 h 3573334"/>
              <a:gd name="connsiteX1" fmla="*/ 3883599 w 3883599"/>
              <a:gd name="connsiteY1" fmla="*/ 0 h 3573334"/>
              <a:gd name="connsiteX2" fmla="*/ 3883599 w 3883599"/>
              <a:gd name="connsiteY2" fmla="*/ 3573334 h 3573334"/>
              <a:gd name="connsiteX3" fmla="*/ 3844236 w 3883599"/>
              <a:gd name="connsiteY3" fmla="*/ 3561483 h 3573334"/>
              <a:gd name="connsiteX4" fmla="*/ 3731199 w 3883599"/>
              <a:gd name="connsiteY4" fmla="*/ 3505200 h 3573334"/>
              <a:gd name="connsiteX5" fmla="*/ 2321499 w 3883599"/>
              <a:gd name="connsiteY5" fmla="*/ 628650 h 3573334"/>
              <a:gd name="connsiteX6" fmla="*/ 73599 w 3883599"/>
              <a:gd name="connsiteY6" fmla="*/ 57150 h 357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599" h="3573334">
                <a:moveTo>
                  <a:pt x="0" y="0"/>
                </a:moveTo>
                <a:lnTo>
                  <a:pt x="3883599" y="0"/>
                </a:lnTo>
                <a:lnTo>
                  <a:pt x="3883599" y="3573334"/>
                </a:lnTo>
                <a:lnTo>
                  <a:pt x="3844236" y="3561483"/>
                </a:lnTo>
                <a:cubicBezTo>
                  <a:pt x="3803964" y="3545743"/>
                  <a:pt x="3766124" y="3527028"/>
                  <a:pt x="3731199" y="3505200"/>
                </a:cubicBezTo>
                <a:cubicBezTo>
                  <a:pt x="3172399" y="3155950"/>
                  <a:pt x="2931099" y="1203325"/>
                  <a:pt x="2321499" y="628650"/>
                </a:cubicBezTo>
                <a:cubicBezTo>
                  <a:pt x="1711899" y="53975"/>
                  <a:pt x="387924" y="257175"/>
                  <a:pt x="73599" y="57150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7E02E28-80C7-4013-AC6F-04457FD1C14E}"/>
              </a:ext>
            </a:extLst>
          </p:cNvPr>
          <p:cNvSpPr/>
          <p:nvPr/>
        </p:nvSpPr>
        <p:spPr>
          <a:xfrm>
            <a:off x="8308402" y="0"/>
            <a:ext cx="3883599" cy="3573334"/>
          </a:xfrm>
          <a:custGeom>
            <a:avLst/>
            <a:gdLst>
              <a:gd name="connsiteX0" fmla="*/ 0 w 3883599"/>
              <a:gd name="connsiteY0" fmla="*/ 0 h 3573334"/>
              <a:gd name="connsiteX1" fmla="*/ 3883599 w 3883599"/>
              <a:gd name="connsiteY1" fmla="*/ 0 h 3573334"/>
              <a:gd name="connsiteX2" fmla="*/ 3883599 w 3883599"/>
              <a:gd name="connsiteY2" fmla="*/ 3573334 h 3573334"/>
              <a:gd name="connsiteX3" fmla="*/ 3844236 w 3883599"/>
              <a:gd name="connsiteY3" fmla="*/ 3561483 h 3573334"/>
              <a:gd name="connsiteX4" fmla="*/ 3731199 w 3883599"/>
              <a:gd name="connsiteY4" fmla="*/ 3505200 h 3573334"/>
              <a:gd name="connsiteX5" fmla="*/ 2321499 w 3883599"/>
              <a:gd name="connsiteY5" fmla="*/ 628650 h 3573334"/>
              <a:gd name="connsiteX6" fmla="*/ 73599 w 3883599"/>
              <a:gd name="connsiteY6" fmla="*/ 57150 h 357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599" h="3573334">
                <a:moveTo>
                  <a:pt x="0" y="0"/>
                </a:moveTo>
                <a:lnTo>
                  <a:pt x="3883599" y="0"/>
                </a:lnTo>
                <a:lnTo>
                  <a:pt x="3883599" y="3573334"/>
                </a:lnTo>
                <a:lnTo>
                  <a:pt x="3844236" y="3561483"/>
                </a:lnTo>
                <a:cubicBezTo>
                  <a:pt x="3803964" y="3545743"/>
                  <a:pt x="3766124" y="3527028"/>
                  <a:pt x="3731199" y="3505200"/>
                </a:cubicBezTo>
                <a:cubicBezTo>
                  <a:pt x="3172399" y="3155950"/>
                  <a:pt x="2931099" y="1203325"/>
                  <a:pt x="2321499" y="628650"/>
                </a:cubicBezTo>
                <a:cubicBezTo>
                  <a:pt x="1711899" y="53975"/>
                  <a:pt x="387924" y="257175"/>
                  <a:pt x="73599" y="57150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561E689-2A57-4BD3-A9F3-CB26039F12C4}"/>
              </a:ext>
            </a:extLst>
          </p:cNvPr>
          <p:cNvSpPr/>
          <p:nvPr/>
        </p:nvSpPr>
        <p:spPr>
          <a:xfrm rot="5400000">
            <a:off x="-209675" y="3067288"/>
            <a:ext cx="5705026" cy="719149"/>
          </a:xfrm>
          <a:prstGeom prst="chevron">
            <a:avLst>
              <a:gd name="adj" fmla="val 25629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80FA21-E92D-4BAD-BE07-9F1ECC9D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143" y="665335"/>
            <a:ext cx="5486401" cy="840545"/>
          </a:xfrm>
        </p:spPr>
        <p:txBody>
          <a:bodyPr lIns="0" rIns="0">
            <a:normAutofit/>
          </a:bodyPr>
          <a:lstStyle/>
          <a:p>
            <a:r>
              <a:rPr lang="en-US" dirty="0"/>
              <a:t>Vertical Timeline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881420-D316-47E4-BACD-64844202343A}"/>
              </a:ext>
            </a:extLst>
          </p:cNvPr>
          <p:cNvGrpSpPr/>
          <p:nvPr/>
        </p:nvGrpSpPr>
        <p:grpSpPr>
          <a:xfrm>
            <a:off x="3275233" y="1698268"/>
            <a:ext cx="2820767" cy="3439035"/>
            <a:chOff x="-925551" y="1698268"/>
            <a:chExt cx="8073483" cy="34390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905B005-63E0-47E1-8C1D-33962A3A5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5137303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D33630-A31D-4DB0-9FBB-CFD015798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3990958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C04FDB-F182-4FEB-9968-0AE3C4F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2844613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F36636-3544-4239-9FAE-87CCB489C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1698268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47543AA-2637-47AB-9E84-DF1CC79B3271}"/>
              </a:ext>
            </a:extLst>
          </p:cNvPr>
          <p:cNvSpPr/>
          <p:nvPr/>
        </p:nvSpPr>
        <p:spPr>
          <a:xfrm rot="5400000">
            <a:off x="2069666" y="765522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E6CD573-E5EB-4B4E-B89C-0E828F6FB7D8}"/>
              </a:ext>
            </a:extLst>
          </p:cNvPr>
          <p:cNvSpPr/>
          <p:nvPr/>
        </p:nvSpPr>
        <p:spPr>
          <a:xfrm rot="5400000">
            <a:off x="2069666" y="1911865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ED6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FDE9D7E-1C14-4AD9-9AB5-F681195C07D3}"/>
              </a:ext>
            </a:extLst>
          </p:cNvPr>
          <p:cNvSpPr/>
          <p:nvPr/>
        </p:nvSpPr>
        <p:spPr>
          <a:xfrm rot="5400000">
            <a:off x="2069666" y="3062486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B1F729C-302D-4AEC-B036-A95962296D7B}"/>
              </a:ext>
            </a:extLst>
          </p:cNvPr>
          <p:cNvSpPr/>
          <p:nvPr/>
        </p:nvSpPr>
        <p:spPr>
          <a:xfrm rot="5400000">
            <a:off x="2069666" y="4226985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ED6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A712D01-CC89-4135-9D06-CA7A0D0AEAA5}"/>
              </a:ext>
            </a:extLst>
          </p:cNvPr>
          <p:cNvSpPr/>
          <p:nvPr/>
        </p:nvSpPr>
        <p:spPr>
          <a:xfrm rot="5400000">
            <a:off x="2069666" y="5346626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5782992-4C0C-426B-8845-F740BC2E9648}"/>
              </a:ext>
            </a:extLst>
          </p:cNvPr>
          <p:cNvSpPr/>
          <p:nvPr/>
        </p:nvSpPr>
        <p:spPr>
          <a:xfrm rot="5400000">
            <a:off x="1894932" y="948079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282354D6-4032-4A0A-9E7D-7F96FEB024FE}"/>
              </a:ext>
            </a:extLst>
          </p:cNvPr>
          <p:cNvSpPr/>
          <p:nvPr/>
        </p:nvSpPr>
        <p:spPr>
          <a:xfrm rot="5400000">
            <a:off x="1894932" y="3254122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22CCF10-32EA-42CA-8300-BCA78039A81E}"/>
              </a:ext>
            </a:extLst>
          </p:cNvPr>
          <p:cNvSpPr/>
          <p:nvPr/>
        </p:nvSpPr>
        <p:spPr>
          <a:xfrm rot="5400000">
            <a:off x="1894932" y="5538262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10672E-EE86-41B2-AF56-BC641F0D907C}"/>
              </a:ext>
            </a:extLst>
          </p:cNvPr>
          <p:cNvSpPr/>
          <p:nvPr/>
        </p:nvSpPr>
        <p:spPr>
          <a:xfrm rot="5400000">
            <a:off x="1894932" y="2103501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DC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4711863C-6DEB-4C9B-BA55-D3D3BBC50355}"/>
              </a:ext>
            </a:extLst>
          </p:cNvPr>
          <p:cNvSpPr/>
          <p:nvPr/>
        </p:nvSpPr>
        <p:spPr>
          <a:xfrm rot="5400000">
            <a:off x="1894932" y="4418621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DC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3">
            <a:extLst>
              <a:ext uri="{FF2B5EF4-FFF2-40B4-BE49-F238E27FC236}">
                <a16:creationId xmlns:a16="http://schemas.microsoft.com/office/drawing/2014/main" id="{2FA8E71C-B592-494D-8D36-A186759748DB}"/>
              </a:ext>
            </a:extLst>
          </p:cNvPr>
          <p:cNvSpPr/>
          <p:nvPr/>
        </p:nvSpPr>
        <p:spPr>
          <a:xfrm>
            <a:off x="444937" y="880472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358EF784-F8DF-47FF-91FA-6EA6828E39D5}"/>
              </a:ext>
            </a:extLst>
          </p:cNvPr>
          <p:cNvSpPr/>
          <p:nvPr/>
        </p:nvSpPr>
        <p:spPr>
          <a:xfrm>
            <a:off x="444937" y="2028954"/>
            <a:ext cx="2191107" cy="484970"/>
          </a:xfrm>
          <a:prstGeom prst="roundRect">
            <a:avLst>
              <a:gd name="adj" fmla="val 0"/>
            </a:avLst>
          </a:prstGeom>
          <a:solidFill>
            <a:srgbClr val="FDC539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8A478A9E-89F0-47E8-98B3-FB39E15734D0}"/>
              </a:ext>
            </a:extLst>
          </p:cNvPr>
          <p:cNvSpPr/>
          <p:nvPr/>
        </p:nvSpPr>
        <p:spPr>
          <a:xfrm>
            <a:off x="444937" y="3179575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3">
            <a:extLst>
              <a:ext uri="{FF2B5EF4-FFF2-40B4-BE49-F238E27FC236}">
                <a16:creationId xmlns:a16="http://schemas.microsoft.com/office/drawing/2014/main" id="{E7912F91-70C5-4718-8539-90C8C0822EC2}"/>
              </a:ext>
            </a:extLst>
          </p:cNvPr>
          <p:cNvSpPr/>
          <p:nvPr/>
        </p:nvSpPr>
        <p:spPr>
          <a:xfrm>
            <a:off x="444937" y="5463715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1643820-610A-4C59-90DD-DEAE5309ABEB}"/>
              </a:ext>
            </a:extLst>
          </p:cNvPr>
          <p:cNvSpPr/>
          <p:nvPr/>
        </p:nvSpPr>
        <p:spPr>
          <a:xfrm>
            <a:off x="444937" y="4344074"/>
            <a:ext cx="2191107" cy="484970"/>
          </a:xfrm>
          <a:prstGeom prst="roundRect">
            <a:avLst>
              <a:gd name="adj" fmla="val 0"/>
            </a:avLst>
          </a:prstGeom>
          <a:solidFill>
            <a:srgbClr val="FDC539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C618B4-A4FF-4144-9173-79F8D83C1DE6}"/>
              </a:ext>
            </a:extLst>
          </p:cNvPr>
          <p:cNvGrpSpPr/>
          <p:nvPr/>
        </p:nvGrpSpPr>
        <p:grpSpPr>
          <a:xfrm>
            <a:off x="2437218" y="934559"/>
            <a:ext cx="376797" cy="376797"/>
            <a:chOff x="2849322" y="702816"/>
            <a:chExt cx="807700" cy="8077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473E2CB-5B1B-4489-ADA4-BFF4E461A329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322508-B844-4A8A-9BB2-FD6836682421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8000D4-CF77-4904-B50D-E48604E0187E}"/>
              </a:ext>
            </a:extLst>
          </p:cNvPr>
          <p:cNvGrpSpPr/>
          <p:nvPr/>
        </p:nvGrpSpPr>
        <p:grpSpPr>
          <a:xfrm>
            <a:off x="2437218" y="2083041"/>
            <a:ext cx="376797" cy="376797"/>
            <a:chOff x="2849322" y="702816"/>
            <a:chExt cx="807700" cy="8077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B5D942-1C1C-4CDE-B2AE-5FF64794DA43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F58A99-3679-4A46-B798-D9EADA1A625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ED1DE6-AD43-413B-BC90-BCF683CFE66E}"/>
              </a:ext>
            </a:extLst>
          </p:cNvPr>
          <p:cNvGrpSpPr/>
          <p:nvPr/>
        </p:nvGrpSpPr>
        <p:grpSpPr>
          <a:xfrm>
            <a:off x="2437218" y="3240601"/>
            <a:ext cx="376797" cy="376797"/>
            <a:chOff x="2849322" y="702816"/>
            <a:chExt cx="807700" cy="8077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159816-8C3B-463C-941B-5579EF64A958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59B5CC-F69B-41D6-BFC0-43F7FF9B99F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3CA48A-CD82-4435-BFE5-BBC73ED364D1}"/>
              </a:ext>
            </a:extLst>
          </p:cNvPr>
          <p:cNvGrpSpPr/>
          <p:nvPr/>
        </p:nvGrpSpPr>
        <p:grpSpPr>
          <a:xfrm>
            <a:off x="2437218" y="4389083"/>
            <a:ext cx="376797" cy="376797"/>
            <a:chOff x="2849322" y="702816"/>
            <a:chExt cx="807700" cy="8077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04192F-F17F-4668-89E9-E07B0A428E1F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61C748-2B6F-47CB-B22A-04FF5DDB61E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B04D4D-DEF6-4A8D-974D-A31A8C13809D}"/>
              </a:ext>
            </a:extLst>
          </p:cNvPr>
          <p:cNvGrpSpPr/>
          <p:nvPr/>
        </p:nvGrpSpPr>
        <p:grpSpPr>
          <a:xfrm>
            <a:off x="2437218" y="5526253"/>
            <a:ext cx="376797" cy="376797"/>
            <a:chOff x="2849322" y="702816"/>
            <a:chExt cx="807700" cy="8077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F32A3-0555-4021-A89A-CFB4C885D0A3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E965FCA-4124-491D-B070-362FD3C56A12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Subtitle 176">
            <a:extLst>
              <a:ext uri="{FF2B5EF4-FFF2-40B4-BE49-F238E27FC236}">
                <a16:creationId xmlns:a16="http://schemas.microsoft.com/office/drawing/2014/main" id="{7E954238-A615-462D-A54F-CCEEC747D005}"/>
              </a:ext>
            </a:extLst>
          </p:cNvPr>
          <p:cNvSpPr txBox="1">
            <a:spLocks/>
          </p:cNvSpPr>
          <p:nvPr/>
        </p:nvSpPr>
        <p:spPr>
          <a:xfrm>
            <a:off x="3275234" y="852086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6" name="Subtitle 176">
            <a:extLst>
              <a:ext uri="{FF2B5EF4-FFF2-40B4-BE49-F238E27FC236}">
                <a16:creationId xmlns:a16="http://schemas.microsoft.com/office/drawing/2014/main" id="{0319785D-3556-4429-A9E3-21AAC32BF706}"/>
              </a:ext>
            </a:extLst>
          </p:cNvPr>
          <p:cNvSpPr txBox="1">
            <a:spLocks/>
          </p:cNvSpPr>
          <p:nvPr/>
        </p:nvSpPr>
        <p:spPr>
          <a:xfrm>
            <a:off x="3275234" y="1994155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7" name="Subtitle 176">
            <a:extLst>
              <a:ext uri="{FF2B5EF4-FFF2-40B4-BE49-F238E27FC236}">
                <a16:creationId xmlns:a16="http://schemas.microsoft.com/office/drawing/2014/main" id="{0BA17C20-DBC3-4FDE-8906-CEF479F2F016}"/>
              </a:ext>
            </a:extLst>
          </p:cNvPr>
          <p:cNvSpPr txBox="1">
            <a:spLocks/>
          </p:cNvSpPr>
          <p:nvPr/>
        </p:nvSpPr>
        <p:spPr>
          <a:xfrm>
            <a:off x="3275234" y="3166449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8" name="Subtitle 176">
            <a:extLst>
              <a:ext uri="{FF2B5EF4-FFF2-40B4-BE49-F238E27FC236}">
                <a16:creationId xmlns:a16="http://schemas.microsoft.com/office/drawing/2014/main" id="{D67BAB56-6FDB-4A7C-938C-DFF98B276C8E}"/>
              </a:ext>
            </a:extLst>
          </p:cNvPr>
          <p:cNvSpPr txBox="1">
            <a:spLocks/>
          </p:cNvSpPr>
          <p:nvPr/>
        </p:nvSpPr>
        <p:spPr>
          <a:xfrm>
            <a:off x="3275234" y="4325924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9" name="Subtitle 176">
            <a:extLst>
              <a:ext uri="{FF2B5EF4-FFF2-40B4-BE49-F238E27FC236}">
                <a16:creationId xmlns:a16="http://schemas.microsoft.com/office/drawing/2014/main" id="{09D33E3A-0528-4DE5-A112-60D49F9DC8E5}"/>
              </a:ext>
            </a:extLst>
          </p:cNvPr>
          <p:cNvSpPr txBox="1">
            <a:spLocks/>
          </p:cNvSpPr>
          <p:nvPr/>
        </p:nvSpPr>
        <p:spPr>
          <a:xfrm>
            <a:off x="3275234" y="5445563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035CA-7BCF-4053-9901-9294D35C11FE}"/>
              </a:ext>
            </a:extLst>
          </p:cNvPr>
          <p:cNvGrpSpPr/>
          <p:nvPr/>
        </p:nvGrpSpPr>
        <p:grpSpPr>
          <a:xfrm>
            <a:off x="2549202" y="4532709"/>
            <a:ext cx="152829" cy="89544"/>
            <a:chOff x="4113213" y="4046538"/>
            <a:chExt cx="360363" cy="211138"/>
          </a:xfrm>
          <a:solidFill>
            <a:srgbClr val="FED677"/>
          </a:solidFill>
          <a:effectLst/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554494BC-3BB8-4B44-A03C-D9F0C451C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85">
              <a:extLst>
                <a:ext uri="{FF2B5EF4-FFF2-40B4-BE49-F238E27FC236}">
                  <a16:creationId xmlns:a16="http://schemas.microsoft.com/office/drawing/2014/main" id="{719ADD6D-F87C-41EB-8FAC-3240F2DF5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09430F-A8AE-49A4-A9C7-FB47D3EAA12B}"/>
              </a:ext>
            </a:extLst>
          </p:cNvPr>
          <p:cNvGrpSpPr/>
          <p:nvPr/>
        </p:nvGrpSpPr>
        <p:grpSpPr>
          <a:xfrm>
            <a:off x="2556149" y="1053183"/>
            <a:ext cx="138935" cy="139548"/>
            <a:chOff x="7718425" y="3248025"/>
            <a:chExt cx="360363" cy="361951"/>
          </a:xfrm>
          <a:solidFill>
            <a:srgbClr val="FF4D67"/>
          </a:solidFill>
        </p:grpSpPr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913DA2EF-ACEF-4BE1-81F3-1D532E3D5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CE659F2C-931E-44FA-BBFC-FD582D759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90C511C4-FCBA-4FBD-A34C-FB268EB1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AFF13BC7-BC61-4C67-86B5-1F412799F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9E1245-337D-4563-8F3F-A28423839CF5}"/>
              </a:ext>
            </a:extLst>
          </p:cNvPr>
          <p:cNvGrpSpPr/>
          <p:nvPr/>
        </p:nvGrpSpPr>
        <p:grpSpPr>
          <a:xfrm>
            <a:off x="2562575" y="3359532"/>
            <a:ext cx="126082" cy="138935"/>
            <a:chOff x="6291263" y="5054601"/>
            <a:chExt cx="327025" cy="360363"/>
          </a:xfrm>
          <a:solidFill>
            <a:srgbClr val="FF4D67"/>
          </a:solidFill>
        </p:grpSpPr>
        <p:sp>
          <p:nvSpPr>
            <p:cNvPr id="59" name="Freeform 179">
              <a:extLst>
                <a:ext uri="{FF2B5EF4-FFF2-40B4-BE49-F238E27FC236}">
                  <a16:creationId xmlns:a16="http://schemas.microsoft.com/office/drawing/2014/main" id="{EDF2B0B9-8414-4811-AC7D-6024004B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80">
              <a:extLst>
                <a:ext uri="{FF2B5EF4-FFF2-40B4-BE49-F238E27FC236}">
                  <a16:creationId xmlns:a16="http://schemas.microsoft.com/office/drawing/2014/main" id="{59420EB0-D80D-43D2-9579-E0F1603D3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81">
              <a:extLst>
                <a:ext uri="{FF2B5EF4-FFF2-40B4-BE49-F238E27FC236}">
                  <a16:creationId xmlns:a16="http://schemas.microsoft.com/office/drawing/2014/main" id="{BA5BCF34-E67B-4787-B0D7-7D7A2F30B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82">
              <a:extLst>
                <a:ext uri="{FF2B5EF4-FFF2-40B4-BE49-F238E27FC236}">
                  <a16:creationId xmlns:a16="http://schemas.microsoft.com/office/drawing/2014/main" id="{71F810C0-C800-413B-AB3C-36C46B9E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83">
              <a:extLst>
                <a:ext uri="{FF2B5EF4-FFF2-40B4-BE49-F238E27FC236}">
                  <a16:creationId xmlns:a16="http://schemas.microsoft.com/office/drawing/2014/main" id="{B3A2AB9A-94D3-46F4-B0E2-3390895BA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319E5E-4A67-465F-B90D-084C399E746C}"/>
              </a:ext>
            </a:extLst>
          </p:cNvPr>
          <p:cNvGrpSpPr/>
          <p:nvPr/>
        </p:nvGrpSpPr>
        <p:grpSpPr>
          <a:xfrm>
            <a:off x="2568205" y="2213775"/>
            <a:ext cx="114823" cy="115328"/>
            <a:chOff x="5554663" y="3248025"/>
            <a:chExt cx="360363" cy="361950"/>
          </a:xfrm>
          <a:solidFill>
            <a:srgbClr val="FED677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7B9B630-8D7B-4F4E-8685-097EC5AF4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CB948E-8DAE-4A9E-9848-D5A337A6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B2A0E5D-3EC4-4B74-AB2D-C5678A3D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E5AA70-B979-48E5-BEFF-C4865670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60AD1771-8EA6-48DC-8EFC-CF68111CA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CE5DEA65-8EA6-4EE1-8B7E-766FAF276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1" name="Freeform 6">
            <a:extLst>
              <a:ext uri="{FF2B5EF4-FFF2-40B4-BE49-F238E27FC236}">
                <a16:creationId xmlns:a16="http://schemas.microsoft.com/office/drawing/2014/main" id="{A4107A8D-A61B-45FB-9BCF-6B82C3D560F5}"/>
              </a:ext>
            </a:extLst>
          </p:cNvPr>
          <p:cNvSpPr>
            <a:spLocks noEditPoints="1"/>
          </p:cNvSpPr>
          <p:nvPr/>
        </p:nvSpPr>
        <p:spPr bwMode="auto">
          <a:xfrm>
            <a:off x="2541190" y="5630225"/>
            <a:ext cx="168852" cy="168852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EE9ACFC-31C8-4A9B-8D80-350285B15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610" y="3513192"/>
            <a:ext cx="4407465" cy="2657155"/>
          </a:xfrm>
          <a:prstGeom prst="rect">
            <a:avLst/>
          </a:prstGeom>
        </p:spPr>
      </p:pic>
      <p:sp>
        <p:nvSpPr>
          <p:cNvPr id="75" name="Subtitle 176">
            <a:extLst>
              <a:ext uri="{FF2B5EF4-FFF2-40B4-BE49-F238E27FC236}">
                <a16:creationId xmlns:a16="http://schemas.microsoft.com/office/drawing/2014/main" id="{860AF43F-E41B-48FF-A9F2-9A423E4C0413}"/>
              </a:ext>
            </a:extLst>
          </p:cNvPr>
          <p:cNvSpPr txBox="1">
            <a:spLocks/>
          </p:cNvSpPr>
          <p:nvPr/>
        </p:nvSpPr>
        <p:spPr>
          <a:xfrm>
            <a:off x="6487792" y="1844739"/>
            <a:ext cx="2620582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 magna aliqua. Ut enim ad minim</a:t>
            </a:r>
          </a:p>
        </p:txBody>
      </p:sp>
      <p:sp>
        <p:nvSpPr>
          <p:cNvPr id="76" name="Subtitle 176">
            <a:extLst>
              <a:ext uri="{FF2B5EF4-FFF2-40B4-BE49-F238E27FC236}">
                <a16:creationId xmlns:a16="http://schemas.microsoft.com/office/drawing/2014/main" id="{44CED3A7-0E28-49CC-AC11-F3B8581E7E95}"/>
              </a:ext>
            </a:extLst>
          </p:cNvPr>
          <p:cNvSpPr txBox="1">
            <a:spLocks/>
          </p:cNvSpPr>
          <p:nvPr/>
        </p:nvSpPr>
        <p:spPr>
          <a:xfrm>
            <a:off x="9248962" y="1844739"/>
            <a:ext cx="2620582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 magna aliqua. Ut enim ad minim</a:t>
            </a:r>
          </a:p>
        </p:txBody>
      </p:sp>
    </p:spTree>
    <p:extLst>
      <p:ext uri="{BB962C8B-B14F-4D97-AF65-F5344CB8AC3E}">
        <p14:creationId xmlns:p14="http://schemas.microsoft.com/office/powerpoint/2010/main" val="151423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56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449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A4C588BA-9078-4A2B-8E50-5E257B3BFA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A4C588BA-9078-4A2B-8E50-5E257B3BFA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76D719B8-56D1-4A26-B28C-1C16240A2C1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61DD16B-97A2-4605-AFDB-DC51B80A8D46}"/>
              </a:ext>
            </a:extLst>
          </p:cNvPr>
          <p:cNvSpPr/>
          <p:nvPr/>
        </p:nvSpPr>
        <p:spPr>
          <a:xfrm>
            <a:off x="493574" y="1333500"/>
            <a:ext cx="11204852" cy="5285014"/>
          </a:xfrm>
          <a:prstGeom prst="roundRect">
            <a:avLst>
              <a:gd name="adj" fmla="val 317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Top Corners Rounded 107">
            <a:extLst>
              <a:ext uri="{FF2B5EF4-FFF2-40B4-BE49-F238E27FC236}">
                <a16:creationId xmlns:a16="http://schemas.microsoft.com/office/drawing/2014/main" id="{E3B13FBA-F016-449F-AEFF-FA51206ABABD}"/>
              </a:ext>
            </a:extLst>
          </p:cNvPr>
          <p:cNvSpPr/>
          <p:nvPr/>
        </p:nvSpPr>
        <p:spPr>
          <a:xfrm>
            <a:off x="1" y="-24707"/>
            <a:ext cx="12192000" cy="2046068"/>
          </a:xfrm>
          <a:prstGeom prst="round2SameRect">
            <a:avLst>
              <a:gd name="adj1" fmla="val 0"/>
              <a:gd name="adj2" fmla="val 2478"/>
            </a:avLst>
          </a:pr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1D08DD63-84B7-43B7-B7AE-196A67AC5D59}"/>
              </a:ext>
            </a:extLst>
          </p:cNvPr>
          <p:cNvSpPr/>
          <p:nvPr/>
        </p:nvSpPr>
        <p:spPr>
          <a:xfrm>
            <a:off x="-12700" y="-25400"/>
            <a:ext cx="3499936" cy="1885858"/>
          </a:xfrm>
          <a:custGeom>
            <a:avLst/>
            <a:gdLst>
              <a:gd name="connsiteX0" fmla="*/ 0 w 3499936"/>
              <a:gd name="connsiteY0" fmla="*/ 0 h 1885858"/>
              <a:gd name="connsiteX1" fmla="*/ 3486150 w 3499936"/>
              <a:gd name="connsiteY1" fmla="*/ 0 h 1885858"/>
              <a:gd name="connsiteX2" fmla="*/ 1828800 w 3499936"/>
              <a:gd name="connsiteY2" fmla="*/ 304800 h 1885858"/>
              <a:gd name="connsiteX3" fmla="*/ 2400300 w 3499936"/>
              <a:gd name="connsiteY3" fmla="*/ 495300 h 1885858"/>
              <a:gd name="connsiteX4" fmla="*/ 28918 w 3499936"/>
              <a:gd name="connsiteY4" fmla="*/ 1880465 h 1885858"/>
              <a:gd name="connsiteX5" fmla="*/ 0 w 3499936"/>
              <a:gd name="connsiteY5" fmla="*/ 1872287 h 188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9936" h="1885858">
                <a:moveTo>
                  <a:pt x="0" y="0"/>
                </a:moveTo>
                <a:lnTo>
                  <a:pt x="3486150" y="0"/>
                </a:lnTo>
                <a:cubicBezTo>
                  <a:pt x="3667125" y="196850"/>
                  <a:pt x="2009775" y="222250"/>
                  <a:pt x="1828800" y="304800"/>
                </a:cubicBezTo>
                <a:cubicBezTo>
                  <a:pt x="1647825" y="387350"/>
                  <a:pt x="2708275" y="234950"/>
                  <a:pt x="2400300" y="495300"/>
                </a:cubicBezTo>
                <a:cubicBezTo>
                  <a:pt x="2101949" y="747514"/>
                  <a:pt x="558099" y="1977058"/>
                  <a:pt x="28918" y="1880465"/>
                </a:cubicBezTo>
                <a:lnTo>
                  <a:pt x="0" y="1872287"/>
                </a:lnTo>
                <a:close/>
              </a:path>
            </a:pathLst>
          </a:custGeom>
          <a:solidFill>
            <a:srgbClr val="FEE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E41DB5FE-2065-41FC-8007-C0A945D85F24}"/>
              </a:ext>
            </a:extLst>
          </p:cNvPr>
          <p:cNvSpPr/>
          <p:nvPr/>
        </p:nvSpPr>
        <p:spPr>
          <a:xfrm flipH="1" flipV="1">
            <a:off x="8698347" y="135503"/>
            <a:ext cx="3499936" cy="1885858"/>
          </a:xfrm>
          <a:custGeom>
            <a:avLst/>
            <a:gdLst>
              <a:gd name="connsiteX0" fmla="*/ 0 w 3499936"/>
              <a:gd name="connsiteY0" fmla="*/ 0 h 1885858"/>
              <a:gd name="connsiteX1" fmla="*/ 3486150 w 3499936"/>
              <a:gd name="connsiteY1" fmla="*/ 0 h 1885858"/>
              <a:gd name="connsiteX2" fmla="*/ 1828800 w 3499936"/>
              <a:gd name="connsiteY2" fmla="*/ 304800 h 1885858"/>
              <a:gd name="connsiteX3" fmla="*/ 2400300 w 3499936"/>
              <a:gd name="connsiteY3" fmla="*/ 495300 h 1885858"/>
              <a:gd name="connsiteX4" fmla="*/ 28918 w 3499936"/>
              <a:gd name="connsiteY4" fmla="*/ 1880465 h 1885858"/>
              <a:gd name="connsiteX5" fmla="*/ 0 w 3499936"/>
              <a:gd name="connsiteY5" fmla="*/ 1872287 h 188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9936" h="1885858">
                <a:moveTo>
                  <a:pt x="0" y="0"/>
                </a:moveTo>
                <a:lnTo>
                  <a:pt x="3486150" y="0"/>
                </a:lnTo>
                <a:cubicBezTo>
                  <a:pt x="3667125" y="196850"/>
                  <a:pt x="2009775" y="222250"/>
                  <a:pt x="1828800" y="304800"/>
                </a:cubicBezTo>
                <a:cubicBezTo>
                  <a:pt x="1647825" y="387350"/>
                  <a:pt x="2708275" y="234950"/>
                  <a:pt x="2400300" y="495300"/>
                </a:cubicBezTo>
                <a:cubicBezTo>
                  <a:pt x="2101949" y="747514"/>
                  <a:pt x="558099" y="1977058"/>
                  <a:pt x="28918" y="1880465"/>
                </a:cubicBezTo>
                <a:lnTo>
                  <a:pt x="0" y="1872287"/>
                </a:lnTo>
                <a:close/>
              </a:path>
            </a:pathLst>
          </a:custGeom>
          <a:solidFill>
            <a:srgbClr val="FEEA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C37CA93-6291-49FA-8F15-C2D299F47E8F}"/>
              </a:ext>
            </a:extLst>
          </p:cNvPr>
          <p:cNvSpPr/>
          <p:nvPr/>
        </p:nvSpPr>
        <p:spPr>
          <a:xfrm>
            <a:off x="5377175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61EFB80-24D0-4FEE-815A-7F93F3718124}"/>
              </a:ext>
            </a:extLst>
          </p:cNvPr>
          <p:cNvSpPr/>
          <p:nvPr/>
        </p:nvSpPr>
        <p:spPr>
          <a:xfrm>
            <a:off x="1726857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D0023-2D09-49C1-92CD-8499BDDAB12A}"/>
              </a:ext>
            </a:extLst>
          </p:cNvPr>
          <p:cNvSpPr/>
          <p:nvPr/>
        </p:nvSpPr>
        <p:spPr>
          <a:xfrm>
            <a:off x="9027492" y="1239529"/>
            <a:ext cx="1430890" cy="1430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3EF93FF-3AAF-48AD-B6C5-7C7C7E84618E}"/>
              </a:ext>
            </a:extLst>
          </p:cNvPr>
          <p:cNvSpPr/>
          <p:nvPr/>
        </p:nvSpPr>
        <p:spPr>
          <a:xfrm>
            <a:off x="2179662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068CFE0-8806-4D5A-BFFB-0A9F524819D6}"/>
              </a:ext>
            </a:extLst>
          </p:cNvPr>
          <p:cNvSpPr/>
          <p:nvPr/>
        </p:nvSpPr>
        <p:spPr>
          <a:xfrm>
            <a:off x="2179662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BAEC114-33F4-43DA-8E87-484C34603419}"/>
              </a:ext>
            </a:extLst>
          </p:cNvPr>
          <p:cNvSpPr/>
          <p:nvPr/>
        </p:nvSpPr>
        <p:spPr>
          <a:xfrm>
            <a:off x="2179662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F01F8CA-6BBE-46CF-BE28-75E09243A7D4}"/>
              </a:ext>
            </a:extLst>
          </p:cNvPr>
          <p:cNvSpPr/>
          <p:nvPr/>
        </p:nvSpPr>
        <p:spPr>
          <a:xfrm>
            <a:off x="2179662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81E97C8-C90A-4D78-AA80-A9A21F5A9E26}"/>
              </a:ext>
            </a:extLst>
          </p:cNvPr>
          <p:cNvSpPr/>
          <p:nvPr/>
        </p:nvSpPr>
        <p:spPr>
          <a:xfrm>
            <a:off x="5837262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DF2A4A8-C1F4-445C-B9E0-09F2E7F65605}"/>
              </a:ext>
            </a:extLst>
          </p:cNvPr>
          <p:cNvSpPr/>
          <p:nvPr/>
        </p:nvSpPr>
        <p:spPr>
          <a:xfrm>
            <a:off x="5837262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521BC8A-7633-496B-BD7C-E3487AB3282C}"/>
              </a:ext>
            </a:extLst>
          </p:cNvPr>
          <p:cNvSpPr/>
          <p:nvPr/>
        </p:nvSpPr>
        <p:spPr>
          <a:xfrm>
            <a:off x="5837262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962343B-82BA-445E-8387-4155037381B7}"/>
              </a:ext>
            </a:extLst>
          </p:cNvPr>
          <p:cNvSpPr/>
          <p:nvPr/>
        </p:nvSpPr>
        <p:spPr>
          <a:xfrm>
            <a:off x="5837262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409D631-7FC7-4171-A69E-14D4C1A47BB4}"/>
              </a:ext>
            </a:extLst>
          </p:cNvPr>
          <p:cNvSpPr/>
          <p:nvPr/>
        </p:nvSpPr>
        <p:spPr>
          <a:xfrm>
            <a:off x="9494863" y="2858669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55DFE0B-72FD-4F11-AB8C-AADEEADD4F46}"/>
              </a:ext>
            </a:extLst>
          </p:cNvPr>
          <p:cNvSpPr/>
          <p:nvPr/>
        </p:nvSpPr>
        <p:spPr>
          <a:xfrm>
            <a:off x="9494863" y="3808583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E9986EB-FCD3-4C05-9F00-11E805489574}"/>
              </a:ext>
            </a:extLst>
          </p:cNvPr>
          <p:cNvSpPr/>
          <p:nvPr/>
        </p:nvSpPr>
        <p:spPr>
          <a:xfrm>
            <a:off x="9494863" y="4758497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F798309-0A98-4EB5-BCD6-A440CA4D1076}"/>
              </a:ext>
            </a:extLst>
          </p:cNvPr>
          <p:cNvSpPr/>
          <p:nvPr/>
        </p:nvSpPr>
        <p:spPr>
          <a:xfrm>
            <a:off x="9494863" y="5708411"/>
            <a:ext cx="517475" cy="517475"/>
          </a:xfrm>
          <a:prstGeom prst="ellipse">
            <a:avLst/>
          </a:prstGeom>
          <a:pattFill prst="ltDnDiag">
            <a:fgClr>
              <a:srgbClr val="B2B1C7"/>
            </a:fgClr>
            <a:bgClr>
              <a:schemeClr val="bg1"/>
            </a:bgClr>
          </a:patt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EBF5E-B6C5-4862-88A1-F82BA70C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Timeline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C1AA2D-1F15-47A7-92C7-1F9DE14A7BAD}"/>
              </a:ext>
            </a:extLst>
          </p:cNvPr>
          <p:cNvSpPr/>
          <p:nvPr/>
        </p:nvSpPr>
        <p:spPr>
          <a:xfrm>
            <a:off x="6029814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81C4E2C-70A9-4849-B974-C78E5170500C}"/>
              </a:ext>
            </a:extLst>
          </p:cNvPr>
          <p:cNvSpPr/>
          <p:nvPr/>
        </p:nvSpPr>
        <p:spPr>
          <a:xfrm>
            <a:off x="2372214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363EE82-22A3-472F-8A14-6B6BA0F25B61}"/>
              </a:ext>
            </a:extLst>
          </p:cNvPr>
          <p:cNvSpPr/>
          <p:nvPr/>
        </p:nvSpPr>
        <p:spPr>
          <a:xfrm>
            <a:off x="9687413" y="1954975"/>
            <a:ext cx="132373" cy="4936931"/>
          </a:xfrm>
          <a:prstGeom prst="roundRect">
            <a:avLst>
              <a:gd name="adj" fmla="val 50000"/>
            </a:avLst>
          </a:prstGeom>
          <a:solidFill>
            <a:srgbClr val="605E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A2C9D10-BF55-417F-BE8A-ECD9FEFE4376}"/>
              </a:ext>
            </a:extLst>
          </p:cNvPr>
          <p:cNvSpPr/>
          <p:nvPr/>
        </p:nvSpPr>
        <p:spPr>
          <a:xfrm>
            <a:off x="5558476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F7B377-6336-429C-8F81-CD20E974D1E5}"/>
              </a:ext>
            </a:extLst>
          </p:cNvPr>
          <p:cNvSpPr/>
          <p:nvPr/>
        </p:nvSpPr>
        <p:spPr>
          <a:xfrm>
            <a:off x="1908158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4D8632-6B53-4DD7-8C77-7086EEF5D844}"/>
              </a:ext>
            </a:extLst>
          </p:cNvPr>
          <p:cNvSpPr/>
          <p:nvPr/>
        </p:nvSpPr>
        <p:spPr>
          <a:xfrm>
            <a:off x="9208793" y="1417450"/>
            <a:ext cx="1075049" cy="10750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E30F1F-A995-4D65-A4B7-3DC62257F8E6}"/>
              </a:ext>
            </a:extLst>
          </p:cNvPr>
          <p:cNvGrpSpPr/>
          <p:nvPr/>
        </p:nvGrpSpPr>
        <p:grpSpPr>
          <a:xfrm>
            <a:off x="2181659" y="1756008"/>
            <a:ext cx="528046" cy="397932"/>
            <a:chOff x="6594475" y="2308226"/>
            <a:chExt cx="773113" cy="582613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6" name="Oval 109">
              <a:extLst>
                <a:ext uri="{FF2B5EF4-FFF2-40B4-BE49-F238E27FC236}">
                  <a16:creationId xmlns:a16="http://schemas.microsoft.com/office/drawing/2014/main" id="{D7168B35-C1B7-4134-A14B-B66085A22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4475" y="2308226"/>
              <a:ext cx="773113" cy="5826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10">
              <a:extLst>
                <a:ext uri="{FF2B5EF4-FFF2-40B4-BE49-F238E27FC236}">
                  <a16:creationId xmlns:a16="http://schemas.microsoft.com/office/drawing/2014/main" id="{76985729-AFF4-4CDA-920B-53BA457A1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385763" cy="385763"/>
            </a:xfrm>
            <a:custGeom>
              <a:avLst/>
              <a:gdLst>
                <a:gd name="T0" fmla="*/ 51 w 102"/>
                <a:gd name="T1" fmla="*/ 0 h 102"/>
                <a:gd name="T2" fmla="*/ 28 w 102"/>
                <a:gd name="T3" fmla="*/ 5 h 102"/>
                <a:gd name="T4" fmla="*/ 38 w 102"/>
                <a:gd name="T5" fmla="*/ 21 h 102"/>
                <a:gd name="T6" fmla="*/ 21 w 102"/>
                <a:gd name="T7" fmla="*/ 38 h 102"/>
                <a:gd name="T8" fmla="*/ 5 w 102"/>
                <a:gd name="T9" fmla="*/ 29 h 102"/>
                <a:gd name="T10" fmla="*/ 0 w 102"/>
                <a:gd name="T11" fmla="*/ 51 h 102"/>
                <a:gd name="T12" fmla="*/ 51 w 102"/>
                <a:gd name="T13" fmla="*/ 102 h 102"/>
                <a:gd name="T14" fmla="*/ 102 w 102"/>
                <a:gd name="T15" fmla="*/ 51 h 102"/>
                <a:gd name="T16" fmla="*/ 51 w 102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02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id="{00FB2272-AF93-40E4-9BBF-20F365A3C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8150" y="2406651"/>
              <a:ext cx="295275" cy="295275"/>
            </a:xfrm>
            <a:custGeom>
              <a:avLst/>
              <a:gdLst>
                <a:gd name="T0" fmla="*/ 51 w 78"/>
                <a:gd name="T1" fmla="*/ 0 h 78"/>
                <a:gd name="T2" fmla="*/ 28 w 78"/>
                <a:gd name="T3" fmla="*/ 5 h 78"/>
                <a:gd name="T4" fmla="*/ 38 w 78"/>
                <a:gd name="T5" fmla="*/ 21 h 78"/>
                <a:gd name="T6" fmla="*/ 21 w 78"/>
                <a:gd name="T7" fmla="*/ 38 h 78"/>
                <a:gd name="T8" fmla="*/ 5 w 78"/>
                <a:gd name="T9" fmla="*/ 29 h 78"/>
                <a:gd name="T10" fmla="*/ 0 w 78"/>
                <a:gd name="T11" fmla="*/ 51 h 78"/>
                <a:gd name="T12" fmla="*/ 8 w 78"/>
                <a:gd name="T13" fmla="*/ 78 h 78"/>
                <a:gd name="T14" fmla="*/ 78 w 78"/>
                <a:gd name="T15" fmla="*/ 8 h 78"/>
                <a:gd name="T16" fmla="*/ 51 w 7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51" y="0"/>
                  </a:moveTo>
                  <a:cubicBezTo>
                    <a:pt x="43" y="0"/>
                    <a:pt x="35" y="2"/>
                    <a:pt x="28" y="5"/>
                  </a:cubicBezTo>
                  <a:cubicBezTo>
                    <a:pt x="34" y="8"/>
                    <a:pt x="38" y="14"/>
                    <a:pt x="38" y="21"/>
                  </a:cubicBezTo>
                  <a:cubicBezTo>
                    <a:pt x="38" y="31"/>
                    <a:pt x="30" y="38"/>
                    <a:pt x="21" y="38"/>
                  </a:cubicBezTo>
                  <a:cubicBezTo>
                    <a:pt x="14" y="38"/>
                    <a:pt x="8" y="34"/>
                    <a:pt x="5" y="29"/>
                  </a:cubicBezTo>
                  <a:cubicBezTo>
                    <a:pt x="2" y="35"/>
                    <a:pt x="0" y="43"/>
                    <a:pt x="0" y="51"/>
                  </a:cubicBezTo>
                  <a:cubicBezTo>
                    <a:pt x="0" y="61"/>
                    <a:pt x="3" y="70"/>
                    <a:pt x="8" y="7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0" y="3"/>
                    <a:pt x="61" y="0"/>
                    <a:pt x="51" y="0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7867ED-E05D-4C06-9560-4CB5E6D8C6F1}"/>
              </a:ext>
            </a:extLst>
          </p:cNvPr>
          <p:cNvGrpSpPr/>
          <p:nvPr/>
        </p:nvGrpSpPr>
        <p:grpSpPr>
          <a:xfrm>
            <a:off x="5829808" y="1688782"/>
            <a:ext cx="532385" cy="532385"/>
            <a:chOff x="10369550" y="5518150"/>
            <a:chExt cx="779463" cy="779463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Freeform 231">
              <a:extLst>
                <a:ext uri="{FF2B5EF4-FFF2-40B4-BE49-F238E27FC236}">
                  <a16:creationId xmlns:a16="http://schemas.microsoft.com/office/drawing/2014/main" id="{E0A4A86A-1D79-4D98-82B9-F6B34FC1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8446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232">
              <a:extLst>
                <a:ext uri="{FF2B5EF4-FFF2-40B4-BE49-F238E27FC236}">
                  <a16:creationId xmlns:a16="http://schemas.microsoft.com/office/drawing/2014/main" id="{FED61F2A-4190-4CF4-858D-C5EADEB58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9C61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233">
              <a:extLst>
                <a:ext uri="{FF2B5EF4-FFF2-40B4-BE49-F238E27FC236}">
                  <a16:creationId xmlns:a16="http://schemas.microsoft.com/office/drawing/2014/main" id="{67BBA148-2C36-442F-A5AF-DCE0E2DA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234">
              <a:extLst>
                <a:ext uri="{FF2B5EF4-FFF2-40B4-BE49-F238E27FC236}">
                  <a16:creationId xmlns:a16="http://schemas.microsoft.com/office/drawing/2014/main" id="{54B30E25-CE21-4B15-9B18-56F3422B8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235">
              <a:extLst>
                <a:ext uri="{FF2B5EF4-FFF2-40B4-BE49-F238E27FC236}">
                  <a16:creationId xmlns:a16="http://schemas.microsoft.com/office/drawing/2014/main" id="{A61F7BA0-A172-4006-99C9-7DEC3B1D7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55FB224-A4DC-445E-8CBA-22FB702D77AE}"/>
              </a:ext>
            </a:extLst>
          </p:cNvPr>
          <p:cNvGrpSpPr/>
          <p:nvPr/>
        </p:nvGrpSpPr>
        <p:grpSpPr>
          <a:xfrm>
            <a:off x="9482836" y="1690409"/>
            <a:ext cx="526963" cy="529131"/>
            <a:chOff x="3125788" y="636588"/>
            <a:chExt cx="771526" cy="774700"/>
          </a:xfrm>
          <a:effectLst>
            <a:outerShdw dist="635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03EC4B63-74B4-4182-90BF-8C7694BC5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5788" y="636588"/>
              <a:ext cx="771525" cy="774700"/>
            </a:xfrm>
            <a:prstGeom prst="ellipse">
              <a:avLst/>
            </a:prstGeom>
            <a:solidFill>
              <a:srgbClr val="059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3721D191-69EB-4EA3-8F22-F497C6983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636588"/>
              <a:ext cx="385763" cy="774700"/>
            </a:xfrm>
            <a:custGeom>
              <a:avLst/>
              <a:gdLst>
                <a:gd name="T0" fmla="*/ 102 w 102"/>
                <a:gd name="T1" fmla="*/ 0 h 205"/>
                <a:gd name="T2" fmla="*/ 0 w 102"/>
                <a:gd name="T3" fmla="*/ 103 h 205"/>
                <a:gd name="T4" fmla="*/ 102 w 102"/>
                <a:gd name="T5" fmla="*/ 205 h 205"/>
                <a:gd name="T6" fmla="*/ 102 w 102"/>
                <a:gd name="T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5">
                  <a:moveTo>
                    <a:pt x="102" y="0"/>
                  </a:moveTo>
                  <a:cubicBezTo>
                    <a:pt x="45" y="0"/>
                    <a:pt x="0" y="46"/>
                    <a:pt x="0" y="103"/>
                  </a:cubicBezTo>
                  <a:cubicBezTo>
                    <a:pt x="0" y="159"/>
                    <a:pt x="45" y="205"/>
                    <a:pt x="102" y="205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21B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D9B3A3B5-A497-45F9-8E4F-215830387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6901" y="673101"/>
              <a:ext cx="760413" cy="733425"/>
            </a:xfrm>
            <a:custGeom>
              <a:avLst/>
              <a:gdLst>
                <a:gd name="T0" fmla="*/ 117 w 201"/>
                <a:gd name="T1" fmla="*/ 158 h 194"/>
                <a:gd name="T2" fmla="*/ 116 w 201"/>
                <a:gd name="T3" fmla="*/ 149 h 194"/>
                <a:gd name="T4" fmla="*/ 132 w 201"/>
                <a:gd name="T5" fmla="*/ 145 h 194"/>
                <a:gd name="T6" fmla="*/ 117 w 201"/>
                <a:gd name="T7" fmla="*/ 158 h 194"/>
                <a:gd name="T8" fmla="*/ 162 w 201"/>
                <a:gd name="T9" fmla="*/ 125 h 194"/>
                <a:gd name="T10" fmla="*/ 180 w 201"/>
                <a:gd name="T11" fmla="*/ 91 h 194"/>
                <a:gd name="T12" fmla="*/ 180 w 201"/>
                <a:gd name="T13" fmla="*/ 91 h 194"/>
                <a:gd name="T14" fmla="*/ 201 w 201"/>
                <a:gd name="T15" fmla="*/ 91 h 194"/>
                <a:gd name="T16" fmla="*/ 201 w 201"/>
                <a:gd name="T17" fmla="*/ 82 h 194"/>
                <a:gd name="T18" fmla="*/ 183 w 201"/>
                <a:gd name="T19" fmla="*/ 82 h 194"/>
                <a:gd name="T20" fmla="*/ 190 w 201"/>
                <a:gd name="T21" fmla="*/ 45 h 194"/>
                <a:gd name="T22" fmla="*/ 181 w 201"/>
                <a:gd name="T23" fmla="*/ 31 h 194"/>
                <a:gd name="T24" fmla="*/ 173 w 201"/>
                <a:gd name="T25" fmla="*/ 82 h 194"/>
                <a:gd name="T26" fmla="*/ 173 w 201"/>
                <a:gd name="T27" fmla="*/ 82 h 194"/>
                <a:gd name="T28" fmla="*/ 106 w 201"/>
                <a:gd name="T29" fmla="*/ 57 h 194"/>
                <a:gd name="T30" fmla="*/ 76 w 201"/>
                <a:gd name="T31" fmla="*/ 29 h 194"/>
                <a:gd name="T32" fmla="*/ 89 w 201"/>
                <a:gd name="T33" fmla="*/ 30 h 194"/>
                <a:gd name="T34" fmla="*/ 162 w 201"/>
                <a:gd name="T35" fmla="*/ 12 h 194"/>
                <a:gd name="T36" fmla="*/ 153 w 201"/>
                <a:gd name="T37" fmla="*/ 6 h 194"/>
                <a:gd name="T38" fmla="*/ 68 w 201"/>
                <a:gd name="T39" fmla="*/ 19 h 194"/>
                <a:gd name="T40" fmla="*/ 56 w 201"/>
                <a:gd name="T41" fmla="*/ 0 h 194"/>
                <a:gd name="T42" fmla="*/ 47 w 201"/>
                <a:gd name="T43" fmla="*/ 4 h 194"/>
                <a:gd name="T44" fmla="*/ 55 w 201"/>
                <a:gd name="T45" fmla="*/ 16 h 194"/>
                <a:gd name="T46" fmla="*/ 37 w 201"/>
                <a:gd name="T47" fmla="*/ 11 h 194"/>
                <a:gd name="T48" fmla="*/ 29 w 201"/>
                <a:gd name="T49" fmla="*/ 18 h 194"/>
                <a:gd name="T50" fmla="*/ 63 w 201"/>
                <a:gd name="T51" fmla="*/ 28 h 194"/>
                <a:gd name="T52" fmla="*/ 63 w 201"/>
                <a:gd name="T53" fmla="*/ 28 h 194"/>
                <a:gd name="T54" fmla="*/ 101 w 201"/>
                <a:gd name="T55" fmla="*/ 65 h 194"/>
                <a:gd name="T56" fmla="*/ 170 w 201"/>
                <a:gd name="T57" fmla="*/ 90 h 194"/>
                <a:gd name="T58" fmla="*/ 145 w 201"/>
                <a:gd name="T59" fmla="*/ 132 h 194"/>
                <a:gd name="T60" fmla="*/ 114 w 201"/>
                <a:gd name="T61" fmla="*/ 139 h 194"/>
                <a:gd name="T62" fmla="*/ 89 w 201"/>
                <a:gd name="T63" fmla="*/ 93 h 194"/>
                <a:gd name="T64" fmla="*/ 3 w 201"/>
                <a:gd name="T65" fmla="*/ 56 h 194"/>
                <a:gd name="T66" fmla="*/ 0 w 201"/>
                <a:gd name="T67" fmla="*/ 65 h 194"/>
                <a:gd name="T68" fmla="*/ 82 w 201"/>
                <a:gd name="T69" fmla="*/ 100 h 194"/>
                <a:gd name="T70" fmla="*/ 104 w 201"/>
                <a:gd name="T71" fmla="*/ 140 h 194"/>
                <a:gd name="T72" fmla="*/ 46 w 201"/>
                <a:gd name="T73" fmla="*/ 138 h 194"/>
                <a:gd name="T74" fmla="*/ 2 w 201"/>
                <a:gd name="T75" fmla="*/ 126 h 194"/>
                <a:gd name="T76" fmla="*/ 7 w 201"/>
                <a:gd name="T77" fmla="*/ 138 h 194"/>
                <a:gd name="T78" fmla="*/ 44 w 201"/>
                <a:gd name="T79" fmla="*/ 147 h 194"/>
                <a:gd name="T80" fmla="*/ 106 w 201"/>
                <a:gd name="T81" fmla="*/ 150 h 194"/>
                <a:gd name="T82" fmla="*/ 108 w 201"/>
                <a:gd name="T83" fmla="*/ 165 h 194"/>
                <a:gd name="T84" fmla="*/ 66 w 201"/>
                <a:gd name="T85" fmla="*/ 190 h 194"/>
                <a:gd name="T86" fmla="*/ 80 w 201"/>
                <a:gd name="T87" fmla="*/ 193 h 194"/>
                <a:gd name="T88" fmla="*/ 109 w 201"/>
                <a:gd name="T89" fmla="*/ 176 h 194"/>
                <a:gd name="T90" fmla="*/ 109 w 201"/>
                <a:gd name="T91" fmla="*/ 194 h 194"/>
                <a:gd name="T92" fmla="*/ 118 w 201"/>
                <a:gd name="T93" fmla="*/ 193 h 194"/>
                <a:gd name="T94" fmla="*/ 118 w 201"/>
                <a:gd name="T95" fmla="*/ 170 h 194"/>
                <a:gd name="T96" fmla="*/ 150 w 201"/>
                <a:gd name="T97" fmla="*/ 140 h 194"/>
                <a:gd name="T98" fmla="*/ 150 w 201"/>
                <a:gd name="T99" fmla="*/ 140 h 194"/>
                <a:gd name="T100" fmla="*/ 174 w 201"/>
                <a:gd name="T101" fmla="*/ 129 h 194"/>
                <a:gd name="T102" fmla="*/ 199 w 201"/>
                <a:gd name="T103" fmla="*/ 113 h 194"/>
                <a:gd name="T104" fmla="*/ 199 w 201"/>
                <a:gd name="T105" fmla="*/ 113 h 194"/>
                <a:gd name="T106" fmla="*/ 201 w 201"/>
                <a:gd name="T107" fmla="*/ 99 h 194"/>
                <a:gd name="T108" fmla="*/ 170 w 201"/>
                <a:gd name="T109" fmla="*/ 121 h 194"/>
                <a:gd name="T110" fmla="*/ 162 w 201"/>
                <a:gd name="T111" fmla="*/ 125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1" h="194">
                  <a:moveTo>
                    <a:pt x="117" y="158"/>
                  </a:moveTo>
                  <a:cubicBezTo>
                    <a:pt x="117" y="155"/>
                    <a:pt x="116" y="152"/>
                    <a:pt x="116" y="149"/>
                  </a:cubicBezTo>
                  <a:cubicBezTo>
                    <a:pt x="121" y="148"/>
                    <a:pt x="127" y="147"/>
                    <a:pt x="132" y="145"/>
                  </a:cubicBezTo>
                  <a:cubicBezTo>
                    <a:pt x="127" y="150"/>
                    <a:pt x="122" y="154"/>
                    <a:pt x="117" y="158"/>
                  </a:cubicBezTo>
                  <a:close/>
                  <a:moveTo>
                    <a:pt x="162" y="125"/>
                  </a:moveTo>
                  <a:cubicBezTo>
                    <a:pt x="169" y="114"/>
                    <a:pt x="175" y="103"/>
                    <a:pt x="180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7" y="91"/>
                    <a:pt x="194" y="91"/>
                    <a:pt x="201" y="91"/>
                  </a:cubicBezTo>
                  <a:cubicBezTo>
                    <a:pt x="201" y="88"/>
                    <a:pt x="201" y="85"/>
                    <a:pt x="201" y="82"/>
                  </a:cubicBezTo>
                  <a:cubicBezTo>
                    <a:pt x="194" y="82"/>
                    <a:pt x="188" y="82"/>
                    <a:pt x="183" y="82"/>
                  </a:cubicBezTo>
                  <a:cubicBezTo>
                    <a:pt x="186" y="71"/>
                    <a:pt x="189" y="58"/>
                    <a:pt x="190" y="45"/>
                  </a:cubicBezTo>
                  <a:cubicBezTo>
                    <a:pt x="187" y="40"/>
                    <a:pt x="184" y="35"/>
                    <a:pt x="181" y="31"/>
                  </a:cubicBezTo>
                  <a:cubicBezTo>
                    <a:pt x="181" y="47"/>
                    <a:pt x="178" y="65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48" y="79"/>
                    <a:pt x="124" y="69"/>
                    <a:pt x="106" y="57"/>
                  </a:cubicBezTo>
                  <a:cubicBezTo>
                    <a:pt x="96" y="49"/>
                    <a:pt x="85" y="40"/>
                    <a:pt x="76" y="29"/>
                  </a:cubicBezTo>
                  <a:cubicBezTo>
                    <a:pt x="81" y="30"/>
                    <a:pt x="85" y="30"/>
                    <a:pt x="89" y="30"/>
                  </a:cubicBezTo>
                  <a:cubicBezTo>
                    <a:pt x="114" y="30"/>
                    <a:pt x="139" y="23"/>
                    <a:pt x="162" y="12"/>
                  </a:cubicBezTo>
                  <a:cubicBezTo>
                    <a:pt x="159" y="9"/>
                    <a:pt x="156" y="7"/>
                    <a:pt x="153" y="6"/>
                  </a:cubicBezTo>
                  <a:cubicBezTo>
                    <a:pt x="127" y="19"/>
                    <a:pt x="98" y="24"/>
                    <a:pt x="68" y="19"/>
                  </a:cubicBezTo>
                  <a:cubicBezTo>
                    <a:pt x="64" y="13"/>
                    <a:pt x="60" y="6"/>
                    <a:pt x="56" y="0"/>
                  </a:cubicBezTo>
                  <a:cubicBezTo>
                    <a:pt x="53" y="1"/>
                    <a:pt x="50" y="3"/>
                    <a:pt x="47" y="4"/>
                  </a:cubicBezTo>
                  <a:cubicBezTo>
                    <a:pt x="49" y="8"/>
                    <a:pt x="52" y="12"/>
                    <a:pt x="55" y="16"/>
                  </a:cubicBezTo>
                  <a:cubicBezTo>
                    <a:pt x="49" y="15"/>
                    <a:pt x="43" y="13"/>
                    <a:pt x="37" y="11"/>
                  </a:cubicBezTo>
                  <a:cubicBezTo>
                    <a:pt x="34" y="13"/>
                    <a:pt x="32" y="15"/>
                    <a:pt x="29" y="18"/>
                  </a:cubicBezTo>
                  <a:cubicBezTo>
                    <a:pt x="40" y="22"/>
                    <a:pt x="51" y="26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74" y="42"/>
                    <a:pt x="86" y="54"/>
                    <a:pt x="101" y="65"/>
                  </a:cubicBezTo>
                  <a:cubicBezTo>
                    <a:pt x="118" y="77"/>
                    <a:pt x="144" y="87"/>
                    <a:pt x="170" y="90"/>
                  </a:cubicBezTo>
                  <a:cubicBezTo>
                    <a:pt x="168" y="96"/>
                    <a:pt x="159" y="115"/>
                    <a:pt x="145" y="132"/>
                  </a:cubicBezTo>
                  <a:cubicBezTo>
                    <a:pt x="134" y="135"/>
                    <a:pt x="124" y="138"/>
                    <a:pt x="114" y="139"/>
                  </a:cubicBezTo>
                  <a:cubicBezTo>
                    <a:pt x="109" y="121"/>
                    <a:pt x="100" y="106"/>
                    <a:pt x="89" y="93"/>
                  </a:cubicBezTo>
                  <a:cubicBezTo>
                    <a:pt x="62" y="64"/>
                    <a:pt x="24" y="57"/>
                    <a:pt x="3" y="56"/>
                  </a:cubicBezTo>
                  <a:cubicBezTo>
                    <a:pt x="2" y="59"/>
                    <a:pt x="1" y="62"/>
                    <a:pt x="0" y="65"/>
                  </a:cubicBezTo>
                  <a:cubicBezTo>
                    <a:pt x="19" y="67"/>
                    <a:pt x="56" y="72"/>
                    <a:pt x="82" y="100"/>
                  </a:cubicBezTo>
                  <a:cubicBezTo>
                    <a:pt x="92" y="111"/>
                    <a:pt x="100" y="124"/>
                    <a:pt x="104" y="140"/>
                  </a:cubicBezTo>
                  <a:cubicBezTo>
                    <a:pt x="85" y="142"/>
                    <a:pt x="66" y="141"/>
                    <a:pt x="46" y="138"/>
                  </a:cubicBezTo>
                  <a:cubicBezTo>
                    <a:pt x="38" y="137"/>
                    <a:pt x="21" y="133"/>
                    <a:pt x="2" y="126"/>
                  </a:cubicBezTo>
                  <a:cubicBezTo>
                    <a:pt x="4" y="131"/>
                    <a:pt x="5" y="134"/>
                    <a:pt x="7" y="138"/>
                  </a:cubicBezTo>
                  <a:cubicBezTo>
                    <a:pt x="28" y="144"/>
                    <a:pt x="41" y="147"/>
                    <a:pt x="44" y="147"/>
                  </a:cubicBezTo>
                  <a:cubicBezTo>
                    <a:pt x="65" y="151"/>
                    <a:pt x="86" y="152"/>
                    <a:pt x="106" y="150"/>
                  </a:cubicBezTo>
                  <a:cubicBezTo>
                    <a:pt x="107" y="155"/>
                    <a:pt x="108" y="160"/>
                    <a:pt x="108" y="165"/>
                  </a:cubicBezTo>
                  <a:cubicBezTo>
                    <a:pt x="95" y="174"/>
                    <a:pt x="81" y="183"/>
                    <a:pt x="66" y="190"/>
                  </a:cubicBezTo>
                  <a:cubicBezTo>
                    <a:pt x="71" y="191"/>
                    <a:pt x="75" y="192"/>
                    <a:pt x="80" y="193"/>
                  </a:cubicBezTo>
                  <a:cubicBezTo>
                    <a:pt x="90" y="188"/>
                    <a:pt x="100" y="183"/>
                    <a:pt x="109" y="176"/>
                  </a:cubicBezTo>
                  <a:cubicBezTo>
                    <a:pt x="109" y="182"/>
                    <a:pt x="109" y="188"/>
                    <a:pt x="109" y="194"/>
                  </a:cubicBezTo>
                  <a:cubicBezTo>
                    <a:pt x="112" y="194"/>
                    <a:pt x="115" y="194"/>
                    <a:pt x="118" y="193"/>
                  </a:cubicBezTo>
                  <a:cubicBezTo>
                    <a:pt x="119" y="185"/>
                    <a:pt x="119" y="177"/>
                    <a:pt x="118" y="170"/>
                  </a:cubicBezTo>
                  <a:cubicBezTo>
                    <a:pt x="130" y="161"/>
                    <a:pt x="141" y="151"/>
                    <a:pt x="150" y="140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9" y="137"/>
                    <a:pt x="167" y="133"/>
                    <a:pt x="174" y="129"/>
                  </a:cubicBezTo>
                  <a:cubicBezTo>
                    <a:pt x="184" y="124"/>
                    <a:pt x="192" y="119"/>
                    <a:pt x="199" y="113"/>
                  </a:cubicBezTo>
                  <a:cubicBezTo>
                    <a:pt x="199" y="113"/>
                    <a:pt x="199" y="113"/>
                    <a:pt x="199" y="113"/>
                  </a:cubicBezTo>
                  <a:cubicBezTo>
                    <a:pt x="200" y="108"/>
                    <a:pt x="201" y="104"/>
                    <a:pt x="201" y="99"/>
                  </a:cubicBezTo>
                  <a:cubicBezTo>
                    <a:pt x="193" y="107"/>
                    <a:pt x="182" y="114"/>
                    <a:pt x="170" y="121"/>
                  </a:cubicBezTo>
                  <a:cubicBezTo>
                    <a:pt x="167" y="122"/>
                    <a:pt x="165" y="123"/>
                    <a:pt x="162" y="125"/>
                  </a:cubicBezTo>
                  <a:close/>
                </a:path>
              </a:pathLst>
            </a:custGeom>
            <a:solidFill>
              <a:srgbClr val="40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EC04E065-0D22-451C-A090-C1ECBF078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6438" y="673101"/>
              <a:ext cx="265113" cy="238125"/>
            </a:xfrm>
            <a:custGeom>
              <a:avLst/>
              <a:gdLst>
                <a:gd name="T0" fmla="*/ 70 w 70"/>
                <a:gd name="T1" fmla="*/ 30 h 63"/>
                <a:gd name="T2" fmla="*/ 70 w 70"/>
                <a:gd name="T3" fmla="*/ 21 h 63"/>
                <a:gd name="T4" fmla="*/ 39 w 70"/>
                <a:gd name="T5" fmla="*/ 19 h 63"/>
                <a:gd name="T6" fmla="*/ 27 w 70"/>
                <a:gd name="T7" fmla="*/ 0 h 63"/>
                <a:gd name="T8" fmla="*/ 18 w 70"/>
                <a:gd name="T9" fmla="*/ 4 h 63"/>
                <a:gd name="T10" fmla="*/ 26 w 70"/>
                <a:gd name="T11" fmla="*/ 16 h 63"/>
                <a:gd name="T12" fmla="*/ 8 w 70"/>
                <a:gd name="T13" fmla="*/ 11 h 63"/>
                <a:gd name="T14" fmla="*/ 0 w 70"/>
                <a:gd name="T15" fmla="*/ 18 h 63"/>
                <a:gd name="T16" fmla="*/ 34 w 70"/>
                <a:gd name="T17" fmla="*/ 28 h 63"/>
                <a:gd name="T18" fmla="*/ 34 w 70"/>
                <a:gd name="T19" fmla="*/ 28 h 63"/>
                <a:gd name="T20" fmla="*/ 70 w 70"/>
                <a:gd name="T21" fmla="*/ 63 h 63"/>
                <a:gd name="T22" fmla="*/ 70 w 70"/>
                <a:gd name="T23" fmla="*/ 51 h 63"/>
                <a:gd name="T24" fmla="*/ 48 w 70"/>
                <a:gd name="T25" fmla="*/ 29 h 63"/>
                <a:gd name="T26" fmla="*/ 60 w 70"/>
                <a:gd name="T27" fmla="*/ 30 h 63"/>
                <a:gd name="T28" fmla="*/ 70 w 70"/>
                <a:gd name="T29" fmla="*/ 3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63">
                  <a:moveTo>
                    <a:pt x="70" y="30"/>
                  </a:moveTo>
                  <a:cubicBezTo>
                    <a:pt x="70" y="21"/>
                    <a:pt x="70" y="21"/>
                    <a:pt x="70" y="21"/>
                  </a:cubicBezTo>
                  <a:cubicBezTo>
                    <a:pt x="60" y="21"/>
                    <a:pt x="50" y="21"/>
                    <a:pt x="39" y="19"/>
                  </a:cubicBezTo>
                  <a:cubicBezTo>
                    <a:pt x="35" y="13"/>
                    <a:pt x="31" y="6"/>
                    <a:pt x="27" y="0"/>
                  </a:cubicBezTo>
                  <a:cubicBezTo>
                    <a:pt x="24" y="1"/>
                    <a:pt x="21" y="2"/>
                    <a:pt x="18" y="4"/>
                  </a:cubicBezTo>
                  <a:cubicBezTo>
                    <a:pt x="20" y="8"/>
                    <a:pt x="23" y="12"/>
                    <a:pt x="26" y="16"/>
                  </a:cubicBezTo>
                  <a:cubicBezTo>
                    <a:pt x="20" y="15"/>
                    <a:pt x="14" y="13"/>
                    <a:pt x="8" y="11"/>
                  </a:cubicBezTo>
                  <a:cubicBezTo>
                    <a:pt x="5" y="13"/>
                    <a:pt x="3" y="15"/>
                    <a:pt x="0" y="18"/>
                  </a:cubicBezTo>
                  <a:cubicBezTo>
                    <a:pt x="11" y="22"/>
                    <a:pt x="22" y="26"/>
                    <a:pt x="3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4" y="41"/>
                    <a:pt x="56" y="53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2" y="45"/>
                    <a:pt x="54" y="37"/>
                    <a:pt x="48" y="29"/>
                  </a:cubicBezTo>
                  <a:cubicBezTo>
                    <a:pt x="52" y="30"/>
                    <a:pt x="56" y="30"/>
                    <a:pt x="60" y="30"/>
                  </a:cubicBezTo>
                  <a:cubicBezTo>
                    <a:pt x="63" y="30"/>
                    <a:pt x="67" y="30"/>
                    <a:pt x="70" y="30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Oval 21">
              <a:extLst>
                <a:ext uri="{FF2B5EF4-FFF2-40B4-BE49-F238E27FC236}">
                  <a16:creationId xmlns:a16="http://schemas.microsoft.com/office/drawing/2014/main" id="{5969D7B0-319E-4477-9A28-AE25AA4F0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1688" y="722313"/>
              <a:ext cx="71438" cy="73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22">
              <a:extLst>
                <a:ext uri="{FF2B5EF4-FFF2-40B4-BE49-F238E27FC236}">
                  <a16:creationId xmlns:a16="http://schemas.microsoft.com/office/drawing/2014/main" id="{63704723-9992-46B1-B5DB-81372062C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6901" y="782638"/>
              <a:ext cx="374650" cy="563563"/>
            </a:xfrm>
            <a:custGeom>
              <a:avLst/>
              <a:gdLst>
                <a:gd name="T0" fmla="*/ 99 w 99"/>
                <a:gd name="T1" fmla="*/ 97 h 149"/>
                <a:gd name="T2" fmla="*/ 99 w 99"/>
                <a:gd name="T3" fmla="*/ 77 h 149"/>
                <a:gd name="T4" fmla="*/ 89 w 99"/>
                <a:gd name="T5" fmla="*/ 64 h 149"/>
                <a:gd name="T6" fmla="*/ 46 w 99"/>
                <a:gd name="T7" fmla="*/ 36 h 149"/>
                <a:gd name="T8" fmla="*/ 18 w 99"/>
                <a:gd name="T9" fmla="*/ 0 h 149"/>
                <a:gd name="T10" fmla="*/ 13 w 99"/>
                <a:gd name="T11" fmla="*/ 8 h 149"/>
                <a:gd name="T12" fmla="*/ 33 w 99"/>
                <a:gd name="T13" fmla="*/ 32 h 149"/>
                <a:gd name="T14" fmla="*/ 3 w 99"/>
                <a:gd name="T15" fmla="*/ 27 h 149"/>
                <a:gd name="T16" fmla="*/ 0 w 99"/>
                <a:gd name="T17" fmla="*/ 36 h 149"/>
                <a:gd name="T18" fmla="*/ 40 w 99"/>
                <a:gd name="T19" fmla="*/ 44 h 149"/>
                <a:gd name="T20" fmla="*/ 48 w 99"/>
                <a:gd name="T21" fmla="*/ 71 h 149"/>
                <a:gd name="T22" fmla="*/ 46 w 99"/>
                <a:gd name="T23" fmla="*/ 109 h 149"/>
                <a:gd name="T24" fmla="*/ 2 w 99"/>
                <a:gd name="T25" fmla="*/ 98 h 149"/>
                <a:gd name="T26" fmla="*/ 7 w 99"/>
                <a:gd name="T27" fmla="*/ 109 h 149"/>
                <a:gd name="T28" fmla="*/ 44 w 99"/>
                <a:gd name="T29" fmla="*/ 118 h 149"/>
                <a:gd name="T30" fmla="*/ 35 w 99"/>
                <a:gd name="T31" fmla="*/ 144 h 149"/>
                <a:gd name="T32" fmla="*/ 43 w 99"/>
                <a:gd name="T33" fmla="*/ 149 h 149"/>
                <a:gd name="T34" fmla="*/ 54 w 99"/>
                <a:gd name="T35" fmla="*/ 120 h 149"/>
                <a:gd name="T36" fmla="*/ 99 w 99"/>
                <a:gd name="T37" fmla="*/ 121 h 149"/>
                <a:gd name="T38" fmla="*/ 99 w 99"/>
                <a:gd name="T39" fmla="*/ 112 h 149"/>
                <a:gd name="T40" fmla="*/ 56 w 99"/>
                <a:gd name="T41" fmla="*/ 110 h 149"/>
                <a:gd name="T42" fmla="*/ 57 w 99"/>
                <a:gd name="T43" fmla="*/ 76 h 149"/>
                <a:gd name="T44" fmla="*/ 52 w 99"/>
                <a:gd name="T45" fmla="*/ 49 h 149"/>
                <a:gd name="T46" fmla="*/ 82 w 99"/>
                <a:gd name="T47" fmla="*/ 71 h 149"/>
                <a:gd name="T48" fmla="*/ 99 w 99"/>
                <a:gd name="T49" fmla="*/ 9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49">
                  <a:moveTo>
                    <a:pt x="99" y="97"/>
                  </a:moveTo>
                  <a:cubicBezTo>
                    <a:pt x="99" y="77"/>
                    <a:pt x="99" y="77"/>
                    <a:pt x="99" y="77"/>
                  </a:cubicBezTo>
                  <a:cubicBezTo>
                    <a:pt x="96" y="72"/>
                    <a:pt x="92" y="68"/>
                    <a:pt x="89" y="64"/>
                  </a:cubicBezTo>
                  <a:cubicBezTo>
                    <a:pt x="76" y="50"/>
                    <a:pt x="61" y="42"/>
                    <a:pt x="46" y="36"/>
                  </a:cubicBezTo>
                  <a:cubicBezTo>
                    <a:pt x="39" y="22"/>
                    <a:pt x="29" y="10"/>
                    <a:pt x="18" y="0"/>
                  </a:cubicBezTo>
                  <a:cubicBezTo>
                    <a:pt x="16" y="3"/>
                    <a:pt x="15" y="5"/>
                    <a:pt x="13" y="8"/>
                  </a:cubicBezTo>
                  <a:cubicBezTo>
                    <a:pt x="21" y="15"/>
                    <a:pt x="28" y="23"/>
                    <a:pt x="33" y="32"/>
                  </a:cubicBezTo>
                  <a:cubicBezTo>
                    <a:pt x="22" y="29"/>
                    <a:pt x="11" y="28"/>
                    <a:pt x="3" y="27"/>
                  </a:cubicBezTo>
                  <a:cubicBezTo>
                    <a:pt x="2" y="31"/>
                    <a:pt x="1" y="33"/>
                    <a:pt x="0" y="36"/>
                  </a:cubicBezTo>
                  <a:cubicBezTo>
                    <a:pt x="10" y="37"/>
                    <a:pt x="25" y="39"/>
                    <a:pt x="40" y="44"/>
                  </a:cubicBezTo>
                  <a:cubicBezTo>
                    <a:pt x="44" y="53"/>
                    <a:pt x="46" y="62"/>
                    <a:pt x="48" y="71"/>
                  </a:cubicBezTo>
                  <a:cubicBezTo>
                    <a:pt x="49" y="83"/>
                    <a:pt x="49" y="96"/>
                    <a:pt x="46" y="109"/>
                  </a:cubicBezTo>
                  <a:cubicBezTo>
                    <a:pt x="38" y="108"/>
                    <a:pt x="21" y="104"/>
                    <a:pt x="2" y="98"/>
                  </a:cubicBezTo>
                  <a:cubicBezTo>
                    <a:pt x="4" y="101"/>
                    <a:pt x="5" y="105"/>
                    <a:pt x="7" y="109"/>
                  </a:cubicBezTo>
                  <a:cubicBezTo>
                    <a:pt x="28" y="115"/>
                    <a:pt x="41" y="118"/>
                    <a:pt x="44" y="118"/>
                  </a:cubicBezTo>
                  <a:cubicBezTo>
                    <a:pt x="42" y="127"/>
                    <a:pt x="39" y="136"/>
                    <a:pt x="35" y="144"/>
                  </a:cubicBezTo>
                  <a:cubicBezTo>
                    <a:pt x="38" y="146"/>
                    <a:pt x="41" y="148"/>
                    <a:pt x="43" y="149"/>
                  </a:cubicBezTo>
                  <a:cubicBezTo>
                    <a:pt x="48" y="140"/>
                    <a:pt x="51" y="130"/>
                    <a:pt x="54" y="120"/>
                  </a:cubicBezTo>
                  <a:cubicBezTo>
                    <a:pt x="69" y="122"/>
                    <a:pt x="84" y="122"/>
                    <a:pt x="99" y="121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85" y="113"/>
                    <a:pt x="70" y="112"/>
                    <a:pt x="56" y="110"/>
                  </a:cubicBezTo>
                  <a:cubicBezTo>
                    <a:pt x="58" y="99"/>
                    <a:pt x="59" y="87"/>
                    <a:pt x="57" y="76"/>
                  </a:cubicBezTo>
                  <a:cubicBezTo>
                    <a:pt x="57" y="67"/>
                    <a:pt x="55" y="58"/>
                    <a:pt x="52" y="49"/>
                  </a:cubicBezTo>
                  <a:cubicBezTo>
                    <a:pt x="62" y="54"/>
                    <a:pt x="73" y="61"/>
                    <a:pt x="82" y="71"/>
                  </a:cubicBezTo>
                  <a:cubicBezTo>
                    <a:pt x="89" y="78"/>
                    <a:pt x="95" y="87"/>
                    <a:pt x="99" y="97"/>
                  </a:cubicBezTo>
                  <a:close/>
                </a:path>
              </a:pathLst>
            </a:custGeom>
            <a:solidFill>
              <a:srgbClr val="6F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1C96A716-25DE-45D9-A2FA-5BAB0DB42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1551" y="11811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Oval 24">
              <a:extLst>
                <a:ext uri="{FF2B5EF4-FFF2-40B4-BE49-F238E27FC236}">
                  <a16:creationId xmlns:a16="http://schemas.microsoft.com/office/drawing/2014/main" id="{A8F6FEB9-7A14-46C1-9505-86B22455A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601" y="1274763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Oval 25">
              <a:extLst>
                <a:ext uri="{FF2B5EF4-FFF2-40B4-BE49-F238E27FC236}">
                  <a16:creationId xmlns:a16="http://schemas.microsoft.com/office/drawing/2014/main" id="{E595068E-3994-42CB-A05D-55375E7E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488" y="904876"/>
              <a:ext cx="73025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ACF0FE9D-2366-4D3A-8AAF-7D09A76F1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025526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Oval 27">
              <a:extLst>
                <a:ext uri="{FF2B5EF4-FFF2-40B4-BE49-F238E27FC236}">
                  <a16:creationId xmlns:a16="http://schemas.microsoft.com/office/drawing/2014/main" id="{F2CC34A6-8BF2-4DC0-8856-DDEE1D2F3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2476" y="1181101"/>
              <a:ext cx="76200" cy="71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Oval 28">
              <a:extLst>
                <a:ext uri="{FF2B5EF4-FFF2-40B4-BE49-F238E27FC236}">
                  <a16:creationId xmlns:a16="http://schemas.microsoft.com/office/drawing/2014/main" id="{7A823A06-7DE7-4B44-A438-1E51906BD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9651" y="722313"/>
              <a:ext cx="71438" cy="73025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Oval 29">
              <a:extLst>
                <a:ext uri="{FF2B5EF4-FFF2-40B4-BE49-F238E27FC236}">
                  <a16:creationId xmlns:a16="http://schemas.microsoft.com/office/drawing/2014/main" id="{FE52C740-CAB6-400E-82D0-9CE9255F5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5551" y="965201"/>
              <a:ext cx="71438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Oval 30">
              <a:extLst>
                <a:ext uri="{FF2B5EF4-FFF2-40B4-BE49-F238E27FC236}">
                  <a16:creationId xmlns:a16="http://schemas.microsoft.com/office/drawing/2014/main" id="{D57122F9-5275-447F-973E-96263BA87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6013" y="1157288"/>
              <a:ext cx="74613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Oval 31">
              <a:extLst>
                <a:ext uri="{FF2B5EF4-FFF2-40B4-BE49-F238E27FC236}">
                  <a16:creationId xmlns:a16="http://schemas.microsoft.com/office/drawing/2014/main" id="{9EB17B5E-284A-4857-BD03-493AFB1AE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451" y="855663"/>
              <a:ext cx="76200" cy="71438"/>
            </a:xfrm>
            <a:prstGeom prst="ellipse">
              <a:avLst/>
            </a:prstGeom>
            <a:solidFill>
              <a:srgbClr val="C9F2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32">
              <a:extLst>
                <a:ext uri="{FF2B5EF4-FFF2-40B4-BE49-F238E27FC236}">
                  <a16:creationId xmlns:a16="http://schemas.microsoft.com/office/drawing/2014/main" id="{6D1D48D9-1179-4679-80C0-545A54D91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451" y="855663"/>
              <a:ext cx="38100" cy="71438"/>
            </a:xfrm>
            <a:custGeom>
              <a:avLst/>
              <a:gdLst>
                <a:gd name="T0" fmla="*/ 0 w 10"/>
                <a:gd name="T1" fmla="*/ 9 h 19"/>
                <a:gd name="T2" fmla="*/ 10 w 10"/>
                <a:gd name="T3" fmla="*/ 19 h 19"/>
                <a:gd name="T4" fmla="*/ 10 w 10"/>
                <a:gd name="T5" fmla="*/ 0 h 19"/>
                <a:gd name="T6" fmla="*/ 0 w 10"/>
                <a:gd name="T7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9">
                  <a:moveTo>
                    <a:pt x="0" y="9"/>
                  </a:moveTo>
                  <a:cubicBezTo>
                    <a:pt x="0" y="15"/>
                    <a:pt x="5" y="19"/>
                    <a:pt x="10" y="1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8D53006-391E-4FFE-BE20-C581EA819C6E}"/>
              </a:ext>
            </a:extLst>
          </p:cNvPr>
          <p:cNvSpPr/>
          <p:nvPr/>
        </p:nvSpPr>
        <p:spPr>
          <a:xfrm>
            <a:off x="2317697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72FF1-C61D-4BD1-9B3F-2C247F714A04}"/>
              </a:ext>
            </a:extLst>
          </p:cNvPr>
          <p:cNvSpPr/>
          <p:nvPr/>
        </p:nvSpPr>
        <p:spPr>
          <a:xfrm>
            <a:off x="2317697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E003C5B-91ED-42CA-A0C3-59ACC3AA97C5}"/>
              </a:ext>
            </a:extLst>
          </p:cNvPr>
          <p:cNvSpPr/>
          <p:nvPr/>
        </p:nvSpPr>
        <p:spPr>
          <a:xfrm>
            <a:off x="2317697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EBD5A82-78E1-4D69-AA0D-2EDBB334445B}"/>
              </a:ext>
            </a:extLst>
          </p:cNvPr>
          <p:cNvSpPr/>
          <p:nvPr/>
        </p:nvSpPr>
        <p:spPr>
          <a:xfrm>
            <a:off x="2317697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4A16BA3-588A-410E-9EB7-35DFE1C3EDFB}"/>
              </a:ext>
            </a:extLst>
          </p:cNvPr>
          <p:cNvSpPr/>
          <p:nvPr/>
        </p:nvSpPr>
        <p:spPr>
          <a:xfrm>
            <a:off x="5975297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079FE0A-98F1-43AD-86BB-63579FF2DA02}"/>
              </a:ext>
            </a:extLst>
          </p:cNvPr>
          <p:cNvSpPr/>
          <p:nvPr/>
        </p:nvSpPr>
        <p:spPr>
          <a:xfrm>
            <a:off x="5975297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D5D675-C7A4-434C-8474-11B8E873F319}"/>
              </a:ext>
            </a:extLst>
          </p:cNvPr>
          <p:cNvSpPr/>
          <p:nvPr/>
        </p:nvSpPr>
        <p:spPr>
          <a:xfrm>
            <a:off x="5975297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168590B-9908-42D5-A0A3-4EFBCC904C00}"/>
              </a:ext>
            </a:extLst>
          </p:cNvPr>
          <p:cNvSpPr/>
          <p:nvPr/>
        </p:nvSpPr>
        <p:spPr>
          <a:xfrm>
            <a:off x="5975297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C75C53D-556F-4A76-952B-CCCB3358B005}"/>
              </a:ext>
            </a:extLst>
          </p:cNvPr>
          <p:cNvSpPr/>
          <p:nvPr/>
        </p:nvSpPr>
        <p:spPr>
          <a:xfrm>
            <a:off x="9632898" y="2996704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B344EC8-CD8D-487E-A29F-8CFC13DF7248}"/>
              </a:ext>
            </a:extLst>
          </p:cNvPr>
          <p:cNvSpPr/>
          <p:nvPr/>
        </p:nvSpPr>
        <p:spPr>
          <a:xfrm>
            <a:off x="9632898" y="3946618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3E9217B-6551-4C26-ABE2-E28EAE899574}"/>
              </a:ext>
            </a:extLst>
          </p:cNvPr>
          <p:cNvSpPr/>
          <p:nvPr/>
        </p:nvSpPr>
        <p:spPr>
          <a:xfrm>
            <a:off x="9632898" y="4896532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3FE90FF-B376-4462-823A-CEB38F489F41}"/>
              </a:ext>
            </a:extLst>
          </p:cNvPr>
          <p:cNvSpPr/>
          <p:nvPr/>
        </p:nvSpPr>
        <p:spPr>
          <a:xfrm>
            <a:off x="9632898" y="5846446"/>
            <a:ext cx="241405" cy="241405"/>
          </a:xfrm>
          <a:prstGeom prst="ellipse">
            <a:avLst/>
          </a:prstGeom>
          <a:solidFill>
            <a:srgbClr val="FF4D67"/>
          </a:solidFill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ubtitle 176">
            <a:extLst>
              <a:ext uri="{FF2B5EF4-FFF2-40B4-BE49-F238E27FC236}">
                <a16:creationId xmlns:a16="http://schemas.microsoft.com/office/drawing/2014/main" id="{99C40A21-32E5-4F68-B6A5-B74C9747D976}"/>
              </a:ext>
            </a:extLst>
          </p:cNvPr>
          <p:cNvSpPr txBox="1">
            <a:spLocks/>
          </p:cNvSpPr>
          <p:nvPr/>
        </p:nvSpPr>
        <p:spPr>
          <a:xfrm>
            <a:off x="747634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Subtitle 176">
            <a:extLst>
              <a:ext uri="{FF2B5EF4-FFF2-40B4-BE49-F238E27FC236}">
                <a16:creationId xmlns:a16="http://schemas.microsoft.com/office/drawing/2014/main" id="{72DA482D-F950-42EC-A634-E2B40F85A223}"/>
              </a:ext>
            </a:extLst>
          </p:cNvPr>
          <p:cNvSpPr txBox="1">
            <a:spLocks/>
          </p:cNvSpPr>
          <p:nvPr/>
        </p:nvSpPr>
        <p:spPr>
          <a:xfrm>
            <a:off x="4324272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Subtitle 176">
            <a:extLst>
              <a:ext uri="{FF2B5EF4-FFF2-40B4-BE49-F238E27FC236}">
                <a16:creationId xmlns:a16="http://schemas.microsoft.com/office/drawing/2014/main" id="{720BEE48-CEDD-408E-A588-9346C177C7F1}"/>
              </a:ext>
            </a:extLst>
          </p:cNvPr>
          <p:cNvSpPr txBox="1">
            <a:spLocks/>
          </p:cNvSpPr>
          <p:nvPr/>
        </p:nvSpPr>
        <p:spPr>
          <a:xfrm>
            <a:off x="2868792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1" name="Subtitle 176">
            <a:extLst>
              <a:ext uri="{FF2B5EF4-FFF2-40B4-BE49-F238E27FC236}">
                <a16:creationId xmlns:a16="http://schemas.microsoft.com/office/drawing/2014/main" id="{078031E6-BC12-4FD5-9459-2806AD9A24B3}"/>
              </a:ext>
            </a:extLst>
          </p:cNvPr>
          <p:cNvSpPr txBox="1">
            <a:spLocks/>
          </p:cNvSpPr>
          <p:nvPr/>
        </p:nvSpPr>
        <p:spPr>
          <a:xfrm>
            <a:off x="6490746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2" name="Subtitle 176">
            <a:extLst>
              <a:ext uri="{FF2B5EF4-FFF2-40B4-BE49-F238E27FC236}">
                <a16:creationId xmlns:a16="http://schemas.microsoft.com/office/drawing/2014/main" id="{52EEAD6A-3461-4D9A-B302-B412035F78F1}"/>
              </a:ext>
            </a:extLst>
          </p:cNvPr>
          <p:cNvSpPr txBox="1">
            <a:spLocks/>
          </p:cNvSpPr>
          <p:nvPr/>
        </p:nvSpPr>
        <p:spPr>
          <a:xfrm>
            <a:off x="8057283" y="2826557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Subtitle 176">
            <a:extLst>
              <a:ext uri="{FF2B5EF4-FFF2-40B4-BE49-F238E27FC236}">
                <a16:creationId xmlns:a16="http://schemas.microsoft.com/office/drawing/2014/main" id="{B3E896D0-04CF-455B-92DD-7FEE2992B8C8}"/>
              </a:ext>
            </a:extLst>
          </p:cNvPr>
          <p:cNvSpPr txBox="1">
            <a:spLocks/>
          </p:cNvSpPr>
          <p:nvPr/>
        </p:nvSpPr>
        <p:spPr>
          <a:xfrm>
            <a:off x="10199859" y="292350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4" name="Subtitle 176">
            <a:extLst>
              <a:ext uri="{FF2B5EF4-FFF2-40B4-BE49-F238E27FC236}">
                <a16:creationId xmlns:a16="http://schemas.microsoft.com/office/drawing/2014/main" id="{B0D07F63-6311-4202-8E15-79BB2A87BA07}"/>
              </a:ext>
            </a:extLst>
          </p:cNvPr>
          <p:cNvSpPr txBox="1">
            <a:spLocks/>
          </p:cNvSpPr>
          <p:nvPr/>
        </p:nvSpPr>
        <p:spPr>
          <a:xfrm>
            <a:off x="970497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5" name="Subtitle 176">
            <a:extLst>
              <a:ext uri="{FF2B5EF4-FFF2-40B4-BE49-F238E27FC236}">
                <a16:creationId xmlns:a16="http://schemas.microsoft.com/office/drawing/2014/main" id="{AA30DBE9-EDE1-429C-B6C8-538A80807382}"/>
              </a:ext>
            </a:extLst>
          </p:cNvPr>
          <p:cNvSpPr txBox="1">
            <a:spLocks/>
          </p:cNvSpPr>
          <p:nvPr/>
        </p:nvSpPr>
        <p:spPr>
          <a:xfrm>
            <a:off x="4646521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6" name="Subtitle 176">
            <a:extLst>
              <a:ext uri="{FF2B5EF4-FFF2-40B4-BE49-F238E27FC236}">
                <a16:creationId xmlns:a16="http://schemas.microsoft.com/office/drawing/2014/main" id="{D1B13835-D72B-472A-8BCD-783B7A7C9773}"/>
              </a:ext>
            </a:extLst>
          </p:cNvPr>
          <p:cNvSpPr txBox="1">
            <a:spLocks/>
          </p:cNvSpPr>
          <p:nvPr/>
        </p:nvSpPr>
        <p:spPr>
          <a:xfrm>
            <a:off x="8379532" y="3875974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87" name="Subtitle 176">
            <a:extLst>
              <a:ext uri="{FF2B5EF4-FFF2-40B4-BE49-F238E27FC236}">
                <a16:creationId xmlns:a16="http://schemas.microsoft.com/office/drawing/2014/main" id="{88DD4C7B-CFEC-4B75-BD04-5A539A1BB09C}"/>
              </a:ext>
            </a:extLst>
          </p:cNvPr>
          <p:cNvSpPr txBox="1">
            <a:spLocks/>
          </p:cNvSpPr>
          <p:nvPr/>
        </p:nvSpPr>
        <p:spPr>
          <a:xfrm>
            <a:off x="2868792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Subtitle 176">
            <a:extLst>
              <a:ext uri="{FF2B5EF4-FFF2-40B4-BE49-F238E27FC236}">
                <a16:creationId xmlns:a16="http://schemas.microsoft.com/office/drawing/2014/main" id="{374CBBFA-FFE3-4D21-B2CB-C217E6B68586}"/>
              </a:ext>
            </a:extLst>
          </p:cNvPr>
          <p:cNvSpPr txBox="1">
            <a:spLocks/>
          </p:cNvSpPr>
          <p:nvPr/>
        </p:nvSpPr>
        <p:spPr>
          <a:xfrm>
            <a:off x="6490746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Subtitle 176">
            <a:extLst>
              <a:ext uri="{FF2B5EF4-FFF2-40B4-BE49-F238E27FC236}">
                <a16:creationId xmlns:a16="http://schemas.microsoft.com/office/drawing/2014/main" id="{C1D85438-86FF-4254-AAA8-3663D1AB73A0}"/>
              </a:ext>
            </a:extLst>
          </p:cNvPr>
          <p:cNvSpPr txBox="1">
            <a:spLocks/>
          </p:cNvSpPr>
          <p:nvPr/>
        </p:nvSpPr>
        <p:spPr>
          <a:xfrm>
            <a:off x="10199859" y="3784214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Subtitle 176">
            <a:extLst>
              <a:ext uri="{FF2B5EF4-FFF2-40B4-BE49-F238E27FC236}">
                <a16:creationId xmlns:a16="http://schemas.microsoft.com/office/drawing/2014/main" id="{727953D4-6023-4441-AE17-27B89F2C1E83}"/>
              </a:ext>
            </a:extLst>
          </p:cNvPr>
          <p:cNvSpPr txBox="1">
            <a:spLocks/>
          </p:cNvSpPr>
          <p:nvPr/>
        </p:nvSpPr>
        <p:spPr>
          <a:xfrm>
            <a:off x="747634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Subtitle 176">
            <a:extLst>
              <a:ext uri="{FF2B5EF4-FFF2-40B4-BE49-F238E27FC236}">
                <a16:creationId xmlns:a16="http://schemas.microsoft.com/office/drawing/2014/main" id="{C07A8963-E05A-4D34-8A32-FE8836D5AB08}"/>
              </a:ext>
            </a:extLst>
          </p:cNvPr>
          <p:cNvSpPr txBox="1">
            <a:spLocks/>
          </p:cNvSpPr>
          <p:nvPr/>
        </p:nvSpPr>
        <p:spPr>
          <a:xfrm>
            <a:off x="4324272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Subtitle 176">
            <a:extLst>
              <a:ext uri="{FF2B5EF4-FFF2-40B4-BE49-F238E27FC236}">
                <a16:creationId xmlns:a16="http://schemas.microsoft.com/office/drawing/2014/main" id="{89C910D4-0387-4B25-AEBF-6D3AFBCA376E}"/>
              </a:ext>
            </a:extLst>
          </p:cNvPr>
          <p:cNvSpPr txBox="1">
            <a:spLocks/>
          </p:cNvSpPr>
          <p:nvPr/>
        </p:nvSpPr>
        <p:spPr>
          <a:xfrm>
            <a:off x="2868792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99" name="Subtitle 176">
            <a:extLst>
              <a:ext uri="{FF2B5EF4-FFF2-40B4-BE49-F238E27FC236}">
                <a16:creationId xmlns:a16="http://schemas.microsoft.com/office/drawing/2014/main" id="{219FBDC1-9A5E-4566-9F27-8F5B78536487}"/>
              </a:ext>
            </a:extLst>
          </p:cNvPr>
          <p:cNvSpPr txBox="1">
            <a:spLocks/>
          </p:cNvSpPr>
          <p:nvPr/>
        </p:nvSpPr>
        <p:spPr>
          <a:xfrm>
            <a:off x="6490746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0" name="Subtitle 176">
            <a:extLst>
              <a:ext uri="{FF2B5EF4-FFF2-40B4-BE49-F238E27FC236}">
                <a16:creationId xmlns:a16="http://schemas.microsoft.com/office/drawing/2014/main" id="{6798CCE3-D29D-44C8-9CB4-68307A8551A8}"/>
              </a:ext>
            </a:extLst>
          </p:cNvPr>
          <p:cNvSpPr txBox="1">
            <a:spLocks/>
          </p:cNvSpPr>
          <p:nvPr/>
        </p:nvSpPr>
        <p:spPr>
          <a:xfrm>
            <a:off x="8057283" y="4744831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Subtitle 176">
            <a:extLst>
              <a:ext uri="{FF2B5EF4-FFF2-40B4-BE49-F238E27FC236}">
                <a16:creationId xmlns:a16="http://schemas.microsoft.com/office/drawing/2014/main" id="{7E0DA1A9-79F3-4854-A618-7FA46F72A38F}"/>
              </a:ext>
            </a:extLst>
          </p:cNvPr>
          <p:cNvSpPr txBox="1">
            <a:spLocks/>
          </p:cNvSpPr>
          <p:nvPr/>
        </p:nvSpPr>
        <p:spPr>
          <a:xfrm>
            <a:off x="10199859" y="4841782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2" name="Subtitle 176">
            <a:extLst>
              <a:ext uri="{FF2B5EF4-FFF2-40B4-BE49-F238E27FC236}">
                <a16:creationId xmlns:a16="http://schemas.microsoft.com/office/drawing/2014/main" id="{B487A8D4-DEB7-410C-A5BC-58C599B3BA66}"/>
              </a:ext>
            </a:extLst>
          </p:cNvPr>
          <p:cNvSpPr txBox="1">
            <a:spLocks/>
          </p:cNvSpPr>
          <p:nvPr/>
        </p:nvSpPr>
        <p:spPr>
          <a:xfrm>
            <a:off x="970497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3" name="Subtitle 176">
            <a:extLst>
              <a:ext uri="{FF2B5EF4-FFF2-40B4-BE49-F238E27FC236}">
                <a16:creationId xmlns:a16="http://schemas.microsoft.com/office/drawing/2014/main" id="{E54E5E11-4BD7-40EC-AD08-DD58CCC58BAD}"/>
              </a:ext>
            </a:extLst>
          </p:cNvPr>
          <p:cNvSpPr txBox="1">
            <a:spLocks/>
          </p:cNvSpPr>
          <p:nvPr/>
        </p:nvSpPr>
        <p:spPr>
          <a:xfrm>
            <a:off x="4646521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4" name="Subtitle 176">
            <a:extLst>
              <a:ext uri="{FF2B5EF4-FFF2-40B4-BE49-F238E27FC236}">
                <a16:creationId xmlns:a16="http://schemas.microsoft.com/office/drawing/2014/main" id="{385D938C-085B-4868-AC41-1D3CFB3E80A8}"/>
              </a:ext>
            </a:extLst>
          </p:cNvPr>
          <p:cNvSpPr txBox="1">
            <a:spLocks/>
          </p:cNvSpPr>
          <p:nvPr/>
        </p:nvSpPr>
        <p:spPr>
          <a:xfrm>
            <a:off x="8379532" y="5794248"/>
            <a:ext cx="1016092" cy="3877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ID" sz="14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</p:txBody>
      </p:sp>
      <p:sp>
        <p:nvSpPr>
          <p:cNvPr id="105" name="Subtitle 176">
            <a:extLst>
              <a:ext uri="{FF2B5EF4-FFF2-40B4-BE49-F238E27FC236}">
                <a16:creationId xmlns:a16="http://schemas.microsoft.com/office/drawing/2014/main" id="{51D62CC6-2839-45B3-B645-5FBFC2C51390}"/>
              </a:ext>
            </a:extLst>
          </p:cNvPr>
          <p:cNvSpPr txBox="1">
            <a:spLocks/>
          </p:cNvSpPr>
          <p:nvPr/>
        </p:nvSpPr>
        <p:spPr>
          <a:xfrm>
            <a:off x="2868792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Subtitle 176">
            <a:extLst>
              <a:ext uri="{FF2B5EF4-FFF2-40B4-BE49-F238E27FC236}">
                <a16:creationId xmlns:a16="http://schemas.microsoft.com/office/drawing/2014/main" id="{50597200-99D3-4593-9F36-859B5845F552}"/>
              </a:ext>
            </a:extLst>
          </p:cNvPr>
          <p:cNvSpPr txBox="1">
            <a:spLocks/>
          </p:cNvSpPr>
          <p:nvPr/>
        </p:nvSpPr>
        <p:spPr>
          <a:xfrm>
            <a:off x="6490746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Subtitle 176">
            <a:extLst>
              <a:ext uri="{FF2B5EF4-FFF2-40B4-BE49-F238E27FC236}">
                <a16:creationId xmlns:a16="http://schemas.microsoft.com/office/drawing/2014/main" id="{C3831FBA-0DB5-496E-8638-BE18653BBAC4}"/>
              </a:ext>
            </a:extLst>
          </p:cNvPr>
          <p:cNvSpPr txBox="1">
            <a:spLocks/>
          </p:cNvSpPr>
          <p:nvPr/>
        </p:nvSpPr>
        <p:spPr>
          <a:xfrm>
            <a:off x="10199859" y="5702488"/>
            <a:ext cx="1338341" cy="5816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09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DFCDEFF-8987-4D2F-AEB4-21DC71CBDD3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DFCDEFF-8987-4D2F-AEB4-21DC71CBDD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505BA399-7530-4182-B5C7-85272403E99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89DACC6-89C8-428A-8750-7FBB2B8F1F32}"/>
              </a:ext>
            </a:extLst>
          </p:cNvPr>
          <p:cNvSpPr/>
          <p:nvPr/>
        </p:nvSpPr>
        <p:spPr>
          <a:xfrm flipH="1" flipV="1">
            <a:off x="5787" y="3291914"/>
            <a:ext cx="3883599" cy="3573334"/>
          </a:xfrm>
          <a:custGeom>
            <a:avLst/>
            <a:gdLst>
              <a:gd name="connsiteX0" fmla="*/ 0 w 3883599"/>
              <a:gd name="connsiteY0" fmla="*/ 0 h 3573334"/>
              <a:gd name="connsiteX1" fmla="*/ 3883599 w 3883599"/>
              <a:gd name="connsiteY1" fmla="*/ 0 h 3573334"/>
              <a:gd name="connsiteX2" fmla="*/ 3883599 w 3883599"/>
              <a:gd name="connsiteY2" fmla="*/ 3573334 h 3573334"/>
              <a:gd name="connsiteX3" fmla="*/ 3844236 w 3883599"/>
              <a:gd name="connsiteY3" fmla="*/ 3561483 h 3573334"/>
              <a:gd name="connsiteX4" fmla="*/ 3731199 w 3883599"/>
              <a:gd name="connsiteY4" fmla="*/ 3505200 h 3573334"/>
              <a:gd name="connsiteX5" fmla="*/ 2321499 w 3883599"/>
              <a:gd name="connsiteY5" fmla="*/ 628650 h 3573334"/>
              <a:gd name="connsiteX6" fmla="*/ 73599 w 3883599"/>
              <a:gd name="connsiteY6" fmla="*/ 57150 h 357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599" h="3573334">
                <a:moveTo>
                  <a:pt x="0" y="0"/>
                </a:moveTo>
                <a:lnTo>
                  <a:pt x="3883599" y="0"/>
                </a:lnTo>
                <a:lnTo>
                  <a:pt x="3883599" y="3573334"/>
                </a:lnTo>
                <a:lnTo>
                  <a:pt x="3844236" y="3561483"/>
                </a:lnTo>
                <a:cubicBezTo>
                  <a:pt x="3803964" y="3545743"/>
                  <a:pt x="3766124" y="3527028"/>
                  <a:pt x="3731199" y="3505200"/>
                </a:cubicBezTo>
                <a:cubicBezTo>
                  <a:pt x="3172399" y="3155950"/>
                  <a:pt x="2931099" y="1203325"/>
                  <a:pt x="2321499" y="628650"/>
                </a:cubicBezTo>
                <a:cubicBezTo>
                  <a:pt x="1711899" y="53975"/>
                  <a:pt x="387924" y="257175"/>
                  <a:pt x="73599" y="57150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67E02E28-80C7-4013-AC6F-04457FD1C14E}"/>
              </a:ext>
            </a:extLst>
          </p:cNvPr>
          <p:cNvSpPr/>
          <p:nvPr/>
        </p:nvSpPr>
        <p:spPr>
          <a:xfrm>
            <a:off x="8308402" y="0"/>
            <a:ext cx="3883599" cy="3573334"/>
          </a:xfrm>
          <a:custGeom>
            <a:avLst/>
            <a:gdLst>
              <a:gd name="connsiteX0" fmla="*/ 0 w 3883599"/>
              <a:gd name="connsiteY0" fmla="*/ 0 h 3573334"/>
              <a:gd name="connsiteX1" fmla="*/ 3883599 w 3883599"/>
              <a:gd name="connsiteY1" fmla="*/ 0 h 3573334"/>
              <a:gd name="connsiteX2" fmla="*/ 3883599 w 3883599"/>
              <a:gd name="connsiteY2" fmla="*/ 3573334 h 3573334"/>
              <a:gd name="connsiteX3" fmla="*/ 3844236 w 3883599"/>
              <a:gd name="connsiteY3" fmla="*/ 3561483 h 3573334"/>
              <a:gd name="connsiteX4" fmla="*/ 3731199 w 3883599"/>
              <a:gd name="connsiteY4" fmla="*/ 3505200 h 3573334"/>
              <a:gd name="connsiteX5" fmla="*/ 2321499 w 3883599"/>
              <a:gd name="connsiteY5" fmla="*/ 628650 h 3573334"/>
              <a:gd name="connsiteX6" fmla="*/ 73599 w 3883599"/>
              <a:gd name="connsiteY6" fmla="*/ 57150 h 357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599" h="3573334">
                <a:moveTo>
                  <a:pt x="0" y="0"/>
                </a:moveTo>
                <a:lnTo>
                  <a:pt x="3883599" y="0"/>
                </a:lnTo>
                <a:lnTo>
                  <a:pt x="3883599" y="3573334"/>
                </a:lnTo>
                <a:lnTo>
                  <a:pt x="3844236" y="3561483"/>
                </a:lnTo>
                <a:cubicBezTo>
                  <a:pt x="3803964" y="3545743"/>
                  <a:pt x="3766124" y="3527028"/>
                  <a:pt x="3731199" y="3505200"/>
                </a:cubicBezTo>
                <a:cubicBezTo>
                  <a:pt x="3172399" y="3155950"/>
                  <a:pt x="2931099" y="1203325"/>
                  <a:pt x="2321499" y="628650"/>
                </a:cubicBezTo>
                <a:cubicBezTo>
                  <a:pt x="1711899" y="53975"/>
                  <a:pt x="387924" y="257175"/>
                  <a:pt x="73599" y="57150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561E689-2A57-4BD3-A9F3-CB26039F12C4}"/>
              </a:ext>
            </a:extLst>
          </p:cNvPr>
          <p:cNvSpPr/>
          <p:nvPr/>
        </p:nvSpPr>
        <p:spPr>
          <a:xfrm rot="5400000">
            <a:off x="-209675" y="3067288"/>
            <a:ext cx="5705026" cy="719149"/>
          </a:xfrm>
          <a:prstGeom prst="chevron">
            <a:avLst>
              <a:gd name="adj" fmla="val 25629"/>
            </a:avLst>
          </a:prstGeom>
          <a:pattFill prst="ltDn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80FA21-E92D-4BAD-BE07-9F1ECC9D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143" y="665335"/>
            <a:ext cx="5486401" cy="840545"/>
          </a:xfrm>
        </p:spPr>
        <p:txBody>
          <a:bodyPr lIns="0" rIns="0">
            <a:normAutofit/>
          </a:bodyPr>
          <a:lstStyle/>
          <a:p>
            <a:r>
              <a:rPr lang="en-US" dirty="0"/>
              <a:t>Vertical Timeline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881420-D316-47E4-BACD-64844202343A}"/>
              </a:ext>
            </a:extLst>
          </p:cNvPr>
          <p:cNvGrpSpPr/>
          <p:nvPr/>
        </p:nvGrpSpPr>
        <p:grpSpPr>
          <a:xfrm>
            <a:off x="3275233" y="1698268"/>
            <a:ext cx="2820767" cy="3439035"/>
            <a:chOff x="-925551" y="1698268"/>
            <a:chExt cx="8073483" cy="34390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905B005-63E0-47E1-8C1D-33962A3A5B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5137303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D33630-A31D-4DB0-9FBB-CFD015798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3990958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8C04FDB-F182-4FEB-9968-0AE3C4F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2844613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F36636-3544-4239-9FAE-87CCB489C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25551" y="1698268"/>
              <a:ext cx="807348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047543AA-2637-47AB-9E84-DF1CC79B3271}"/>
              </a:ext>
            </a:extLst>
          </p:cNvPr>
          <p:cNvSpPr/>
          <p:nvPr/>
        </p:nvSpPr>
        <p:spPr>
          <a:xfrm rot="5400000">
            <a:off x="2069666" y="765522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E6CD573-E5EB-4B4E-B89C-0E828F6FB7D8}"/>
              </a:ext>
            </a:extLst>
          </p:cNvPr>
          <p:cNvSpPr/>
          <p:nvPr/>
        </p:nvSpPr>
        <p:spPr>
          <a:xfrm rot="5400000">
            <a:off x="2069666" y="1911865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ED6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3FDE9D7E-1C14-4AD9-9AB5-F681195C07D3}"/>
              </a:ext>
            </a:extLst>
          </p:cNvPr>
          <p:cNvSpPr/>
          <p:nvPr/>
        </p:nvSpPr>
        <p:spPr>
          <a:xfrm rot="5400000">
            <a:off x="2069666" y="3062486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B1F729C-302D-4AEC-B036-A95962296D7B}"/>
              </a:ext>
            </a:extLst>
          </p:cNvPr>
          <p:cNvSpPr/>
          <p:nvPr/>
        </p:nvSpPr>
        <p:spPr>
          <a:xfrm rot="5400000">
            <a:off x="2069666" y="4226985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ED67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2A712D01-CC89-4135-9D06-CA7A0D0AEAA5}"/>
              </a:ext>
            </a:extLst>
          </p:cNvPr>
          <p:cNvSpPr/>
          <p:nvPr/>
        </p:nvSpPr>
        <p:spPr>
          <a:xfrm rot="5400000">
            <a:off x="2069666" y="5346626"/>
            <a:ext cx="1146346" cy="719149"/>
          </a:xfrm>
          <a:prstGeom prst="chevron">
            <a:avLst>
              <a:gd name="adj" fmla="val 25629"/>
            </a:avLst>
          </a:prstGeom>
          <a:solidFill>
            <a:srgbClr val="FF4D6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E5782992-4C0C-426B-8845-F740BC2E9648}"/>
              </a:ext>
            </a:extLst>
          </p:cNvPr>
          <p:cNvSpPr/>
          <p:nvPr/>
        </p:nvSpPr>
        <p:spPr>
          <a:xfrm rot="5400000">
            <a:off x="1894932" y="948079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282354D6-4032-4A0A-9E7D-7F96FEB024FE}"/>
              </a:ext>
            </a:extLst>
          </p:cNvPr>
          <p:cNvSpPr/>
          <p:nvPr/>
        </p:nvSpPr>
        <p:spPr>
          <a:xfrm rot="5400000">
            <a:off x="1894932" y="3254122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B22CCF10-32EA-42CA-8300-BCA78039A81E}"/>
              </a:ext>
            </a:extLst>
          </p:cNvPr>
          <p:cNvSpPr/>
          <p:nvPr/>
        </p:nvSpPr>
        <p:spPr>
          <a:xfrm rot="5400000">
            <a:off x="1894932" y="5538262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60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C610672E-EE86-41B2-AF56-BC641F0D907C}"/>
              </a:ext>
            </a:extLst>
          </p:cNvPr>
          <p:cNvSpPr/>
          <p:nvPr/>
        </p:nvSpPr>
        <p:spPr>
          <a:xfrm rot="5400000">
            <a:off x="1894932" y="2103501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DC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4711863C-6DEB-4C9B-BA55-D3D3BBC50355}"/>
              </a:ext>
            </a:extLst>
          </p:cNvPr>
          <p:cNvSpPr/>
          <p:nvPr/>
        </p:nvSpPr>
        <p:spPr>
          <a:xfrm rot="5400000">
            <a:off x="1894932" y="4418621"/>
            <a:ext cx="1129443" cy="352780"/>
          </a:xfrm>
          <a:prstGeom prst="parallelogram">
            <a:avLst>
              <a:gd name="adj" fmla="val 49975"/>
            </a:avLst>
          </a:prstGeom>
          <a:solidFill>
            <a:srgbClr val="FDC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3">
            <a:extLst>
              <a:ext uri="{FF2B5EF4-FFF2-40B4-BE49-F238E27FC236}">
                <a16:creationId xmlns:a16="http://schemas.microsoft.com/office/drawing/2014/main" id="{2FA8E71C-B592-494D-8D36-A186759748DB}"/>
              </a:ext>
            </a:extLst>
          </p:cNvPr>
          <p:cNvSpPr/>
          <p:nvPr/>
        </p:nvSpPr>
        <p:spPr>
          <a:xfrm>
            <a:off x="444937" y="880472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3">
            <a:extLst>
              <a:ext uri="{FF2B5EF4-FFF2-40B4-BE49-F238E27FC236}">
                <a16:creationId xmlns:a16="http://schemas.microsoft.com/office/drawing/2014/main" id="{358EF784-F8DF-47FF-91FA-6EA6828E39D5}"/>
              </a:ext>
            </a:extLst>
          </p:cNvPr>
          <p:cNvSpPr/>
          <p:nvPr/>
        </p:nvSpPr>
        <p:spPr>
          <a:xfrm>
            <a:off x="444937" y="2028954"/>
            <a:ext cx="2191107" cy="484970"/>
          </a:xfrm>
          <a:prstGeom prst="roundRect">
            <a:avLst>
              <a:gd name="adj" fmla="val 0"/>
            </a:avLst>
          </a:prstGeom>
          <a:solidFill>
            <a:srgbClr val="FDC539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3">
            <a:extLst>
              <a:ext uri="{FF2B5EF4-FFF2-40B4-BE49-F238E27FC236}">
                <a16:creationId xmlns:a16="http://schemas.microsoft.com/office/drawing/2014/main" id="{8A478A9E-89F0-47E8-98B3-FB39E15734D0}"/>
              </a:ext>
            </a:extLst>
          </p:cNvPr>
          <p:cNvSpPr/>
          <p:nvPr/>
        </p:nvSpPr>
        <p:spPr>
          <a:xfrm>
            <a:off x="444937" y="3179575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3">
            <a:extLst>
              <a:ext uri="{FF2B5EF4-FFF2-40B4-BE49-F238E27FC236}">
                <a16:creationId xmlns:a16="http://schemas.microsoft.com/office/drawing/2014/main" id="{E7912F91-70C5-4718-8539-90C8C0822EC2}"/>
              </a:ext>
            </a:extLst>
          </p:cNvPr>
          <p:cNvSpPr/>
          <p:nvPr/>
        </p:nvSpPr>
        <p:spPr>
          <a:xfrm>
            <a:off x="444937" y="5463715"/>
            <a:ext cx="2191107" cy="484970"/>
          </a:xfrm>
          <a:prstGeom prst="roundRect">
            <a:avLst>
              <a:gd name="adj" fmla="val 0"/>
            </a:avLst>
          </a:prstGeom>
          <a:solidFill>
            <a:srgbClr val="F60023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1643820-610A-4C59-90DD-DEAE5309ABEB}"/>
              </a:ext>
            </a:extLst>
          </p:cNvPr>
          <p:cNvSpPr/>
          <p:nvPr/>
        </p:nvSpPr>
        <p:spPr>
          <a:xfrm>
            <a:off x="444937" y="4344074"/>
            <a:ext cx="2191107" cy="484970"/>
          </a:xfrm>
          <a:prstGeom prst="roundRect">
            <a:avLst>
              <a:gd name="adj" fmla="val 0"/>
            </a:avLst>
          </a:prstGeom>
          <a:solidFill>
            <a:srgbClr val="FDC539"/>
          </a:solidFill>
          <a:ln>
            <a:noFill/>
          </a:ln>
          <a:effectLst>
            <a:outerShdw dist="254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" rIns="72000" bIns="36000" rtlCol="0" anchor="ctr">
            <a:noAutofit/>
          </a:bodyPr>
          <a:lstStyle/>
          <a:p>
            <a:pPr algn="ctr"/>
            <a:r>
              <a:rPr lang="en-ID" sz="1600" b="1" dirty="0"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C618B4-A4FF-4144-9173-79F8D83C1DE6}"/>
              </a:ext>
            </a:extLst>
          </p:cNvPr>
          <p:cNvGrpSpPr/>
          <p:nvPr/>
        </p:nvGrpSpPr>
        <p:grpSpPr>
          <a:xfrm>
            <a:off x="2437218" y="934559"/>
            <a:ext cx="376797" cy="376797"/>
            <a:chOff x="2849322" y="702816"/>
            <a:chExt cx="807700" cy="8077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473E2CB-5B1B-4489-ADA4-BFF4E461A329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322508-B844-4A8A-9BB2-FD6836682421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8000D4-CF77-4904-B50D-E48604E0187E}"/>
              </a:ext>
            </a:extLst>
          </p:cNvPr>
          <p:cNvGrpSpPr/>
          <p:nvPr/>
        </p:nvGrpSpPr>
        <p:grpSpPr>
          <a:xfrm>
            <a:off x="2437218" y="2083041"/>
            <a:ext cx="376797" cy="376797"/>
            <a:chOff x="2849322" y="702816"/>
            <a:chExt cx="807700" cy="8077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2B5D942-1C1C-4CDE-B2AE-5FF64794DA43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F58A99-3679-4A46-B798-D9EADA1A625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ED1DE6-AD43-413B-BC90-BCF683CFE66E}"/>
              </a:ext>
            </a:extLst>
          </p:cNvPr>
          <p:cNvGrpSpPr/>
          <p:nvPr/>
        </p:nvGrpSpPr>
        <p:grpSpPr>
          <a:xfrm>
            <a:off x="2437218" y="3240601"/>
            <a:ext cx="376797" cy="376797"/>
            <a:chOff x="2849322" y="702816"/>
            <a:chExt cx="807700" cy="80770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7159816-8C3B-463C-941B-5579EF64A958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59B5CC-F69B-41D6-BFC0-43F7FF9B99F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3CA48A-CD82-4435-BFE5-BBC73ED364D1}"/>
              </a:ext>
            </a:extLst>
          </p:cNvPr>
          <p:cNvGrpSpPr/>
          <p:nvPr/>
        </p:nvGrpSpPr>
        <p:grpSpPr>
          <a:xfrm>
            <a:off x="2437218" y="4389083"/>
            <a:ext cx="376797" cy="376797"/>
            <a:chOff x="2849322" y="702816"/>
            <a:chExt cx="807700" cy="8077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104192F-F17F-4668-89E9-E07B0A428E1F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ED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461C748-2B6F-47CB-B22A-04FF5DDB61E8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B04D4D-DEF6-4A8D-974D-A31A8C13809D}"/>
              </a:ext>
            </a:extLst>
          </p:cNvPr>
          <p:cNvGrpSpPr/>
          <p:nvPr/>
        </p:nvGrpSpPr>
        <p:grpSpPr>
          <a:xfrm>
            <a:off x="2437218" y="5526253"/>
            <a:ext cx="376797" cy="376797"/>
            <a:chOff x="2849322" y="702816"/>
            <a:chExt cx="807700" cy="8077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F32A3-0555-4021-A89A-CFB4C885D0A3}"/>
                </a:ext>
              </a:extLst>
            </p:cNvPr>
            <p:cNvSpPr/>
            <p:nvPr/>
          </p:nvSpPr>
          <p:spPr>
            <a:xfrm>
              <a:off x="2849322" y="702816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E965FCA-4124-491D-B070-362FD3C56A12}"/>
                </a:ext>
              </a:extLst>
            </p:cNvPr>
            <p:cNvSpPr/>
            <p:nvPr/>
          </p:nvSpPr>
          <p:spPr>
            <a:xfrm>
              <a:off x="3002413" y="855907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Subtitle 176">
            <a:extLst>
              <a:ext uri="{FF2B5EF4-FFF2-40B4-BE49-F238E27FC236}">
                <a16:creationId xmlns:a16="http://schemas.microsoft.com/office/drawing/2014/main" id="{7E954238-A615-462D-A54F-CCEEC747D005}"/>
              </a:ext>
            </a:extLst>
          </p:cNvPr>
          <p:cNvSpPr txBox="1">
            <a:spLocks/>
          </p:cNvSpPr>
          <p:nvPr/>
        </p:nvSpPr>
        <p:spPr>
          <a:xfrm>
            <a:off x="3275234" y="852086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6" name="Subtitle 176">
            <a:extLst>
              <a:ext uri="{FF2B5EF4-FFF2-40B4-BE49-F238E27FC236}">
                <a16:creationId xmlns:a16="http://schemas.microsoft.com/office/drawing/2014/main" id="{0319785D-3556-4429-A9E3-21AAC32BF706}"/>
              </a:ext>
            </a:extLst>
          </p:cNvPr>
          <p:cNvSpPr txBox="1">
            <a:spLocks/>
          </p:cNvSpPr>
          <p:nvPr/>
        </p:nvSpPr>
        <p:spPr>
          <a:xfrm>
            <a:off x="3275234" y="1994155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7" name="Subtitle 176">
            <a:extLst>
              <a:ext uri="{FF2B5EF4-FFF2-40B4-BE49-F238E27FC236}">
                <a16:creationId xmlns:a16="http://schemas.microsoft.com/office/drawing/2014/main" id="{0BA17C20-DBC3-4FDE-8906-CEF479F2F016}"/>
              </a:ext>
            </a:extLst>
          </p:cNvPr>
          <p:cNvSpPr txBox="1">
            <a:spLocks/>
          </p:cNvSpPr>
          <p:nvPr/>
        </p:nvSpPr>
        <p:spPr>
          <a:xfrm>
            <a:off x="3275234" y="3166449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8" name="Subtitle 176">
            <a:extLst>
              <a:ext uri="{FF2B5EF4-FFF2-40B4-BE49-F238E27FC236}">
                <a16:creationId xmlns:a16="http://schemas.microsoft.com/office/drawing/2014/main" id="{D67BAB56-6FDB-4A7C-938C-DFF98B276C8E}"/>
              </a:ext>
            </a:extLst>
          </p:cNvPr>
          <p:cNvSpPr txBox="1">
            <a:spLocks/>
          </p:cNvSpPr>
          <p:nvPr/>
        </p:nvSpPr>
        <p:spPr>
          <a:xfrm>
            <a:off x="3275234" y="4325924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sp>
        <p:nvSpPr>
          <p:cNvPr id="49" name="Subtitle 176">
            <a:extLst>
              <a:ext uri="{FF2B5EF4-FFF2-40B4-BE49-F238E27FC236}">
                <a16:creationId xmlns:a16="http://schemas.microsoft.com/office/drawing/2014/main" id="{09D33E3A-0528-4DE5-A112-60D49F9DC8E5}"/>
              </a:ext>
            </a:extLst>
          </p:cNvPr>
          <p:cNvSpPr txBox="1">
            <a:spLocks/>
          </p:cNvSpPr>
          <p:nvPr/>
        </p:nvSpPr>
        <p:spPr>
          <a:xfrm>
            <a:off x="3275234" y="5445563"/>
            <a:ext cx="2533624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035CA-7BCF-4053-9901-9294D35C11FE}"/>
              </a:ext>
            </a:extLst>
          </p:cNvPr>
          <p:cNvGrpSpPr/>
          <p:nvPr/>
        </p:nvGrpSpPr>
        <p:grpSpPr>
          <a:xfrm>
            <a:off x="2549202" y="4532709"/>
            <a:ext cx="152829" cy="89544"/>
            <a:chOff x="4113213" y="4046538"/>
            <a:chExt cx="360363" cy="211138"/>
          </a:xfrm>
          <a:solidFill>
            <a:srgbClr val="FED677"/>
          </a:solidFill>
          <a:effectLst/>
        </p:grpSpPr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554494BC-3BB8-4B44-A03C-D9F0C451C5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85">
              <a:extLst>
                <a:ext uri="{FF2B5EF4-FFF2-40B4-BE49-F238E27FC236}">
                  <a16:creationId xmlns:a16="http://schemas.microsoft.com/office/drawing/2014/main" id="{719ADD6D-F87C-41EB-8FAC-3240F2DF5D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09430F-A8AE-49A4-A9C7-FB47D3EAA12B}"/>
              </a:ext>
            </a:extLst>
          </p:cNvPr>
          <p:cNvGrpSpPr/>
          <p:nvPr/>
        </p:nvGrpSpPr>
        <p:grpSpPr>
          <a:xfrm>
            <a:off x="2556149" y="1053183"/>
            <a:ext cx="138935" cy="139548"/>
            <a:chOff x="7718425" y="3248025"/>
            <a:chExt cx="360363" cy="361951"/>
          </a:xfrm>
          <a:solidFill>
            <a:srgbClr val="FF4D67"/>
          </a:solidFill>
        </p:grpSpPr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913DA2EF-ACEF-4BE1-81F3-1D532E3D5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CE659F2C-931E-44FA-BBFC-FD582D759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90C511C4-FCBA-4FBD-A34C-FB268EB1B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AFF13BC7-BC61-4C67-86B5-1F412799F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9E1245-337D-4563-8F3F-A28423839CF5}"/>
              </a:ext>
            </a:extLst>
          </p:cNvPr>
          <p:cNvGrpSpPr/>
          <p:nvPr/>
        </p:nvGrpSpPr>
        <p:grpSpPr>
          <a:xfrm>
            <a:off x="2562575" y="3359532"/>
            <a:ext cx="126082" cy="138935"/>
            <a:chOff x="6291263" y="5054601"/>
            <a:chExt cx="327025" cy="360363"/>
          </a:xfrm>
          <a:solidFill>
            <a:srgbClr val="FF4D67"/>
          </a:solidFill>
        </p:grpSpPr>
        <p:sp>
          <p:nvSpPr>
            <p:cNvPr id="59" name="Freeform 179">
              <a:extLst>
                <a:ext uri="{FF2B5EF4-FFF2-40B4-BE49-F238E27FC236}">
                  <a16:creationId xmlns:a16="http://schemas.microsoft.com/office/drawing/2014/main" id="{EDF2B0B9-8414-4811-AC7D-6024004BF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80">
              <a:extLst>
                <a:ext uri="{FF2B5EF4-FFF2-40B4-BE49-F238E27FC236}">
                  <a16:creationId xmlns:a16="http://schemas.microsoft.com/office/drawing/2014/main" id="{59420EB0-D80D-43D2-9579-E0F1603D3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81">
              <a:extLst>
                <a:ext uri="{FF2B5EF4-FFF2-40B4-BE49-F238E27FC236}">
                  <a16:creationId xmlns:a16="http://schemas.microsoft.com/office/drawing/2014/main" id="{BA5BCF34-E67B-4787-B0D7-7D7A2F30B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82">
              <a:extLst>
                <a:ext uri="{FF2B5EF4-FFF2-40B4-BE49-F238E27FC236}">
                  <a16:creationId xmlns:a16="http://schemas.microsoft.com/office/drawing/2014/main" id="{71F810C0-C800-413B-AB3C-36C46B9E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83">
              <a:extLst>
                <a:ext uri="{FF2B5EF4-FFF2-40B4-BE49-F238E27FC236}">
                  <a16:creationId xmlns:a16="http://schemas.microsoft.com/office/drawing/2014/main" id="{B3A2AB9A-94D3-46F4-B0E2-3390895BA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319E5E-4A67-465F-B90D-084C399E746C}"/>
              </a:ext>
            </a:extLst>
          </p:cNvPr>
          <p:cNvGrpSpPr/>
          <p:nvPr/>
        </p:nvGrpSpPr>
        <p:grpSpPr>
          <a:xfrm>
            <a:off x="2568205" y="2213775"/>
            <a:ext cx="114823" cy="115328"/>
            <a:chOff x="5554663" y="3248025"/>
            <a:chExt cx="360363" cy="361950"/>
          </a:xfrm>
          <a:solidFill>
            <a:srgbClr val="FED677"/>
          </a:solidFill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7B9B630-8D7B-4F4E-8685-097EC5AF4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7CB948E-8DAE-4A9E-9848-D5A337A6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B2A0E5D-3EC4-4B74-AB2D-C5678A3DA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EE5AA70-B979-48E5-BEFF-C4865670B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60AD1771-8EA6-48DC-8EFC-CF68111CA9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CE5DEA65-8EA6-4EE1-8B7E-766FAF276A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1" name="Freeform 6">
            <a:extLst>
              <a:ext uri="{FF2B5EF4-FFF2-40B4-BE49-F238E27FC236}">
                <a16:creationId xmlns:a16="http://schemas.microsoft.com/office/drawing/2014/main" id="{A4107A8D-A61B-45FB-9BCF-6B82C3D560F5}"/>
              </a:ext>
            </a:extLst>
          </p:cNvPr>
          <p:cNvSpPr>
            <a:spLocks noEditPoints="1"/>
          </p:cNvSpPr>
          <p:nvPr/>
        </p:nvSpPr>
        <p:spPr bwMode="auto">
          <a:xfrm>
            <a:off x="2541190" y="5630225"/>
            <a:ext cx="168852" cy="168852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EE9ACFC-31C8-4A9B-8D80-350285B15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2610" y="3513192"/>
            <a:ext cx="4407465" cy="2657155"/>
          </a:xfrm>
          <a:prstGeom prst="rect">
            <a:avLst/>
          </a:prstGeom>
        </p:spPr>
      </p:pic>
      <p:sp>
        <p:nvSpPr>
          <p:cNvPr id="75" name="Subtitle 176">
            <a:extLst>
              <a:ext uri="{FF2B5EF4-FFF2-40B4-BE49-F238E27FC236}">
                <a16:creationId xmlns:a16="http://schemas.microsoft.com/office/drawing/2014/main" id="{860AF43F-E41B-48FF-A9F2-9A423E4C0413}"/>
              </a:ext>
            </a:extLst>
          </p:cNvPr>
          <p:cNvSpPr txBox="1">
            <a:spLocks/>
          </p:cNvSpPr>
          <p:nvPr/>
        </p:nvSpPr>
        <p:spPr>
          <a:xfrm>
            <a:off x="6487792" y="1844739"/>
            <a:ext cx="2620582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 magna aliqua. Ut enim ad minim</a:t>
            </a:r>
          </a:p>
        </p:txBody>
      </p:sp>
      <p:sp>
        <p:nvSpPr>
          <p:cNvPr id="76" name="Subtitle 176">
            <a:extLst>
              <a:ext uri="{FF2B5EF4-FFF2-40B4-BE49-F238E27FC236}">
                <a16:creationId xmlns:a16="http://schemas.microsoft.com/office/drawing/2014/main" id="{44CED3A7-0E28-49CC-AC11-F3B8581E7E95}"/>
              </a:ext>
            </a:extLst>
          </p:cNvPr>
          <p:cNvSpPr txBox="1">
            <a:spLocks/>
          </p:cNvSpPr>
          <p:nvPr/>
        </p:nvSpPr>
        <p:spPr>
          <a:xfrm>
            <a:off x="9248962" y="1844739"/>
            <a:ext cx="2620582" cy="1329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eiusmod tempor incididunt ut labore et dolore magna aliqua. Ut enim ad minim</a:t>
            </a:r>
          </a:p>
        </p:txBody>
      </p:sp>
    </p:spTree>
    <p:extLst>
      <p:ext uri="{BB962C8B-B14F-4D97-AF65-F5344CB8AC3E}">
        <p14:creationId xmlns:p14="http://schemas.microsoft.com/office/powerpoint/2010/main" val="139903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B0663535-E6A4-4521-93EC-A30AC938FC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B0663535-E6A4-4521-93EC-A30AC938FC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7F7808F9-25B4-476B-80DD-AD7AF76E90FF}"/>
              </a:ext>
            </a:extLst>
          </p:cNvPr>
          <p:cNvSpPr/>
          <p:nvPr/>
        </p:nvSpPr>
        <p:spPr>
          <a:xfrm flipH="1" flipV="1">
            <a:off x="9584000" y="4232188"/>
            <a:ext cx="2608000" cy="2607999"/>
          </a:xfrm>
          <a:custGeom>
            <a:avLst/>
            <a:gdLst>
              <a:gd name="connsiteX0" fmla="*/ 0 w 2608000"/>
              <a:gd name="connsiteY0" fmla="*/ 0 h 2607999"/>
              <a:gd name="connsiteX1" fmla="*/ 2608000 w 2608000"/>
              <a:gd name="connsiteY1" fmla="*/ 0 h 2607999"/>
              <a:gd name="connsiteX2" fmla="*/ 2594535 w 2608000"/>
              <a:gd name="connsiteY2" fmla="*/ 266652 h 2607999"/>
              <a:gd name="connsiteX3" fmla="*/ 0 w 2608000"/>
              <a:gd name="connsiteY3" fmla="*/ 2607999 h 26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8000" h="2607999">
                <a:moveTo>
                  <a:pt x="0" y="0"/>
                </a:moveTo>
                <a:lnTo>
                  <a:pt x="2608000" y="0"/>
                </a:lnTo>
                <a:lnTo>
                  <a:pt x="2594535" y="266652"/>
                </a:lnTo>
                <a:cubicBezTo>
                  <a:pt x="2460980" y="1581752"/>
                  <a:pt x="1350337" y="2607999"/>
                  <a:pt x="0" y="2607999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D81721DF-B3A7-45DD-9E53-C7D4E3001501}"/>
              </a:ext>
            </a:extLst>
          </p:cNvPr>
          <p:cNvCxnSpPr>
            <a:cxnSpLocks/>
          </p:cNvCxnSpPr>
          <p:nvPr/>
        </p:nvCxnSpPr>
        <p:spPr>
          <a:xfrm>
            <a:off x="2423886" y="2089812"/>
            <a:ext cx="0" cy="4786001"/>
          </a:xfrm>
          <a:prstGeom prst="line">
            <a:avLst/>
          </a:prstGeom>
          <a:ln w="127000">
            <a:solidFill>
              <a:srgbClr val="8A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C0FB44-B43C-42E2-9313-B07774058772}"/>
              </a:ext>
            </a:extLst>
          </p:cNvPr>
          <p:cNvSpPr/>
          <p:nvPr/>
        </p:nvSpPr>
        <p:spPr>
          <a:xfrm>
            <a:off x="0" y="1"/>
            <a:ext cx="2608000" cy="2607999"/>
          </a:xfrm>
          <a:custGeom>
            <a:avLst/>
            <a:gdLst>
              <a:gd name="connsiteX0" fmla="*/ 0 w 2608000"/>
              <a:gd name="connsiteY0" fmla="*/ 0 h 2607999"/>
              <a:gd name="connsiteX1" fmla="*/ 2608000 w 2608000"/>
              <a:gd name="connsiteY1" fmla="*/ 0 h 2607999"/>
              <a:gd name="connsiteX2" fmla="*/ 2594535 w 2608000"/>
              <a:gd name="connsiteY2" fmla="*/ 266652 h 2607999"/>
              <a:gd name="connsiteX3" fmla="*/ 0 w 2608000"/>
              <a:gd name="connsiteY3" fmla="*/ 2607999 h 260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8000" h="2607999">
                <a:moveTo>
                  <a:pt x="0" y="0"/>
                </a:moveTo>
                <a:lnTo>
                  <a:pt x="2608000" y="0"/>
                </a:lnTo>
                <a:lnTo>
                  <a:pt x="2594535" y="266652"/>
                </a:lnTo>
                <a:cubicBezTo>
                  <a:pt x="2460980" y="1581752"/>
                  <a:pt x="1350337" y="2607999"/>
                  <a:pt x="0" y="2607999"/>
                </a:cubicBezTo>
                <a:close/>
              </a:path>
            </a:pathLst>
          </a:custGeom>
          <a:solidFill>
            <a:srgbClr val="FE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C8AC4F-8E36-47D0-9BEC-0559FED929C9}"/>
              </a:ext>
            </a:extLst>
          </p:cNvPr>
          <p:cNvSpPr/>
          <p:nvPr/>
        </p:nvSpPr>
        <p:spPr>
          <a:xfrm>
            <a:off x="1252312" y="535250"/>
            <a:ext cx="2343149" cy="23431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728F923C-6702-4DB9-A3DE-71C1E6D120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8191" y="259327"/>
            <a:ext cx="2811391" cy="3179689"/>
            <a:chOff x="122" y="-974"/>
            <a:chExt cx="3832" cy="4334"/>
          </a:xfrm>
        </p:grpSpPr>
        <p:grpSp>
          <p:nvGrpSpPr>
            <p:cNvPr id="19" name="Group 207">
              <a:extLst>
                <a:ext uri="{FF2B5EF4-FFF2-40B4-BE49-F238E27FC236}">
                  <a16:creationId xmlns:a16="http://schemas.microsoft.com/office/drawing/2014/main" id="{1C20C2E3-2033-4BD4-9DEC-446B12526A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2" y="-974"/>
              <a:ext cx="3832" cy="4334"/>
              <a:chOff x="122" y="-974"/>
              <a:chExt cx="3832" cy="4334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86431B10-5A14-4A5C-BF08-C45A739A6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" y="1410"/>
                <a:ext cx="688" cy="870"/>
              </a:xfrm>
              <a:custGeom>
                <a:avLst/>
                <a:gdLst>
                  <a:gd name="T0" fmla="*/ 289 w 298"/>
                  <a:gd name="T1" fmla="*/ 344 h 377"/>
                  <a:gd name="T2" fmla="*/ 258 w 298"/>
                  <a:gd name="T3" fmla="*/ 329 h 377"/>
                  <a:gd name="T4" fmla="*/ 157 w 298"/>
                  <a:gd name="T5" fmla="*/ 221 h 377"/>
                  <a:gd name="T6" fmla="*/ 183 w 298"/>
                  <a:gd name="T7" fmla="*/ 76 h 377"/>
                  <a:gd name="T8" fmla="*/ 181 w 298"/>
                  <a:gd name="T9" fmla="*/ 67 h 377"/>
                  <a:gd name="T10" fmla="*/ 93 w 298"/>
                  <a:gd name="T11" fmla="*/ 15 h 377"/>
                  <a:gd name="T12" fmla="*/ 71 w 298"/>
                  <a:gd name="T13" fmla="*/ 115 h 377"/>
                  <a:gd name="T14" fmla="*/ 6 w 298"/>
                  <a:gd name="T15" fmla="*/ 209 h 377"/>
                  <a:gd name="T16" fmla="*/ 77 w 298"/>
                  <a:gd name="T17" fmla="*/ 312 h 377"/>
                  <a:gd name="T18" fmla="*/ 274 w 298"/>
                  <a:gd name="T19" fmla="*/ 377 h 377"/>
                  <a:gd name="T20" fmla="*/ 288 w 298"/>
                  <a:gd name="T21" fmla="*/ 374 h 377"/>
                  <a:gd name="T22" fmla="*/ 289 w 298"/>
                  <a:gd name="T23" fmla="*/ 344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8" h="377">
                    <a:moveTo>
                      <a:pt x="289" y="344"/>
                    </a:moveTo>
                    <a:cubicBezTo>
                      <a:pt x="281" y="336"/>
                      <a:pt x="269" y="333"/>
                      <a:pt x="258" y="329"/>
                    </a:cubicBezTo>
                    <a:cubicBezTo>
                      <a:pt x="210" y="311"/>
                      <a:pt x="172" y="270"/>
                      <a:pt x="157" y="221"/>
                    </a:cubicBezTo>
                    <a:cubicBezTo>
                      <a:pt x="143" y="172"/>
                      <a:pt x="152" y="117"/>
                      <a:pt x="183" y="76"/>
                    </a:cubicBezTo>
                    <a:cubicBezTo>
                      <a:pt x="181" y="67"/>
                      <a:pt x="181" y="67"/>
                      <a:pt x="181" y="67"/>
                    </a:cubicBezTo>
                    <a:cubicBezTo>
                      <a:pt x="177" y="28"/>
                      <a:pt x="130" y="0"/>
                      <a:pt x="93" y="15"/>
                    </a:cubicBezTo>
                    <a:cubicBezTo>
                      <a:pt x="57" y="31"/>
                      <a:pt x="45" y="85"/>
                      <a:pt x="71" y="115"/>
                    </a:cubicBezTo>
                    <a:cubicBezTo>
                      <a:pt x="28" y="118"/>
                      <a:pt x="0" y="167"/>
                      <a:pt x="6" y="209"/>
                    </a:cubicBezTo>
                    <a:cubicBezTo>
                      <a:pt x="12" y="252"/>
                      <a:pt x="43" y="287"/>
                      <a:pt x="77" y="312"/>
                    </a:cubicBezTo>
                    <a:cubicBezTo>
                      <a:pt x="134" y="353"/>
                      <a:pt x="204" y="376"/>
                      <a:pt x="274" y="377"/>
                    </a:cubicBezTo>
                    <a:cubicBezTo>
                      <a:pt x="279" y="377"/>
                      <a:pt x="284" y="377"/>
                      <a:pt x="288" y="374"/>
                    </a:cubicBezTo>
                    <a:cubicBezTo>
                      <a:pt x="298" y="369"/>
                      <a:pt x="297" y="353"/>
                      <a:pt x="289" y="344"/>
                    </a:cubicBezTo>
                    <a:close/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">
                <a:extLst>
                  <a:ext uri="{FF2B5EF4-FFF2-40B4-BE49-F238E27FC236}">
                    <a16:creationId xmlns:a16="http://schemas.microsoft.com/office/drawing/2014/main" id="{D9C78245-17E2-4E4C-9C1C-8568649EB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" y="1511"/>
                <a:ext cx="360" cy="587"/>
              </a:xfrm>
              <a:custGeom>
                <a:avLst/>
                <a:gdLst>
                  <a:gd name="T0" fmla="*/ 144 w 156"/>
                  <a:gd name="T1" fmla="*/ 128 h 254"/>
                  <a:gd name="T2" fmla="*/ 146 w 156"/>
                  <a:gd name="T3" fmla="*/ 74 h 254"/>
                  <a:gd name="T4" fmla="*/ 97 w 156"/>
                  <a:gd name="T5" fmla="*/ 58 h 254"/>
                  <a:gd name="T6" fmla="*/ 85 w 156"/>
                  <a:gd name="T7" fmla="*/ 10 h 254"/>
                  <a:gd name="T8" fmla="*/ 36 w 156"/>
                  <a:gd name="T9" fmla="*/ 21 h 254"/>
                  <a:gd name="T10" fmla="*/ 41 w 156"/>
                  <a:gd name="T11" fmla="*/ 80 h 254"/>
                  <a:gd name="T12" fmla="*/ 67 w 156"/>
                  <a:gd name="T13" fmla="*/ 137 h 254"/>
                  <a:gd name="T14" fmla="*/ 49 w 156"/>
                  <a:gd name="T15" fmla="*/ 197 h 254"/>
                  <a:gd name="T16" fmla="*/ 3 w 156"/>
                  <a:gd name="T17" fmla="*/ 241 h 254"/>
                  <a:gd name="T18" fmla="*/ 0 w 156"/>
                  <a:gd name="T19" fmla="*/ 244 h 254"/>
                  <a:gd name="T20" fmla="*/ 92 w 156"/>
                  <a:gd name="T21" fmla="*/ 236 h 254"/>
                  <a:gd name="T22" fmla="*/ 123 w 156"/>
                  <a:gd name="T23" fmla="*/ 195 h 254"/>
                  <a:gd name="T24" fmla="*/ 122 w 156"/>
                  <a:gd name="T25" fmla="*/ 165 h 254"/>
                  <a:gd name="T26" fmla="*/ 144 w 156"/>
                  <a:gd name="T27" fmla="*/ 128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6" h="254">
                    <a:moveTo>
                      <a:pt x="144" y="128"/>
                    </a:moveTo>
                    <a:cubicBezTo>
                      <a:pt x="154" y="112"/>
                      <a:pt x="156" y="90"/>
                      <a:pt x="146" y="74"/>
                    </a:cubicBezTo>
                    <a:cubicBezTo>
                      <a:pt x="136" y="59"/>
                      <a:pt x="114" y="51"/>
                      <a:pt x="97" y="58"/>
                    </a:cubicBezTo>
                    <a:cubicBezTo>
                      <a:pt x="106" y="43"/>
                      <a:pt x="101" y="19"/>
                      <a:pt x="85" y="10"/>
                    </a:cubicBezTo>
                    <a:cubicBezTo>
                      <a:pt x="69" y="0"/>
                      <a:pt x="46" y="5"/>
                      <a:pt x="36" y="21"/>
                    </a:cubicBezTo>
                    <a:cubicBezTo>
                      <a:pt x="25" y="38"/>
                      <a:pt x="31" y="62"/>
                      <a:pt x="41" y="80"/>
                    </a:cubicBezTo>
                    <a:cubicBezTo>
                      <a:pt x="50" y="99"/>
                      <a:pt x="64" y="116"/>
                      <a:pt x="67" y="137"/>
                    </a:cubicBezTo>
                    <a:cubicBezTo>
                      <a:pt x="70" y="158"/>
                      <a:pt x="62" y="179"/>
                      <a:pt x="49" y="197"/>
                    </a:cubicBezTo>
                    <a:cubicBezTo>
                      <a:pt x="37" y="214"/>
                      <a:pt x="20" y="228"/>
                      <a:pt x="3" y="241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0" y="254"/>
                      <a:pt x="64" y="251"/>
                      <a:pt x="92" y="236"/>
                    </a:cubicBezTo>
                    <a:cubicBezTo>
                      <a:pt x="108" y="227"/>
                      <a:pt x="122" y="213"/>
                      <a:pt x="123" y="195"/>
                    </a:cubicBezTo>
                    <a:cubicBezTo>
                      <a:pt x="124" y="185"/>
                      <a:pt x="120" y="175"/>
                      <a:pt x="122" y="165"/>
                    </a:cubicBezTo>
                    <a:cubicBezTo>
                      <a:pt x="124" y="151"/>
                      <a:pt x="137" y="140"/>
                      <a:pt x="144" y="128"/>
                    </a:cubicBezTo>
                    <a:close/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9">
                <a:extLst>
                  <a:ext uri="{FF2B5EF4-FFF2-40B4-BE49-F238E27FC236}">
                    <a16:creationId xmlns:a16="http://schemas.microsoft.com/office/drawing/2014/main" id="{BC6D966E-2039-4EF4-BA18-0B2E188C9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2" y="3007"/>
                <a:ext cx="734" cy="353"/>
              </a:xfrm>
              <a:custGeom>
                <a:avLst/>
                <a:gdLst>
                  <a:gd name="T0" fmla="*/ 271 w 318"/>
                  <a:gd name="T1" fmla="*/ 134 h 153"/>
                  <a:gd name="T2" fmla="*/ 231 w 318"/>
                  <a:gd name="T3" fmla="*/ 112 h 153"/>
                  <a:gd name="T4" fmla="*/ 217 w 318"/>
                  <a:gd name="T5" fmla="*/ 85 h 153"/>
                  <a:gd name="T6" fmla="*/ 193 w 318"/>
                  <a:gd name="T7" fmla="*/ 70 h 153"/>
                  <a:gd name="T8" fmla="*/ 152 w 318"/>
                  <a:gd name="T9" fmla="*/ 89 h 153"/>
                  <a:gd name="T10" fmla="*/ 139 w 318"/>
                  <a:gd name="T11" fmla="*/ 67 h 153"/>
                  <a:gd name="T12" fmla="*/ 140 w 318"/>
                  <a:gd name="T13" fmla="*/ 39 h 153"/>
                  <a:gd name="T14" fmla="*/ 79 w 318"/>
                  <a:gd name="T15" fmla="*/ 8 h 153"/>
                  <a:gd name="T16" fmla="*/ 0 w 318"/>
                  <a:gd name="T17" fmla="*/ 67 h 153"/>
                  <a:gd name="T18" fmla="*/ 84 w 318"/>
                  <a:gd name="T19" fmla="*/ 115 h 153"/>
                  <a:gd name="T20" fmla="*/ 247 w 318"/>
                  <a:gd name="T21" fmla="*/ 149 h 153"/>
                  <a:gd name="T22" fmla="*/ 286 w 318"/>
                  <a:gd name="T23" fmla="*/ 151 h 153"/>
                  <a:gd name="T24" fmla="*/ 318 w 318"/>
                  <a:gd name="T25" fmla="*/ 131 h 153"/>
                  <a:gd name="T26" fmla="*/ 271 w 318"/>
                  <a:gd name="T27" fmla="*/ 13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8" h="153">
                    <a:moveTo>
                      <a:pt x="271" y="134"/>
                    </a:moveTo>
                    <a:cubicBezTo>
                      <a:pt x="256" y="132"/>
                      <a:pt x="240" y="125"/>
                      <a:pt x="231" y="112"/>
                    </a:cubicBezTo>
                    <a:cubicBezTo>
                      <a:pt x="225" y="104"/>
                      <a:pt x="222" y="94"/>
                      <a:pt x="217" y="85"/>
                    </a:cubicBezTo>
                    <a:cubicBezTo>
                      <a:pt x="212" y="77"/>
                      <a:pt x="203" y="69"/>
                      <a:pt x="193" y="70"/>
                    </a:cubicBezTo>
                    <a:cubicBezTo>
                      <a:pt x="178" y="71"/>
                      <a:pt x="167" y="93"/>
                      <a:pt x="152" y="89"/>
                    </a:cubicBezTo>
                    <a:cubicBezTo>
                      <a:pt x="143" y="87"/>
                      <a:pt x="139" y="76"/>
                      <a:pt x="139" y="67"/>
                    </a:cubicBezTo>
                    <a:cubicBezTo>
                      <a:pt x="139" y="57"/>
                      <a:pt x="141" y="48"/>
                      <a:pt x="140" y="39"/>
                    </a:cubicBezTo>
                    <a:cubicBezTo>
                      <a:pt x="137" y="13"/>
                      <a:pt x="104" y="0"/>
                      <a:pt x="79" y="8"/>
                    </a:cubicBezTo>
                    <a:cubicBezTo>
                      <a:pt x="54" y="16"/>
                      <a:pt x="16" y="46"/>
                      <a:pt x="0" y="67"/>
                    </a:cubicBezTo>
                    <a:cubicBezTo>
                      <a:pt x="17" y="95"/>
                      <a:pt x="52" y="106"/>
                      <a:pt x="84" y="115"/>
                    </a:cubicBezTo>
                    <a:cubicBezTo>
                      <a:pt x="138" y="128"/>
                      <a:pt x="192" y="140"/>
                      <a:pt x="247" y="149"/>
                    </a:cubicBezTo>
                    <a:cubicBezTo>
                      <a:pt x="260" y="151"/>
                      <a:pt x="273" y="153"/>
                      <a:pt x="286" y="151"/>
                    </a:cubicBezTo>
                    <a:cubicBezTo>
                      <a:pt x="299" y="149"/>
                      <a:pt x="312" y="142"/>
                      <a:pt x="318" y="131"/>
                    </a:cubicBezTo>
                    <a:cubicBezTo>
                      <a:pt x="302" y="133"/>
                      <a:pt x="287" y="135"/>
                      <a:pt x="271" y="134"/>
                    </a:cubicBezTo>
                    <a:close/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A0054593-39A8-4EAC-BCA4-81E17F47D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3" y="2515"/>
                <a:ext cx="683" cy="623"/>
              </a:xfrm>
              <a:custGeom>
                <a:avLst/>
                <a:gdLst>
                  <a:gd name="T0" fmla="*/ 292 w 296"/>
                  <a:gd name="T1" fmla="*/ 146 h 270"/>
                  <a:gd name="T2" fmla="*/ 244 w 296"/>
                  <a:gd name="T3" fmla="*/ 109 h 270"/>
                  <a:gd name="T4" fmla="*/ 248 w 296"/>
                  <a:gd name="T5" fmla="*/ 45 h 270"/>
                  <a:gd name="T6" fmla="*/ 185 w 296"/>
                  <a:gd name="T7" fmla="*/ 19 h 270"/>
                  <a:gd name="T8" fmla="*/ 117 w 296"/>
                  <a:gd name="T9" fmla="*/ 37 h 270"/>
                  <a:gd name="T10" fmla="*/ 94 w 296"/>
                  <a:gd name="T11" fmla="*/ 1 h 270"/>
                  <a:gd name="T12" fmla="*/ 47 w 296"/>
                  <a:gd name="T13" fmla="*/ 21 h 270"/>
                  <a:gd name="T14" fmla="*/ 0 w 296"/>
                  <a:gd name="T15" fmla="*/ 39 h 270"/>
                  <a:gd name="T16" fmla="*/ 16 w 296"/>
                  <a:gd name="T17" fmla="*/ 45 h 270"/>
                  <a:gd name="T18" fmla="*/ 127 w 296"/>
                  <a:gd name="T19" fmla="*/ 80 h 270"/>
                  <a:gd name="T20" fmla="*/ 194 w 296"/>
                  <a:gd name="T21" fmla="*/ 172 h 270"/>
                  <a:gd name="T22" fmla="*/ 143 w 296"/>
                  <a:gd name="T23" fmla="*/ 267 h 270"/>
                  <a:gd name="T24" fmla="*/ 272 w 296"/>
                  <a:gd name="T25" fmla="*/ 209 h 270"/>
                  <a:gd name="T26" fmla="*/ 292 w 296"/>
                  <a:gd name="T27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6" h="270">
                    <a:moveTo>
                      <a:pt x="292" y="146"/>
                    </a:moveTo>
                    <a:cubicBezTo>
                      <a:pt x="288" y="124"/>
                      <a:pt x="266" y="104"/>
                      <a:pt x="244" y="109"/>
                    </a:cubicBezTo>
                    <a:cubicBezTo>
                      <a:pt x="263" y="94"/>
                      <a:pt x="263" y="64"/>
                      <a:pt x="248" y="45"/>
                    </a:cubicBezTo>
                    <a:cubicBezTo>
                      <a:pt x="234" y="27"/>
                      <a:pt x="209" y="18"/>
                      <a:pt x="185" y="19"/>
                    </a:cubicBezTo>
                    <a:cubicBezTo>
                      <a:pt x="161" y="20"/>
                      <a:pt x="139" y="28"/>
                      <a:pt x="117" y="37"/>
                    </a:cubicBezTo>
                    <a:cubicBezTo>
                      <a:pt x="128" y="23"/>
                      <a:pt x="112" y="2"/>
                      <a:pt x="94" y="1"/>
                    </a:cubicBezTo>
                    <a:cubicBezTo>
                      <a:pt x="77" y="0"/>
                      <a:pt x="62" y="11"/>
                      <a:pt x="47" y="21"/>
                    </a:cubicBezTo>
                    <a:cubicBezTo>
                      <a:pt x="33" y="31"/>
                      <a:pt x="17" y="42"/>
                      <a:pt x="0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55" y="51"/>
                      <a:pt x="94" y="60"/>
                      <a:pt x="127" y="80"/>
                    </a:cubicBezTo>
                    <a:cubicBezTo>
                      <a:pt x="160" y="101"/>
                      <a:pt x="188" y="133"/>
                      <a:pt x="194" y="172"/>
                    </a:cubicBezTo>
                    <a:cubicBezTo>
                      <a:pt x="199" y="211"/>
                      <a:pt x="179" y="254"/>
                      <a:pt x="143" y="267"/>
                    </a:cubicBezTo>
                    <a:cubicBezTo>
                      <a:pt x="192" y="270"/>
                      <a:pt x="242" y="248"/>
                      <a:pt x="272" y="209"/>
                    </a:cubicBezTo>
                    <a:cubicBezTo>
                      <a:pt x="286" y="191"/>
                      <a:pt x="296" y="168"/>
                      <a:pt x="292" y="146"/>
                    </a:cubicBezTo>
                    <a:close/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11">
                <a:extLst>
                  <a:ext uri="{FF2B5EF4-FFF2-40B4-BE49-F238E27FC236}">
                    <a16:creationId xmlns:a16="http://schemas.microsoft.com/office/drawing/2014/main" id="{81A69F15-094F-4E9F-ACF1-1529B9DBE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" y="1350"/>
                <a:ext cx="5" cy="171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Oval 12">
                <a:extLst>
                  <a:ext uri="{FF2B5EF4-FFF2-40B4-BE49-F238E27FC236}">
                    <a16:creationId xmlns:a16="http://schemas.microsoft.com/office/drawing/2014/main" id="{80D53F92-337D-45C0-8507-57BCFE1B8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" y="1433"/>
                <a:ext cx="177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13">
                <a:extLst>
                  <a:ext uri="{FF2B5EF4-FFF2-40B4-BE49-F238E27FC236}">
                    <a16:creationId xmlns:a16="http://schemas.microsoft.com/office/drawing/2014/main" id="{8FAB2193-87D1-4BAF-A1EE-DC2028B1B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8" y="2234"/>
                <a:ext cx="4" cy="171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14">
                <a:extLst>
                  <a:ext uri="{FF2B5EF4-FFF2-40B4-BE49-F238E27FC236}">
                    <a16:creationId xmlns:a16="http://schemas.microsoft.com/office/drawing/2014/main" id="{175222DB-1972-4D93-86FF-0730CDE57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2317"/>
                <a:ext cx="178" cy="4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15">
                <a:extLst>
                  <a:ext uri="{FF2B5EF4-FFF2-40B4-BE49-F238E27FC236}">
                    <a16:creationId xmlns:a16="http://schemas.microsoft.com/office/drawing/2014/main" id="{098DA839-F0B7-4D88-8D0D-A5E2BE6CE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6" y="-718"/>
                <a:ext cx="5" cy="173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Oval 16">
                <a:extLst>
                  <a:ext uri="{FF2B5EF4-FFF2-40B4-BE49-F238E27FC236}">
                    <a16:creationId xmlns:a16="http://schemas.microsoft.com/office/drawing/2014/main" id="{668549E7-57EA-4422-87F7-B9C23BFFD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0" y="-635"/>
                <a:ext cx="178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Oval 17">
                <a:extLst>
                  <a:ext uri="{FF2B5EF4-FFF2-40B4-BE49-F238E27FC236}">
                    <a16:creationId xmlns:a16="http://schemas.microsoft.com/office/drawing/2014/main" id="{DCDF1D9D-0A70-46A3-8F0B-8408209ED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" y="660"/>
                <a:ext cx="106" cy="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Oval 18">
                <a:extLst>
                  <a:ext uri="{FF2B5EF4-FFF2-40B4-BE49-F238E27FC236}">
                    <a16:creationId xmlns:a16="http://schemas.microsoft.com/office/drawing/2014/main" id="{10B9511E-BC57-4A5D-8B74-641FD7308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1" y="2898"/>
                <a:ext cx="106" cy="107"/>
              </a:xfrm>
              <a:prstGeom prst="ellipse">
                <a:avLst/>
              </a:pr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Oval 19">
                <a:extLst>
                  <a:ext uri="{FF2B5EF4-FFF2-40B4-BE49-F238E27FC236}">
                    <a16:creationId xmlns:a16="http://schemas.microsoft.com/office/drawing/2014/main" id="{5EFFD0B2-2BD4-4F54-ADDD-7B42CE5A6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0" y="1906"/>
                <a:ext cx="104" cy="104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20">
                <a:extLst>
                  <a:ext uri="{FF2B5EF4-FFF2-40B4-BE49-F238E27FC236}">
                    <a16:creationId xmlns:a16="http://schemas.microsoft.com/office/drawing/2014/main" id="{60FB4CE4-F291-4998-A4CC-A95BF18F8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" y="-711"/>
                <a:ext cx="107" cy="10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Oval 21">
                <a:extLst>
                  <a:ext uri="{FF2B5EF4-FFF2-40B4-BE49-F238E27FC236}">
                    <a16:creationId xmlns:a16="http://schemas.microsoft.com/office/drawing/2014/main" id="{F17C495E-EF60-4AEC-A352-DE5B3A4C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0" y="2423"/>
                <a:ext cx="53" cy="53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Oval 22">
                <a:extLst>
                  <a:ext uri="{FF2B5EF4-FFF2-40B4-BE49-F238E27FC236}">
                    <a16:creationId xmlns:a16="http://schemas.microsoft.com/office/drawing/2014/main" id="{01B738B8-1E2D-4229-82CB-1C1C8FB0D3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5" y="2291"/>
                <a:ext cx="53" cy="54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Oval 23">
                <a:extLst>
                  <a:ext uri="{FF2B5EF4-FFF2-40B4-BE49-F238E27FC236}">
                    <a16:creationId xmlns:a16="http://schemas.microsoft.com/office/drawing/2014/main" id="{A3886111-4A43-426F-9168-EA9CCF01B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4" y="-632"/>
                <a:ext cx="53" cy="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Oval 24">
                <a:extLst>
                  <a:ext uri="{FF2B5EF4-FFF2-40B4-BE49-F238E27FC236}">
                    <a16:creationId xmlns:a16="http://schemas.microsoft.com/office/drawing/2014/main" id="{AA07DE66-2880-4223-A3FF-46050C43B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3" y="789"/>
                <a:ext cx="50" cy="53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5">
                <a:extLst>
                  <a:ext uri="{FF2B5EF4-FFF2-40B4-BE49-F238E27FC236}">
                    <a16:creationId xmlns:a16="http://schemas.microsoft.com/office/drawing/2014/main" id="{14DDA059-BA62-4B65-B669-315C7EFF8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" y="-727"/>
                <a:ext cx="843" cy="1025"/>
              </a:xfrm>
              <a:custGeom>
                <a:avLst/>
                <a:gdLst>
                  <a:gd name="T0" fmla="*/ 25 w 365"/>
                  <a:gd name="T1" fmla="*/ 19 h 444"/>
                  <a:gd name="T2" fmla="*/ 35 w 365"/>
                  <a:gd name="T3" fmla="*/ 85 h 444"/>
                  <a:gd name="T4" fmla="*/ 94 w 365"/>
                  <a:gd name="T5" fmla="*/ 164 h 444"/>
                  <a:gd name="T6" fmla="*/ 90 w 365"/>
                  <a:gd name="T7" fmla="*/ 180 h 444"/>
                  <a:gd name="T8" fmla="*/ 51 w 365"/>
                  <a:gd name="T9" fmla="*/ 196 h 444"/>
                  <a:gd name="T10" fmla="*/ 81 w 365"/>
                  <a:gd name="T11" fmla="*/ 232 h 444"/>
                  <a:gd name="T12" fmla="*/ 155 w 365"/>
                  <a:gd name="T13" fmla="*/ 265 h 444"/>
                  <a:gd name="T14" fmla="*/ 157 w 365"/>
                  <a:gd name="T15" fmla="*/ 276 h 444"/>
                  <a:gd name="T16" fmla="*/ 103 w 365"/>
                  <a:gd name="T17" fmla="*/ 317 h 444"/>
                  <a:gd name="T18" fmla="*/ 183 w 365"/>
                  <a:gd name="T19" fmla="*/ 359 h 444"/>
                  <a:gd name="T20" fmla="*/ 192 w 365"/>
                  <a:gd name="T21" fmla="*/ 368 h 444"/>
                  <a:gd name="T22" fmla="*/ 158 w 365"/>
                  <a:gd name="T23" fmla="*/ 378 h 444"/>
                  <a:gd name="T24" fmla="*/ 132 w 365"/>
                  <a:gd name="T25" fmla="*/ 404 h 444"/>
                  <a:gd name="T26" fmla="*/ 269 w 365"/>
                  <a:gd name="T27" fmla="*/ 442 h 444"/>
                  <a:gd name="T28" fmla="*/ 312 w 365"/>
                  <a:gd name="T29" fmla="*/ 439 h 444"/>
                  <a:gd name="T30" fmla="*/ 330 w 365"/>
                  <a:gd name="T31" fmla="*/ 401 h 444"/>
                  <a:gd name="T32" fmla="*/ 344 w 365"/>
                  <a:gd name="T33" fmla="*/ 258 h 444"/>
                  <a:gd name="T34" fmla="*/ 311 w 365"/>
                  <a:gd name="T35" fmla="*/ 274 h 444"/>
                  <a:gd name="T36" fmla="*/ 289 w 365"/>
                  <a:gd name="T37" fmla="*/ 301 h 444"/>
                  <a:gd name="T38" fmla="*/ 284 w 365"/>
                  <a:gd name="T39" fmla="*/ 290 h 444"/>
                  <a:gd name="T40" fmla="*/ 274 w 365"/>
                  <a:gd name="T41" fmla="*/ 200 h 444"/>
                  <a:gd name="T42" fmla="*/ 216 w 365"/>
                  <a:gd name="T43" fmla="*/ 235 h 444"/>
                  <a:gd name="T44" fmla="*/ 207 w 365"/>
                  <a:gd name="T45" fmla="*/ 229 h 444"/>
                  <a:gd name="T46" fmla="*/ 203 w 365"/>
                  <a:gd name="T47" fmla="*/ 149 h 444"/>
                  <a:gd name="T48" fmla="*/ 181 w 365"/>
                  <a:gd name="T49" fmla="*/ 107 h 444"/>
                  <a:gd name="T50" fmla="*/ 151 w 365"/>
                  <a:gd name="T51" fmla="*/ 138 h 444"/>
                  <a:gd name="T52" fmla="*/ 135 w 365"/>
                  <a:gd name="T53" fmla="*/ 136 h 444"/>
                  <a:gd name="T54" fmla="*/ 83 w 365"/>
                  <a:gd name="T55" fmla="*/ 52 h 444"/>
                  <a:gd name="T56" fmla="*/ 25 w 365"/>
                  <a:gd name="T57" fmla="*/ 19 h 444"/>
                  <a:gd name="T58" fmla="*/ 25 w 365"/>
                  <a:gd name="T59" fmla="*/ 19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5" h="444">
                    <a:moveTo>
                      <a:pt x="25" y="19"/>
                    </a:moveTo>
                    <a:cubicBezTo>
                      <a:pt x="25" y="19"/>
                      <a:pt x="0" y="32"/>
                      <a:pt x="35" y="85"/>
                    </a:cubicBezTo>
                    <a:cubicBezTo>
                      <a:pt x="71" y="138"/>
                      <a:pt x="94" y="164"/>
                      <a:pt x="94" y="164"/>
                    </a:cubicBezTo>
                    <a:cubicBezTo>
                      <a:pt x="94" y="164"/>
                      <a:pt x="101" y="176"/>
                      <a:pt x="90" y="180"/>
                    </a:cubicBezTo>
                    <a:cubicBezTo>
                      <a:pt x="79" y="183"/>
                      <a:pt x="54" y="182"/>
                      <a:pt x="51" y="196"/>
                    </a:cubicBezTo>
                    <a:cubicBezTo>
                      <a:pt x="48" y="211"/>
                      <a:pt x="59" y="223"/>
                      <a:pt x="81" y="232"/>
                    </a:cubicBezTo>
                    <a:cubicBezTo>
                      <a:pt x="103" y="241"/>
                      <a:pt x="151" y="263"/>
                      <a:pt x="155" y="265"/>
                    </a:cubicBezTo>
                    <a:cubicBezTo>
                      <a:pt x="159" y="267"/>
                      <a:pt x="164" y="272"/>
                      <a:pt x="157" y="276"/>
                    </a:cubicBezTo>
                    <a:cubicBezTo>
                      <a:pt x="150" y="279"/>
                      <a:pt x="96" y="291"/>
                      <a:pt x="103" y="317"/>
                    </a:cubicBezTo>
                    <a:cubicBezTo>
                      <a:pt x="111" y="342"/>
                      <a:pt x="176" y="357"/>
                      <a:pt x="183" y="359"/>
                    </a:cubicBezTo>
                    <a:cubicBezTo>
                      <a:pt x="190" y="361"/>
                      <a:pt x="192" y="364"/>
                      <a:pt x="192" y="368"/>
                    </a:cubicBezTo>
                    <a:cubicBezTo>
                      <a:pt x="192" y="371"/>
                      <a:pt x="174" y="374"/>
                      <a:pt x="158" y="378"/>
                    </a:cubicBezTo>
                    <a:cubicBezTo>
                      <a:pt x="143" y="382"/>
                      <a:pt x="126" y="389"/>
                      <a:pt x="132" y="404"/>
                    </a:cubicBezTo>
                    <a:cubicBezTo>
                      <a:pt x="137" y="418"/>
                      <a:pt x="178" y="444"/>
                      <a:pt x="269" y="442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30" y="401"/>
                      <a:pt x="330" y="401"/>
                      <a:pt x="330" y="401"/>
                    </a:cubicBezTo>
                    <a:cubicBezTo>
                      <a:pt x="365" y="316"/>
                      <a:pt x="356" y="268"/>
                      <a:pt x="344" y="258"/>
                    </a:cubicBezTo>
                    <a:cubicBezTo>
                      <a:pt x="333" y="248"/>
                      <a:pt x="320" y="261"/>
                      <a:pt x="311" y="274"/>
                    </a:cubicBezTo>
                    <a:cubicBezTo>
                      <a:pt x="301" y="286"/>
                      <a:pt x="292" y="303"/>
                      <a:pt x="289" y="301"/>
                    </a:cubicBezTo>
                    <a:cubicBezTo>
                      <a:pt x="285" y="300"/>
                      <a:pt x="283" y="297"/>
                      <a:pt x="284" y="290"/>
                    </a:cubicBezTo>
                    <a:cubicBezTo>
                      <a:pt x="285" y="283"/>
                      <a:pt x="295" y="216"/>
                      <a:pt x="274" y="200"/>
                    </a:cubicBezTo>
                    <a:cubicBezTo>
                      <a:pt x="253" y="184"/>
                      <a:pt x="222" y="230"/>
                      <a:pt x="216" y="235"/>
                    </a:cubicBezTo>
                    <a:cubicBezTo>
                      <a:pt x="210" y="240"/>
                      <a:pt x="207" y="234"/>
                      <a:pt x="207" y="229"/>
                    </a:cubicBezTo>
                    <a:cubicBezTo>
                      <a:pt x="206" y="225"/>
                      <a:pt x="203" y="172"/>
                      <a:pt x="203" y="149"/>
                    </a:cubicBezTo>
                    <a:cubicBezTo>
                      <a:pt x="202" y="125"/>
                      <a:pt x="195" y="109"/>
                      <a:pt x="181" y="107"/>
                    </a:cubicBezTo>
                    <a:cubicBezTo>
                      <a:pt x="166" y="105"/>
                      <a:pt x="158" y="129"/>
                      <a:pt x="151" y="138"/>
                    </a:cubicBezTo>
                    <a:cubicBezTo>
                      <a:pt x="144" y="146"/>
                      <a:pt x="135" y="136"/>
                      <a:pt x="135" y="136"/>
                    </a:cubicBezTo>
                    <a:cubicBezTo>
                      <a:pt x="135" y="136"/>
                      <a:pt x="119" y="105"/>
                      <a:pt x="83" y="52"/>
                    </a:cubicBezTo>
                    <a:cubicBezTo>
                      <a:pt x="46" y="0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</a:path>
                </a:pathLst>
              </a:custGeom>
              <a:solidFill>
                <a:srgbClr val="81E3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A566D056-3363-4958-B05D-B82EA1BE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" y="-575"/>
                <a:ext cx="598" cy="884"/>
              </a:xfrm>
              <a:custGeom>
                <a:avLst/>
                <a:gdLst>
                  <a:gd name="T0" fmla="*/ 258 w 259"/>
                  <a:gd name="T1" fmla="*/ 383 h 383"/>
                  <a:gd name="T2" fmla="*/ 145 w 259"/>
                  <a:gd name="T3" fmla="*/ 215 h 383"/>
                  <a:gd name="T4" fmla="*/ 43 w 259"/>
                  <a:gd name="T5" fmla="*/ 63 h 383"/>
                  <a:gd name="T6" fmla="*/ 11 w 259"/>
                  <a:gd name="T7" fmla="*/ 17 h 383"/>
                  <a:gd name="T8" fmla="*/ 3 w 259"/>
                  <a:gd name="T9" fmla="*/ 5 h 383"/>
                  <a:gd name="T10" fmla="*/ 0 w 259"/>
                  <a:gd name="T11" fmla="*/ 2 h 383"/>
                  <a:gd name="T12" fmla="*/ 0 w 259"/>
                  <a:gd name="T13" fmla="*/ 0 h 383"/>
                  <a:gd name="T14" fmla="*/ 1 w 259"/>
                  <a:gd name="T15" fmla="*/ 1 h 383"/>
                  <a:gd name="T16" fmla="*/ 3 w 259"/>
                  <a:gd name="T17" fmla="*/ 5 h 383"/>
                  <a:gd name="T18" fmla="*/ 12 w 259"/>
                  <a:gd name="T19" fmla="*/ 17 h 383"/>
                  <a:gd name="T20" fmla="*/ 43 w 259"/>
                  <a:gd name="T21" fmla="*/ 63 h 383"/>
                  <a:gd name="T22" fmla="*/ 146 w 259"/>
                  <a:gd name="T23" fmla="*/ 214 h 383"/>
                  <a:gd name="T24" fmla="*/ 259 w 259"/>
                  <a:gd name="T25" fmla="*/ 382 h 383"/>
                  <a:gd name="T26" fmla="*/ 258 w 259"/>
                  <a:gd name="T27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9" h="383">
                    <a:moveTo>
                      <a:pt x="258" y="383"/>
                    </a:moveTo>
                    <a:cubicBezTo>
                      <a:pt x="231" y="344"/>
                      <a:pt x="185" y="274"/>
                      <a:pt x="145" y="215"/>
                    </a:cubicBezTo>
                    <a:cubicBezTo>
                      <a:pt x="105" y="156"/>
                      <a:pt x="69" y="102"/>
                      <a:pt x="43" y="63"/>
                    </a:cubicBezTo>
                    <a:cubicBezTo>
                      <a:pt x="29" y="44"/>
                      <a:pt x="19" y="28"/>
                      <a:pt x="11" y="17"/>
                    </a:cubicBezTo>
                    <a:cubicBezTo>
                      <a:pt x="8" y="12"/>
                      <a:pt x="5" y="8"/>
                      <a:pt x="3" y="5"/>
                    </a:cubicBezTo>
                    <a:cubicBezTo>
                      <a:pt x="2" y="3"/>
                      <a:pt x="1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ubicBezTo>
                      <a:pt x="1" y="2"/>
                      <a:pt x="2" y="3"/>
                      <a:pt x="3" y="5"/>
                    </a:cubicBezTo>
                    <a:cubicBezTo>
                      <a:pt x="5" y="8"/>
                      <a:pt x="8" y="12"/>
                      <a:pt x="12" y="17"/>
                    </a:cubicBezTo>
                    <a:cubicBezTo>
                      <a:pt x="19" y="28"/>
                      <a:pt x="30" y="43"/>
                      <a:pt x="43" y="63"/>
                    </a:cubicBezTo>
                    <a:cubicBezTo>
                      <a:pt x="70" y="101"/>
                      <a:pt x="106" y="155"/>
                      <a:pt x="146" y="214"/>
                    </a:cubicBezTo>
                    <a:cubicBezTo>
                      <a:pt x="186" y="274"/>
                      <a:pt x="232" y="343"/>
                      <a:pt x="259" y="382"/>
                    </a:cubicBezTo>
                    <a:cubicBezTo>
                      <a:pt x="258" y="383"/>
                      <a:pt x="258" y="383"/>
                      <a:pt x="258" y="383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7">
                <a:extLst>
                  <a:ext uri="{FF2B5EF4-FFF2-40B4-BE49-F238E27FC236}">
                    <a16:creationId xmlns:a16="http://schemas.microsoft.com/office/drawing/2014/main" id="{171A47C9-F2AE-41FD-86DF-6DDD73F11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" y="-268"/>
                <a:ext cx="173" cy="46"/>
              </a:xfrm>
              <a:custGeom>
                <a:avLst/>
                <a:gdLst>
                  <a:gd name="T0" fmla="*/ 0 w 75"/>
                  <a:gd name="T1" fmla="*/ 0 h 20"/>
                  <a:gd name="T2" fmla="*/ 3 w 75"/>
                  <a:gd name="T3" fmla="*/ 0 h 20"/>
                  <a:gd name="T4" fmla="*/ 11 w 75"/>
                  <a:gd name="T5" fmla="*/ 2 h 20"/>
                  <a:gd name="T6" fmla="*/ 37 w 75"/>
                  <a:gd name="T7" fmla="*/ 9 h 20"/>
                  <a:gd name="T8" fmla="*/ 64 w 75"/>
                  <a:gd name="T9" fmla="*/ 17 h 20"/>
                  <a:gd name="T10" fmla="*/ 72 w 75"/>
                  <a:gd name="T11" fmla="*/ 19 h 20"/>
                  <a:gd name="T12" fmla="*/ 75 w 75"/>
                  <a:gd name="T13" fmla="*/ 20 h 20"/>
                  <a:gd name="T14" fmla="*/ 72 w 75"/>
                  <a:gd name="T15" fmla="*/ 20 h 20"/>
                  <a:gd name="T16" fmla="*/ 64 w 75"/>
                  <a:gd name="T17" fmla="*/ 18 h 20"/>
                  <a:gd name="T18" fmla="*/ 37 w 75"/>
                  <a:gd name="T19" fmla="*/ 10 h 20"/>
                  <a:gd name="T20" fmla="*/ 11 w 75"/>
                  <a:gd name="T21" fmla="*/ 3 h 20"/>
                  <a:gd name="T22" fmla="*/ 3 w 75"/>
                  <a:gd name="T23" fmla="*/ 1 h 20"/>
                  <a:gd name="T24" fmla="*/ 0 w 75"/>
                  <a:gd name="T2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20">
                    <a:moveTo>
                      <a:pt x="0" y="0"/>
                    </a:moveTo>
                    <a:cubicBezTo>
                      <a:pt x="0" y="0"/>
                      <a:pt x="1" y="0"/>
                      <a:pt x="3" y="0"/>
                    </a:cubicBezTo>
                    <a:cubicBezTo>
                      <a:pt x="5" y="1"/>
                      <a:pt x="7" y="1"/>
                      <a:pt x="11" y="2"/>
                    </a:cubicBezTo>
                    <a:cubicBezTo>
                      <a:pt x="18" y="4"/>
                      <a:pt x="27" y="6"/>
                      <a:pt x="37" y="9"/>
                    </a:cubicBezTo>
                    <a:cubicBezTo>
                      <a:pt x="48" y="12"/>
                      <a:pt x="57" y="15"/>
                      <a:pt x="64" y="17"/>
                    </a:cubicBezTo>
                    <a:cubicBezTo>
                      <a:pt x="67" y="18"/>
                      <a:pt x="70" y="18"/>
                      <a:pt x="72" y="19"/>
                    </a:cubicBezTo>
                    <a:cubicBezTo>
                      <a:pt x="74" y="20"/>
                      <a:pt x="75" y="20"/>
                      <a:pt x="75" y="20"/>
                    </a:cubicBezTo>
                    <a:cubicBezTo>
                      <a:pt x="75" y="20"/>
                      <a:pt x="74" y="20"/>
                      <a:pt x="72" y="20"/>
                    </a:cubicBezTo>
                    <a:cubicBezTo>
                      <a:pt x="70" y="19"/>
                      <a:pt x="67" y="19"/>
                      <a:pt x="64" y="18"/>
                    </a:cubicBezTo>
                    <a:cubicBezTo>
                      <a:pt x="57" y="16"/>
                      <a:pt x="47" y="13"/>
                      <a:pt x="37" y="10"/>
                    </a:cubicBezTo>
                    <a:cubicBezTo>
                      <a:pt x="27" y="8"/>
                      <a:pt x="18" y="5"/>
                      <a:pt x="11" y="3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8">
                <a:extLst>
                  <a:ext uri="{FF2B5EF4-FFF2-40B4-BE49-F238E27FC236}">
                    <a16:creationId xmlns:a16="http://schemas.microsoft.com/office/drawing/2014/main" id="{D6FC2C78-F955-449F-BA58-8B686F2354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" y="-432"/>
                <a:ext cx="48" cy="203"/>
              </a:xfrm>
              <a:custGeom>
                <a:avLst/>
                <a:gdLst>
                  <a:gd name="T0" fmla="*/ 0 w 21"/>
                  <a:gd name="T1" fmla="*/ 88 h 88"/>
                  <a:gd name="T2" fmla="*/ 10 w 21"/>
                  <a:gd name="T3" fmla="*/ 44 h 88"/>
                  <a:gd name="T4" fmla="*/ 21 w 21"/>
                  <a:gd name="T5" fmla="*/ 1 h 88"/>
                  <a:gd name="T6" fmla="*/ 11 w 21"/>
                  <a:gd name="T7" fmla="*/ 44 h 88"/>
                  <a:gd name="T8" fmla="*/ 0 w 21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8">
                    <a:moveTo>
                      <a:pt x="0" y="88"/>
                    </a:moveTo>
                    <a:cubicBezTo>
                      <a:pt x="0" y="88"/>
                      <a:pt x="4" y="68"/>
                      <a:pt x="10" y="44"/>
                    </a:cubicBezTo>
                    <a:cubicBezTo>
                      <a:pt x="16" y="20"/>
                      <a:pt x="21" y="0"/>
                      <a:pt x="21" y="1"/>
                    </a:cubicBezTo>
                    <a:cubicBezTo>
                      <a:pt x="21" y="1"/>
                      <a:pt x="17" y="20"/>
                      <a:pt x="11" y="44"/>
                    </a:cubicBezTo>
                    <a:cubicBezTo>
                      <a:pt x="6" y="69"/>
                      <a:pt x="1" y="88"/>
                      <a:pt x="0" y="8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29">
                <a:extLst>
                  <a:ext uri="{FF2B5EF4-FFF2-40B4-BE49-F238E27FC236}">
                    <a16:creationId xmlns:a16="http://schemas.microsoft.com/office/drawing/2014/main" id="{0E2883F9-F9CE-4A4C-A5A8-A3C5AA603F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" y="-175"/>
                <a:ext cx="83" cy="163"/>
              </a:xfrm>
              <a:custGeom>
                <a:avLst/>
                <a:gdLst>
                  <a:gd name="T0" fmla="*/ 0 w 36"/>
                  <a:gd name="T1" fmla="*/ 71 h 71"/>
                  <a:gd name="T2" fmla="*/ 1 w 36"/>
                  <a:gd name="T3" fmla="*/ 68 h 71"/>
                  <a:gd name="T4" fmla="*/ 5 w 36"/>
                  <a:gd name="T5" fmla="*/ 61 h 71"/>
                  <a:gd name="T6" fmla="*/ 19 w 36"/>
                  <a:gd name="T7" fmla="*/ 36 h 71"/>
                  <a:gd name="T8" fmla="*/ 31 w 36"/>
                  <a:gd name="T9" fmla="*/ 11 h 71"/>
                  <a:gd name="T10" fmla="*/ 34 w 36"/>
                  <a:gd name="T11" fmla="*/ 3 h 71"/>
                  <a:gd name="T12" fmla="*/ 36 w 36"/>
                  <a:gd name="T13" fmla="*/ 0 h 71"/>
                  <a:gd name="T14" fmla="*/ 35 w 36"/>
                  <a:gd name="T15" fmla="*/ 3 h 71"/>
                  <a:gd name="T16" fmla="*/ 32 w 36"/>
                  <a:gd name="T17" fmla="*/ 11 h 71"/>
                  <a:gd name="T18" fmla="*/ 20 w 36"/>
                  <a:gd name="T19" fmla="*/ 37 h 71"/>
                  <a:gd name="T20" fmla="*/ 6 w 36"/>
                  <a:gd name="T21" fmla="*/ 61 h 71"/>
                  <a:gd name="T22" fmla="*/ 1 w 36"/>
                  <a:gd name="T23" fmla="*/ 68 h 71"/>
                  <a:gd name="T24" fmla="*/ 0 w 36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6" h="71">
                    <a:moveTo>
                      <a:pt x="0" y="71"/>
                    </a:moveTo>
                    <a:cubicBezTo>
                      <a:pt x="0" y="71"/>
                      <a:pt x="0" y="70"/>
                      <a:pt x="1" y="68"/>
                    </a:cubicBezTo>
                    <a:cubicBezTo>
                      <a:pt x="2" y="66"/>
                      <a:pt x="4" y="64"/>
                      <a:pt x="5" y="61"/>
                    </a:cubicBezTo>
                    <a:cubicBezTo>
                      <a:pt x="9" y="54"/>
                      <a:pt x="14" y="46"/>
                      <a:pt x="19" y="36"/>
                    </a:cubicBezTo>
                    <a:cubicBezTo>
                      <a:pt x="24" y="26"/>
                      <a:pt x="28" y="17"/>
                      <a:pt x="31" y="11"/>
                    </a:cubicBezTo>
                    <a:cubicBezTo>
                      <a:pt x="32" y="8"/>
                      <a:pt x="33" y="5"/>
                      <a:pt x="34" y="3"/>
                    </a:cubicBezTo>
                    <a:cubicBezTo>
                      <a:pt x="35" y="1"/>
                      <a:pt x="36" y="0"/>
                      <a:pt x="36" y="0"/>
                    </a:cubicBezTo>
                    <a:cubicBezTo>
                      <a:pt x="36" y="0"/>
                      <a:pt x="36" y="1"/>
                      <a:pt x="35" y="3"/>
                    </a:cubicBezTo>
                    <a:cubicBezTo>
                      <a:pt x="34" y="5"/>
                      <a:pt x="33" y="8"/>
                      <a:pt x="32" y="11"/>
                    </a:cubicBezTo>
                    <a:cubicBezTo>
                      <a:pt x="29" y="18"/>
                      <a:pt x="25" y="27"/>
                      <a:pt x="20" y="37"/>
                    </a:cubicBezTo>
                    <a:cubicBezTo>
                      <a:pt x="15" y="46"/>
                      <a:pt x="10" y="55"/>
                      <a:pt x="6" y="61"/>
                    </a:cubicBezTo>
                    <a:cubicBezTo>
                      <a:pt x="4" y="64"/>
                      <a:pt x="3" y="67"/>
                      <a:pt x="1" y="68"/>
                    </a:cubicBezTo>
                    <a:cubicBezTo>
                      <a:pt x="0" y="70"/>
                      <a:pt x="0" y="71"/>
                      <a:pt x="0" y="7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0">
                <a:extLst>
                  <a:ext uri="{FF2B5EF4-FFF2-40B4-BE49-F238E27FC236}">
                    <a16:creationId xmlns:a16="http://schemas.microsoft.com/office/drawing/2014/main" id="{99F90EDE-FE2C-4650-AA2F-ABCB846B3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" y="-14"/>
                <a:ext cx="168" cy="2"/>
              </a:xfrm>
              <a:custGeom>
                <a:avLst/>
                <a:gdLst>
                  <a:gd name="T0" fmla="*/ 0 w 73"/>
                  <a:gd name="T1" fmla="*/ 1 h 1"/>
                  <a:gd name="T2" fmla="*/ 3 w 73"/>
                  <a:gd name="T3" fmla="*/ 1 h 1"/>
                  <a:gd name="T4" fmla="*/ 11 w 73"/>
                  <a:gd name="T5" fmla="*/ 0 h 1"/>
                  <a:gd name="T6" fmla="*/ 37 w 73"/>
                  <a:gd name="T7" fmla="*/ 0 h 1"/>
                  <a:gd name="T8" fmla="*/ 63 w 73"/>
                  <a:gd name="T9" fmla="*/ 0 h 1"/>
                  <a:gd name="T10" fmla="*/ 70 w 73"/>
                  <a:gd name="T11" fmla="*/ 0 h 1"/>
                  <a:gd name="T12" fmla="*/ 73 w 73"/>
                  <a:gd name="T13" fmla="*/ 0 h 1"/>
                  <a:gd name="T14" fmla="*/ 70 w 73"/>
                  <a:gd name="T15" fmla="*/ 0 h 1"/>
                  <a:gd name="T16" fmla="*/ 63 w 73"/>
                  <a:gd name="T17" fmla="*/ 1 h 1"/>
                  <a:gd name="T18" fmla="*/ 37 w 73"/>
                  <a:gd name="T19" fmla="*/ 1 h 1"/>
                  <a:gd name="T20" fmla="*/ 11 w 73"/>
                  <a:gd name="T21" fmla="*/ 1 h 1"/>
                  <a:gd name="T22" fmla="*/ 3 w 73"/>
                  <a:gd name="T23" fmla="*/ 1 h 1"/>
                  <a:gd name="T24" fmla="*/ 0 w 73"/>
                  <a:gd name="T2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" h="1">
                    <a:moveTo>
                      <a:pt x="0" y="1"/>
                    </a:move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7" y="0"/>
                      <a:pt x="26" y="0"/>
                      <a:pt x="37" y="0"/>
                    </a:cubicBezTo>
                    <a:cubicBezTo>
                      <a:pt x="47" y="0"/>
                      <a:pt x="56" y="0"/>
                      <a:pt x="63" y="0"/>
                    </a:cubicBezTo>
                    <a:cubicBezTo>
                      <a:pt x="66" y="0"/>
                      <a:pt x="68" y="0"/>
                      <a:pt x="70" y="0"/>
                    </a:cubicBezTo>
                    <a:cubicBezTo>
                      <a:pt x="72" y="0"/>
                      <a:pt x="73" y="0"/>
                      <a:pt x="73" y="0"/>
                    </a:cubicBezTo>
                    <a:cubicBezTo>
                      <a:pt x="73" y="0"/>
                      <a:pt x="72" y="0"/>
                      <a:pt x="70" y="0"/>
                    </a:cubicBezTo>
                    <a:cubicBezTo>
                      <a:pt x="68" y="0"/>
                      <a:pt x="66" y="1"/>
                      <a:pt x="63" y="1"/>
                    </a:cubicBezTo>
                    <a:cubicBezTo>
                      <a:pt x="56" y="1"/>
                      <a:pt x="47" y="1"/>
                      <a:pt x="37" y="1"/>
                    </a:cubicBezTo>
                    <a:cubicBezTo>
                      <a:pt x="26" y="1"/>
                      <a:pt x="17" y="1"/>
                      <a:pt x="11" y="1"/>
                    </a:cubicBezTo>
                    <a:cubicBezTo>
                      <a:pt x="8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74A1BC29-C285-4349-BDF3-64065C302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" y="189"/>
                <a:ext cx="217" cy="5"/>
              </a:xfrm>
              <a:custGeom>
                <a:avLst/>
                <a:gdLst>
                  <a:gd name="T0" fmla="*/ 0 w 94"/>
                  <a:gd name="T1" fmla="*/ 2 h 2"/>
                  <a:gd name="T2" fmla="*/ 4 w 94"/>
                  <a:gd name="T3" fmla="*/ 2 h 2"/>
                  <a:gd name="T4" fmla="*/ 14 w 94"/>
                  <a:gd name="T5" fmla="*/ 2 h 2"/>
                  <a:gd name="T6" fmla="*/ 47 w 94"/>
                  <a:gd name="T7" fmla="*/ 1 h 2"/>
                  <a:gd name="T8" fmla="*/ 80 w 94"/>
                  <a:gd name="T9" fmla="*/ 0 h 2"/>
                  <a:gd name="T10" fmla="*/ 90 w 94"/>
                  <a:gd name="T11" fmla="*/ 0 h 2"/>
                  <a:gd name="T12" fmla="*/ 94 w 94"/>
                  <a:gd name="T13" fmla="*/ 0 h 2"/>
                  <a:gd name="T14" fmla="*/ 90 w 94"/>
                  <a:gd name="T15" fmla="*/ 1 h 2"/>
                  <a:gd name="T16" fmla="*/ 80 w 94"/>
                  <a:gd name="T17" fmla="*/ 1 h 2"/>
                  <a:gd name="T18" fmla="*/ 47 w 94"/>
                  <a:gd name="T19" fmla="*/ 2 h 2"/>
                  <a:gd name="T20" fmla="*/ 14 w 94"/>
                  <a:gd name="T21" fmla="*/ 2 h 2"/>
                  <a:gd name="T22" fmla="*/ 4 w 94"/>
                  <a:gd name="T23" fmla="*/ 2 h 2"/>
                  <a:gd name="T24" fmla="*/ 0 w 94"/>
                  <a:gd name="T2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2">
                    <a:moveTo>
                      <a:pt x="0" y="2"/>
                    </a:moveTo>
                    <a:cubicBezTo>
                      <a:pt x="0" y="2"/>
                      <a:pt x="1" y="2"/>
                      <a:pt x="4" y="2"/>
                    </a:cubicBezTo>
                    <a:cubicBezTo>
                      <a:pt x="6" y="2"/>
                      <a:pt x="10" y="2"/>
                      <a:pt x="14" y="2"/>
                    </a:cubicBezTo>
                    <a:cubicBezTo>
                      <a:pt x="22" y="1"/>
                      <a:pt x="34" y="1"/>
                      <a:pt x="47" y="1"/>
                    </a:cubicBezTo>
                    <a:cubicBezTo>
                      <a:pt x="60" y="0"/>
                      <a:pt x="72" y="0"/>
                      <a:pt x="80" y="0"/>
                    </a:cubicBezTo>
                    <a:cubicBezTo>
                      <a:pt x="84" y="0"/>
                      <a:pt x="88" y="0"/>
                      <a:pt x="90" y="0"/>
                    </a:cubicBezTo>
                    <a:cubicBezTo>
                      <a:pt x="93" y="0"/>
                      <a:pt x="94" y="0"/>
                      <a:pt x="94" y="0"/>
                    </a:cubicBezTo>
                    <a:cubicBezTo>
                      <a:pt x="94" y="0"/>
                      <a:pt x="93" y="0"/>
                      <a:pt x="90" y="1"/>
                    </a:cubicBezTo>
                    <a:cubicBezTo>
                      <a:pt x="88" y="1"/>
                      <a:pt x="84" y="1"/>
                      <a:pt x="80" y="1"/>
                    </a:cubicBezTo>
                    <a:cubicBezTo>
                      <a:pt x="72" y="1"/>
                      <a:pt x="60" y="2"/>
                      <a:pt x="47" y="2"/>
                    </a:cubicBezTo>
                    <a:cubicBezTo>
                      <a:pt x="34" y="2"/>
                      <a:pt x="22" y="2"/>
                      <a:pt x="14" y="2"/>
                    </a:cubicBezTo>
                    <a:cubicBezTo>
                      <a:pt x="10" y="2"/>
                      <a:pt x="6" y="2"/>
                      <a:pt x="4" y="2"/>
                    </a:cubicBezTo>
                    <a:cubicBezTo>
                      <a:pt x="1" y="2"/>
                      <a:pt x="0" y="2"/>
                      <a:pt x="0" y="2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FC936844-C92E-4203-B185-BA09C7A3C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" y="-21"/>
                <a:ext cx="99" cy="210"/>
              </a:xfrm>
              <a:custGeom>
                <a:avLst/>
                <a:gdLst>
                  <a:gd name="T0" fmla="*/ 0 w 43"/>
                  <a:gd name="T1" fmla="*/ 91 h 91"/>
                  <a:gd name="T2" fmla="*/ 1 w 43"/>
                  <a:gd name="T3" fmla="*/ 87 h 91"/>
                  <a:gd name="T4" fmla="*/ 6 w 43"/>
                  <a:gd name="T5" fmla="*/ 77 h 91"/>
                  <a:gd name="T6" fmla="*/ 22 w 43"/>
                  <a:gd name="T7" fmla="*/ 46 h 91"/>
                  <a:gd name="T8" fmla="*/ 37 w 43"/>
                  <a:gd name="T9" fmla="*/ 13 h 91"/>
                  <a:gd name="T10" fmla="*/ 41 w 43"/>
                  <a:gd name="T11" fmla="*/ 3 h 91"/>
                  <a:gd name="T12" fmla="*/ 43 w 43"/>
                  <a:gd name="T13" fmla="*/ 0 h 91"/>
                  <a:gd name="T14" fmla="*/ 42 w 43"/>
                  <a:gd name="T15" fmla="*/ 3 h 91"/>
                  <a:gd name="T16" fmla="*/ 38 w 43"/>
                  <a:gd name="T17" fmla="*/ 14 h 91"/>
                  <a:gd name="T18" fmla="*/ 23 w 43"/>
                  <a:gd name="T19" fmla="*/ 46 h 91"/>
                  <a:gd name="T20" fmla="*/ 7 w 43"/>
                  <a:gd name="T21" fmla="*/ 78 h 91"/>
                  <a:gd name="T22" fmla="*/ 2 w 43"/>
                  <a:gd name="T23" fmla="*/ 87 h 91"/>
                  <a:gd name="T24" fmla="*/ 0 w 43"/>
                  <a:gd name="T25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" h="91">
                    <a:moveTo>
                      <a:pt x="0" y="91"/>
                    </a:moveTo>
                    <a:cubicBezTo>
                      <a:pt x="0" y="91"/>
                      <a:pt x="0" y="89"/>
                      <a:pt x="1" y="87"/>
                    </a:cubicBezTo>
                    <a:cubicBezTo>
                      <a:pt x="3" y="85"/>
                      <a:pt x="4" y="81"/>
                      <a:pt x="6" y="77"/>
                    </a:cubicBezTo>
                    <a:cubicBezTo>
                      <a:pt x="11" y="69"/>
                      <a:pt x="16" y="58"/>
                      <a:pt x="22" y="46"/>
                    </a:cubicBezTo>
                    <a:cubicBezTo>
                      <a:pt x="28" y="33"/>
                      <a:pt x="33" y="22"/>
                      <a:pt x="37" y="13"/>
                    </a:cubicBezTo>
                    <a:cubicBezTo>
                      <a:pt x="39" y="9"/>
                      <a:pt x="40" y="6"/>
                      <a:pt x="41" y="3"/>
                    </a:cubicBezTo>
                    <a:cubicBezTo>
                      <a:pt x="42" y="1"/>
                      <a:pt x="43" y="0"/>
                      <a:pt x="43" y="0"/>
                    </a:cubicBezTo>
                    <a:cubicBezTo>
                      <a:pt x="43" y="0"/>
                      <a:pt x="43" y="1"/>
                      <a:pt x="42" y="3"/>
                    </a:cubicBezTo>
                    <a:cubicBezTo>
                      <a:pt x="41" y="6"/>
                      <a:pt x="40" y="9"/>
                      <a:pt x="38" y="14"/>
                    </a:cubicBezTo>
                    <a:cubicBezTo>
                      <a:pt x="35" y="22"/>
                      <a:pt x="30" y="34"/>
                      <a:pt x="23" y="46"/>
                    </a:cubicBezTo>
                    <a:cubicBezTo>
                      <a:pt x="18" y="59"/>
                      <a:pt x="12" y="70"/>
                      <a:pt x="7" y="78"/>
                    </a:cubicBezTo>
                    <a:cubicBezTo>
                      <a:pt x="5" y="82"/>
                      <a:pt x="3" y="85"/>
                      <a:pt x="2" y="87"/>
                    </a:cubicBezTo>
                    <a:cubicBezTo>
                      <a:pt x="1" y="90"/>
                      <a:pt x="0" y="91"/>
                      <a:pt x="0" y="9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64F985EB-E45F-4E61-8846-5B8F43329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7" y="339"/>
                <a:ext cx="667" cy="769"/>
              </a:xfrm>
              <a:custGeom>
                <a:avLst/>
                <a:gdLst>
                  <a:gd name="T0" fmla="*/ 50 w 289"/>
                  <a:gd name="T1" fmla="*/ 319 h 333"/>
                  <a:gd name="T2" fmla="*/ 8 w 289"/>
                  <a:gd name="T3" fmla="*/ 158 h 333"/>
                  <a:gd name="T4" fmla="*/ 15 w 289"/>
                  <a:gd name="T5" fmla="*/ 131 h 333"/>
                  <a:gd name="T6" fmla="*/ 40 w 289"/>
                  <a:gd name="T7" fmla="*/ 123 h 333"/>
                  <a:gd name="T8" fmla="*/ 52 w 289"/>
                  <a:gd name="T9" fmla="*/ 143 h 333"/>
                  <a:gd name="T10" fmla="*/ 72 w 289"/>
                  <a:gd name="T11" fmla="*/ 167 h 333"/>
                  <a:gd name="T12" fmla="*/ 91 w 289"/>
                  <a:gd name="T13" fmla="*/ 171 h 333"/>
                  <a:gd name="T14" fmla="*/ 103 w 289"/>
                  <a:gd name="T15" fmla="*/ 146 h 333"/>
                  <a:gd name="T16" fmla="*/ 108 w 289"/>
                  <a:gd name="T17" fmla="*/ 94 h 333"/>
                  <a:gd name="T18" fmla="*/ 114 w 289"/>
                  <a:gd name="T19" fmla="*/ 66 h 333"/>
                  <a:gd name="T20" fmla="*/ 135 w 289"/>
                  <a:gd name="T21" fmla="*/ 48 h 333"/>
                  <a:gd name="T22" fmla="*/ 155 w 289"/>
                  <a:gd name="T23" fmla="*/ 62 h 333"/>
                  <a:gd name="T24" fmla="*/ 154 w 289"/>
                  <a:gd name="T25" fmla="*/ 74 h 333"/>
                  <a:gd name="T26" fmla="*/ 159 w 289"/>
                  <a:gd name="T27" fmla="*/ 84 h 333"/>
                  <a:gd name="T28" fmla="*/ 170 w 289"/>
                  <a:gd name="T29" fmla="*/ 81 h 333"/>
                  <a:gd name="T30" fmla="*/ 196 w 289"/>
                  <a:gd name="T31" fmla="*/ 49 h 333"/>
                  <a:gd name="T32" fmla="*/ 221 w 289"/>
                  <a:gd name="T33" fmla="*/ 17 h 333"/>
                  <a:gd name="T34" fmla="*/ 258 w 289"/>
                  <a:gd name="T35" fmla="*/ 1 h 333"/>
                  <a:gd name="T36" fmla="*/ 287 w 289"/>
                  <a:gd name="T37" fmla="*/ 25 h 333"/>
                  <a:gd name="T38" fmla="*/ 270 w 289"/>
                  <a:gd name="T39" fmla="*/ 61 h 333"/>
                  <a:gd name="T40" fmla="*/ 221 w 289"/>
                  <a:gd name="T41" fmla="*/ 98 h 333"/>
                  <a:gd name="T42" fmla="*/ 213 w 289"/>
                  <a:gd name="T43" fmla="*/ 105 h 333"/>
                  <a:gd name="T44" fmla="*/ 222 w 289"/>
                  <a:gd name="T45" fmla="*/ 121 h 333"/>
                  <a:gd name="T46" fmla="*/ 244 w 289"/>
                  <a:gd name="T47" fmla="*/ 126 h 333"/>
                  <a:gd name="T48" fmla="*/ 261 w 289"/>
                  <a:gd name="T49" fmla="*/ 139 h 333"/>
                  <a:gd name="T50" fmla="*/ 246 w 289"/>
                  <a:gd name="T51" fmla="*/ 164 h 333"/>
                  <a:gd name="T52" fmla="*/ 189 w 289"/>
                  <a:gd name="T53" fmla="*/ 189 h 333"/>
                  <a:gd name="T54" fmla="*/ 168 w 289"/>
                  <a:gd name="T55" fmla="*/ 197 h 333"/>
                  <a:gd name="T56" fmla="*/ 160 w 289"/>
                  <a:gd name="T57" fmla="*/ 216 h 333"/>
                  <a:gd name="T58" fmla="*/ 179 w 289"/>
                  <a:gd name="T59" fmla="*/ 226 h 333"/>
                  <a:gd name="T60" fmla="*/ 200 w 289"/>
                  <a:gd name="T61" fmla="*/ 220 h 333"/>
                  <a:gd name="T62" fmla="*/ 238 w 289"/>
                  <a:gd name="T63" fmla="*/ 231 h 333"/>
                  <a:gd name="T64" fmla="*/ 238 w 289"/>
                  <a:gd name="T65" fmla="*/ 258 h 333"/>
                  <a:gd name="T66" fmla="*/ 221 w 289"/>
                  <a:gd name="T67" fmla="*/ 280 h 333"/>
                  <a:gd name="T68" fmla="*/ 138 w 289"/>
                  <a:gd name="T69" fmla="*/ 326 h 333"/>
                  <a:gd name="T70" fmla="*/ 50 w 289"/>
                  <a:gd name="T71" fmla="*/ 31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9" h="333">
                    <a:moveTo>
                      <a:pt x="50" y="319"/>
                    </a:moveTo>
                    <a:cubicBezTo>
                      <a:pt x="4" y="279"/>
                      <a:pt x="0" y="215"/>
                      <a:pt x="8" y="158"/>
                    </a:cubicBezTo>
                    <a:cubicBezTo>
                      <a:pt x="10" y="149"/>
                      <a:pt x="10" y="139"/>
                      <a:pt x="15" y="131"/>
                    </a:cubicBezTo>
                    <a:cubicBezTo>
                      <a:pt x="20" y="123"/>
                      <a:pt x="32" y="119"/>
                      <a:pt x="40" y="123"/>
                    </a:cubicBezTo>
                    <a:cubicBezTo>
                      <a:pt x="46" y="128"/>
                      <a:pt x="49" y="136"/>
                      <a:pt x="52" y="143"/>
                    </a:cubicBezTo>
                    <a:cubicBezTo>
                      <a:pt x="56" y="153"/>
                      <a:pt x="63" y="161"/>
                      <a:pt x="72" y="167"/>
                    </a:cubicBezTo>
                    <a:cubicBezTo>
                      <a:pt x="77" y="171"/>
                      <a:pt x="85" y="173"/>
                      <a:pt x="91" y="171"/>
                    </a:cubicBezTo>
                    <a:cubicBezTo>
                      <a:pt x="100" y="167"/>
                      <a:pt x="102" y="156"/>
                      <a:pt x="103" y="146"/>
                    </a:cubicBezTo>
                    <a:cubicBezTo>
                      <a:pt x="105" y="129"/>
                      <a:pt x="106" y="111"/>
                      <a:pt x="108" y="94"/>
                    </a:cubicBezTo>
                    <a:cubicBezTo>
                      <a:pt x="109" y="84"/>
                      <a:pt x="110" y="75"/>
                      <a:pt x="114" y="66"/>
                    </a:cubicBezTo>
                    <a:cubicBezTo>
                      <a:pt x="118" y="57"/>
                      <a:pt x="125" y="50"/>
                      <a:pt x="135" y="48"/>
                    </a:cubicBezTo>
                    <a:cubicBezTo>
                      <a:pt x="144" y="47"/>
                      <a:pt x="154" y="53"/>
                      <a:pt x="155" y="62"/>
                    </a:cubicBezTo>
                    <a:cubicBezTo>
                      <a:pt x="156" y="66"/>
                      <a:pt x="154" y="70"/>
                      <a:pt x="154" y="74"/>
                    </a:cubicBezTo>
                    <a:cubicBezTo>
                      <a:pt x="154" y="78"/>
                      <a:pt x="155" y="83"/>
                      <a:pt x="159" y="84"/>
                    </a:cubicBezTo>
                    <a:cubicBezTo>
                      <a:pt x="163" y="86"/>
                      <a:pt x="167" y="83"/>
                      <a:pt x="170" y="81"/>
                    </a:cubicBezTo>
                    <a:cubicBezTo>
                      <a:pt x="181" y="72"/>
                      <a:pt x="189" y="61"/>
                      <a:pt x="196" y="49"/>
                    </a:cubicBezTo>
                    <a:cubicBezTo>
                      <a:pt x="204" y="38"/>
                      <a:pt x="211" y="26"/>
                      <a:pt x="221" y="17"/>
                    </a:cubicBezTo>
                    <a:cubicBezTo>
                      <a:pt x="231" y="7"/>
                      <a:pt x="244" y="0"/>
                      <a:pt x="258" y="1"/>
                    </a:cubicBezTo>
                    <a:cubicBezTo>
                      <a:pt x="271" y="2"/>
                      <a:pt x="285" y="11"/>
                      <a:pt x="287" y="25"/>
                    </a:cubicBezTo>
                    <a:cubicBezTo>
                      <a:pt x="289" y="39"/>
                      <a:pt x="279" y="51"/>
                      <a:pt x="270" y="61"/>
                    </a:cubicBezTo>
                    <a:cubicBezTo>
                      <a:pt x="256" y="76"/>
                      <a:pt x="239" y="88"/>
                      <a:pt x="221" y="98"/>
                    </a:cubicBezTo>
                    <a:cubicBezTo>
                      <a:pt x="218" y="100"/>
                      <a:pt x="215" y="102"/>
                      <a:pt x="213" y="105"/>
                    </a:cubicBezTo>
                    <a:cubicBezTo>
                      <a:pt x="211" y="112"/>
                      <a:pt x="216" y="118"/>
                      <a:pt x="222" y="121"/>
                    </a:cubicBezTo>
                    <a:cubicBezTo>
                      <a:pt x="229" y="124"/>
                      <a:pt x="236" y="124"/>
                      <a:pt x="244" y="126"/>
                    </a:cubicBezTo>
                    <a:cubicBezTo>
                      <a:pt x="251" y="128"/>
                      <a:pt x="258" y="132"/>
                      <a:pt x="261" y="139"/>
                    </a:cubicBezTo>
                    <a:cubicBezTo>
                      <a:pt x="263" y="149"/>
                      <a:pt x="254" y="158"/>
                      <a:pt x="246" y="164"/>
                    </a:cubicBezTo>
                    <a:cubicBezTo>
                      <a:pt x="228" y="176"/>
                      <a:pt x="209" y="184"/>
                      <a:pt x="189" y="189"/>
                    </a:cubicBezTo>
                    <a:cubicBezTo>
                      <a:pt x="182" y="191"/>
                      <a:pt x="174" y="192"/>
                      <a:pt x="168" y="197"/>
                    </a:cubicBezTo>
                    <a:cubicBezTo>
                      <a:pt x="162" y="201"/>
                      <a:pt x="157" y="209"/>
                      <a:pt x="160" y="216"/>
                    </a:cubicBezTo>
                    <a:cubicBezTo>
                      <a:pt x="163" y="223"/>
                      <a:pt x="171" y="226"/>
                      <a:pt x="179" y="226"/>
                    </a:cubicBezTo>
                    <a:cubicBezTo>
                      <a:pt x="186" y="225"/>
                      <a:pt x="193" y="222"/>
                      <a:pt x="200" y="220"/>
                    </a:cubicBezTo>
                    <a:cubicBezTo>
                      <a:pt x="214" y="216"/>
                      <a:pt x="230" y="219"/>
                      <a:pt x="238" y="231"/>
                    </a:cubicBezTo>
                    <a:cubicBezTo>
                      <a:pt x="242" y="239"/>
                      <a:pt x="242" y="249"/>
                      <a:pt x="238" y="258"/>
                    </a:cubicBezTo>
                    <a:cubicBezTo>
                      <a:pt x="234" y="266"/>
                      <a:pt x="228" y="273"/>
                      <a:pt x="221" y="280"/>
                    </a:cubicBezTo>
                    <a:cubicBezTo>
                      <a:pt x="198" y="302"/>
                      <a:pt x="169" y="319"/>
                      <a:pt x="138" y="326"/>
                    </a:cubicBezTo>
                    <a:cubicBezTo>
                      <a:pt x="106" y="333"/>
                      <a:pt x="78" y="333"/>
                      <a:pt x="50" y="319"/>
                    </a:cubicBezTo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EE2F3462-65AB-4EDE-94FE-3ECE64C28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" y="365"/>
                <a:ext cx="475" cy="632"/>
              </a:xfrm>
              <a:custGeom>
                <a:avLst/>
                <a:gdLst>
                  <a:gd name="T0" fmla="*/ 0 w 206"/>
                  <a:gd name="T1" fmla="*/ 274 h 274"/>
                  <a:gd name="T2" fmla="*/ 43 w 206"/>
                  <a:gd name="T3" fmla="*/ 186 h 274"/>
                  <a:gd name="T4" fmla="*/ 56 w 206"/>
                  <a:gd name="T5" fmla="*/ 164 h 274"/>
                  <a:gd name="T6" fmla="*/ 69 w 206"/>
                  <a:gd name="T7" fmla="*/ 142 h 274"/>
                  <a:gd name="T8" fmla="*/ 97 w 206"/>
                  <a:gd name="T9" fmla="*/ 105 h 274"/>
                  <a:gd name="T10" fmla="*/ 124 w 206"/>
                  <a:gd name="T11" fmla="*/ 72 h 274"/>
                  <a:gd name="T12" fmla="*/ 150 w 206"/>
                  <a:gd name="T13" fmla="*/ 45 h 274"/>
                  <a:gd name="T14" fmla="*/ 190 w 206"/>
                  <a:gd name="T15" fmla="*/ 11 h 274"/>
                  <a:gd name="T16" fmla="*/ 202 w 206"/>
                  <a:gd name="T17" fmla="*/ 2 h 274"/>
                  <a:gd name="T18" fmla="*/ 205 w 206"/>
                  <a:gd name="T19" fmla="*/ 0 h 274"/>
                  <a:gd name="T20" fmla="*/ 206 w 206"/>
                  <a:gd name="T21" fmla="*/ 0 h 274"/>
                  <a:gd name="T22" fmla="*/ 205 w 206"/>
                  <a:gd name="T23" fmla="*/ 0 h 274"/>
                  <a:gd name="T24" fmla="*/ 202 w 206"/>
                  <a:gd name="T25" fmla="*/ 3 h 274"/>
                  <a:gd name="T26" fmla="*/ 191 w 206"/>
                  <a:gd name="T27" fmla="*/ 11 h 274"/>
                  <a:gd name="T28" fmla="*/ 150 w 206"/>
                  <a:gd name="T29" fmla="*/ 46 h 274"/>
                  <a:gd name="T30" fmla="*/ 125 w 206"/>
                  <a:gd name="T31" fmla="*/ 73 h 274"/>
                  <a:gd name="T32" fmla="*/ 98 w 206"/>
                  <a:gd name="T33" fmla="*/ 106 h 274"/>
                  <a:gd name="T34" fmla="*/ 70 w 206"/>
                  <a:gd name="T35" fmla="*/ 143 h 274"/>
                  <a:gd name="T36" fmla="*/ 58 w 206"/>
                  <a:gd name="T37" fmla="*/ 165 h 274"/>
                  <a:gd name="T38" fmla="*/ 45 w 206"/>
                  <a:gd name="T39" fmla="*/ 187 h 274"/>
                  <a:gd name="T40" fmla="*/ 2 w 206"/>
                  <a:gd name="T41" fmla="*/ 274 h 274"/>
                  <a:gd name="T42" fmla="*/ 0 w 206"/>
                  <a:gd name="T43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6" h="274">
                    <a:moveTo>
                      <a:pt x="0" y="274"/>
                    </a:moveTo>
                    <a:cubicBezTo>
                      <a:pt x="12" y="246"/>
                      <a:pt x="27" y="216"/>
                      <a:pt x="43" y="186"/>
                    </a:cubicBezTo>
                    <a:cubicBezTo>
                      <a:pt x="48" y="179"/>
                      <a:pt x="52" y="171"/>
                      <a:pt x="56" y="164"/>
                    </a:cubicBezTo>
                    <a:cubicBezTo>
                      <a:pt x="60" y="157"/>
                      <a:pt x="64" y="149"/>
                      <a:pt x="69" y="142"/>
                    </a:cubicBezTo>
                    <a:cubicBezTo>
                      <a:pt x="78" y="129"/>
                      <a:pt x="87" y="116"/>
                      <a:pt x="97" y="105"/>
                    </a:cubicBezTo>
                    <a:cubicBezTo>
                      <a:pt x="106" y="93"/>
                      <a:pt x="115" y="82"/>
                      <a:pt x="124" y="72"/>
                    </a:cubicBezTo>
                    <a:cubicBezTo>
                      <a:pt x="133" y="62"/>
                      <a:pt x="141" y="53"/>
                      <a:pt x="150" y="45"/>
                    </a:cubicBezTo>
                    <a:cubicBezTo>
                      <a:pt x="166" y="29"/>
                      <a:pt x="180" y="18"/>
                      <a:pt x="190" y="11"/>
                    </a:cubicBezTo>
                    <a:cubicBezTo>
                      <a:pt x="195" y="7"/>
                      <a:pt x="199" y="4"/>
                      <a:pt x="202" y="2"/>
                    </a:cubicBezTo>
                    <a:cubicBezTo>
                      <a:pt x="203" y="2"/>
                      <a:pt x="205" y="1"/>
                      <a:pt x="205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06" y="0"/>
                      <a:pt x="206" y="0"/>
                      <a:pt x="205" y="0"/>
                    </a:cubicBezTo>
                    <a:cubicBezTo>
                      <a:pt x="205" y="1"/>
                      <a:pt x="204" y="2"/>
                      <a:pt x="202" y="3"/>
                    </a:cubicBezTo>
                    <a:cubicBezTo>
                      <a:pt x="200" y="5"/>
                      <a:pt x="196" y="7"/>
                      <a:pt x="191" y="11"/>
                    </a:cubicBezTo>
                    <a:cubicBezTo>
                      <a:pt x="181" y="19"/>
                      <a:pt x="166" y="30"/>
                      <a:pt x="150" y="46"/>
                    </a:cubicBezTo>
                    <a:cubicBezTo>
                      <a:pt x="142" y="54"/>
                      <a:pt x="134" y="63"/>
                      <a:pt x="125" y="73"/>
                    </a:cubicBezTo>
                    <a:cubicBezTo>
                      <a:pt x="116" y="83"/>
                      <a:pt x="107" y="94"/>
                      <a:pt x="98" y="106"/>
                    </a:cubicBezTo>
                    <a:cubicBezTo>
                      <a:pt x="88" y="117"/>
                      <a:pt x="79" y="130"/>
                      <a:pt x="70" y="143"/>
                    </a:cubicBezTo>
                    <a:cubicBezTo>
                      <a:pt x="66" y="150"/>
                      <a:pt x="62" y="157"/>
                      <a:pt x="58" y="165"/>
                    </a:cubicBezTo>
                    <a:cubicBezTo>
                      <a:pt x="53" y="172"/>
                      <a:pt x="49" y="180"/>
                      <a:pt x="45" y="187"/>
                    </a:cubicBezTo>
                    <a:cubicBezTo>
                      <a:pt x="28" y="217"/>
                      <a:pt x="13" y="247"/>
                      <a:pt x="2" y="274"/>
                    </a:cubicBezTo>
                    <a:cubicBezTo>
                      <a:pt x="0" y="274"/>
                      <a:pt x="0" y="274"/>
                      <a:pt x="0" y="274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">
                <a:extLst>
                  <a:ext uri="{FF2B5EF4-FFF2-40B4-BE49-F238E27FC236}">
                    <a16:creationId xmlns:a16="http://schemas.microsoft.com/office/drawing/2014/main" id="{B440E731-19B0-4BB8-BDA9-56BC4F32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6" y="450"/>
                <a:ext cx="9" cy="242"/>
              </a:xfrm>
              <a:custGeom>
                <a:avLst/>
                <a:gdLst>
                  <a:gd name="T0" fmla="*/ 3 w 4"/>
                  <a:gd name="T1" fmla="*/ 105 h 105"/>
                  <a:gd name="T2" fmla="*/ 3 w 4"/>
                  <a:gd name="T3" fmla="*/ 101 h 105"/>
                  <a:gd name="T4" fmla="*/ 2 w 4"/>
                  <a:gd name="T5" fmla="*/ 90 h 105"/>
                  <a:gd name="T6" fmla="*/ 2 w 4"/>
                  <a:gd name="T7" fmla="*/ 53 h 105"/>
                  <a:gd name="T8" fmla="*/ 1 w 4"/>
                  <a:gd name="T9" fmla="*/ 16 h 105"/>
                  <a:gd name="T10" fmla="*/ 1 w 4"/>
                  <a:gd name="T11" fmla="*/ 4 h 105"/>
                  <a:gd name="T12" fmla="*/ 1 w 4"/>
                  <a:gd name="T13" fmla="*/ 0 h 105"/>
                  <a:gd name="T14" fmla="*/ 1 w 4"/>
                  <a:gd name="T15" fmla="*/ 4 h 105"/>
                  <a:gd name="T16" fmla="*/ 3 w 4"/>
                  <a:gd name="T17" fmla="*/ 15 h 105"/>
                  <a:gd name="T18" fmla="*/ 4 w 4"/>
                  <a:gd name="T19" fmla="*/ 53 h 105"/>
                  <a:gd name="T20" fmla="*/ 3 w 4"/>
                  <a:gd name="T21" fmla="*/ 90 h 105"/>
                  <a:gd name="T22" fmla="*/ 3 w 4"/>
                  <a:gd name="T23" fmla="*/ 101 h 105"/>
                  <a:gd name="T24" fmla="*/ 3 w 4"/>
                  <a:gd name="T25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05">
                    <a:moveTo>
                      <a:pt x="3" y="105"/>
                    </a:moveTo>
                    <a:cubicBezTo>
                      <a:pt x="3" y="105"/>
                      <a:pt x="3" y="104"/>
                      <a:pt x="3" y="101"/>
                    </a:cubicBezTo>
                    <a:cubicBezTo>
                      <a:pt x="2" y="99"/>
                      <a:pt x="2" y="95"/>
                      <a:pt x="2" y="90"/>
                    </a:cubicBezTo>
                    <a:cubicBezTo>
                      <a:pt x="2" y="80"/>
                      <a:pt x="2" y="67"/>
                      <a:pt x="2" y="53"/>
                    </a:cubicBezTo>
                    <a:cubicBezTo>
                      <a:pt x="2" y="38"/>
                      <a:pt x="2" y="25"/>
                      <a:pt x="1" y="16"/>
                    </a:cubicBezTo>
                    <a:cubicBezTo>
                      <a:pt x="1" y="11"/>
                      <a:pt x="1" y="7"/>
                      <a:pt x="1" y="4"/>
                    </a:cubicBezTo>
                    <a:cubicBezTo>
                      <a:pt x="1" y="2"/>
                      <a:pt x="0" y="0"/>
                      <a:pt x="1" y="0"/>
                    </a:cubicBezTo>
                    <a:cubicBezTo>
                      <a:pt x="1" y="0"/>
                      <a:pt x="1" y="2"/>
                      <a:pt x="1" y="4"/>
                    </a:cubicBezTo>
                    <a:cubicBezTo>
                      <a:pt x="2" y="7"/>
                      <a:pt x="2" y="11"/>
                      <a:pt x="3" y="15"/>
                    </a:cubicBezTo>
                    <a:cubicBezTo>
                      <a:pt x="3" y="25"/>
                      <a:pt x="4" y="38"/>
                      <a:pt x="4" y="53"/>
                    </a:cubicBezTo>
                    <a:cubicBezTo>
                      <a:pt x="4" y="67"/>
                      <a:pt x="3" y="80"/>
                      <a:pt x="3" y="90"/>
                    </a:cubicBezTo>
                    <a:cubicBezTo>
                      <a:pt x="3" y="94"/>
                      <a:pt x="3" y="98"/>
                      <a:pt x="3" y="101"/>
                    </a:cubicBezTo>
                    <a:cubicBezTo>
                      <a:pt x="3" y="104"/>
                      <a:pt x="3" y="105"/>
                      <a:pt x="3" y="10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6">
                <a:extLst>
                  <a:ext uri="{FF2B5EF4-FFF2-40B4-BE49-F238E27FC236}">
                    <a16:creationId xmlns:a16="http://schemas.microsoft.com/office/drawing/2014/main" id="{69ED75F6-B303-4996-B589-E02FFC10D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3" y="667"/>
                <a:ext cx="286" cy="28"/>
              </a:xfrm>
              <a:custGeom>
                <a:avLst/>
                <a:gdLst>
                  <a:gd name="T0" fmla="*/ 124 w 124"/>
                  <a:gd name="T1" fmla="*/ 2 h 12"/>
                  <a:gd name="T2" fmla="*/ 119 w 124"/>
                  <a:gd name="T3" fmla="*/ 2 h 12"/>
                  <a:gd name="T4" fmla="*/ 106 w 124"/>
                  <a:gd name="T5" fmla="*/ 2 h 12"/>
                  <a:gd name="T6" fmla="*/ 62 w 124"/>
                  <a:gd name="T7" fmla="*/ 4 h 12"/>
                  <a:gd name="T8" fmla="*/ 18 w 124"/>
                  <a:gd name="T9" fmla="*/ 9 h 12"/>
                  <a:gd name="T10" fmla="*/ 5 w 124"/>
                  <a:gd name="T11" fmla="*/ 11 h 12"/>
                  <a:gd name="T12" fmla="*/ 0 w 124"/>
                  <a:gd name="T13" fmla="*/ 11 h 12"/>
                  <a:gd name="T14" fmla="*/ 5 w 124"/>
                  <a:gd name="T15" fmla="*/ 10 h 12"/>
                  <a:gd name="T16" fmla="*/ 18 w 124"/>
                  <a:gd name="T17" fmla="*/ 7 h 12"/>
                  <a:gd name="T18" fmla="*/ 62 w 124"/>
                  <a:gd name="T19" fmla="*/ 2 h 12"/>
                  <a:gd name="T20" fmla="*/ 106 w 124"/>
                  <a:gd name="T21" fmla="*/ 1 h 12"/>
                  <a:gd name="T22" fmla="*/ 119 w 124"/>
                  <a:gd name="T23" fmla="*/ 1 h 12"/>
                  <a:gd name="T24" fmla="*/ 124 w 124"/>
                  <a:gd name="T25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2">
                    <a:moveTo>
                      <a:pt x="124" y="2"/>
                    </a:moveTo>
                    <a:cubicBezTo>
                      <a:pt x="124" y="2"/>
                      <a:pt x="122" y="2"/>
                      <a:pt x="119" y="2"/>
                    </a:cubicBezTo>
                    <a:cubicBezTo>
                      <a:pt x="116" y="2"/>
                      <a:pt x="111" y="2"/>
                      <a:pt x="106" y="2"/>
                    </a:cubicBezTo>
                    <a:cubicBezTo>
                      <a:pt x="95" y="2"/>
                      <a:pt x="79" y="2"/>
                      <a:pt x="62" y="4"/>
                    </a:cubicBezTo>
                    <a:cubicBezTo>
                      <a:pt x="45" y="5"/>
                      <a:pt x="29" y="7"/>
                      <a:pt x="18" y="9"/>
                    </a:cubicBezTo>
                    <a:cubicBezTo>
                      <a:pt x="13" y="10"/>
                      <a:pt x="8" y="10"/>
                      <a:pt x="5" y="11"/>
                    </a:cubicBezTo>
                    <a:cubicBezTo>
                      <a:pt x="2" y="11"/>
                      <a:pt x="0" y="12"/>
                      <a:pt x="0" y="11"/>
                    </a:cubicBezTo>
                    <a:cubicBezTo>
                      <a:pt x="0" y="11"/>
                      <a:pt x="2" y="11"/>
                      <a:pt x="5" y="10"/>
                    </a:cubicBezTo>
                    <a:cubicBezTo>
                      <a:pt x="8" y="9"/>
                      <a:pt x="12" y="8"/>
                      <a:pt x="18" y="7"/>
                    </a:cubicBezTo>
                    <a:cubicBezTo>
                      <a:pt x="29" y="5"/>
                      <a:pt x="45" y="3"/>
                      <a:pt x="62" y="2"/>
                    </a:cubicBezTo>
                    <a:cubicBezTo>
                      <a:pt x="79" y="1"/>
                      <a:pt x="95" y="0"/>
                      <a:pt x="106" y="1"/>
                    </a:cubicBezTo>
                    <a:cubicBezTo>
                      <a:pt x="111" y="1"/>
                      <a:pt x="116" y="1"/>
                      <a:pt x="119" y="1"/>
                    </a:cubicBezTo>
                    <a:cubicBezTo>
                      <a:pt x="122" y="2"/>
                      <a:pt x="124" y="2"/>
                      <a:pt x="124" y="2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7">
                <a:extLst>
                  <a:ext uri="{FF2B5EF4-FFF2-40B4-BE49-F238E27FC236}">
                    <a16:creationId xmlns:a16="http://schemas.microsoft.com/office/drawing/2014/main" id="{73AA1A76-2E8D-4830-8C86-DF068FA4A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4" y="618"/>
                <a:ext cx="104" cy="374"/>
              </a:xfrm>
              <a:custGeom>
                <a:avLst/>
                <a:gdLst>
                  <a:gd name="T0" fmla="*/ 45 w 45"/>
                  <a:gd name="T1" fmla="*/ 162 h 162"/>
                  <a:gd name="T2" fmla="*/ 44 w 45"/>
                  <a:gd name="T3" fmla="*/ 160 h 162"/>
                  <a:gd name="T4" fmla="*/ 43 w 45"/>
                  <a:gd name="T5" fmla="*/ 155 h 162"/>
                  <a:gd name="T6" fmla="*/ 37 w 45"/>
                  <a:gd name="T7" fmla="*/ 138 h 162"/>
                  <a:gd name="T8" fmla="*/ 22 w 45"/>
                  <a:gd name="T9" fmla="*/ 81 h 162"/>
                  <a:gd name="T10" fmla="*/ 7 w 45"/>
                  <a:gd name="T11" fmla="*/ 24 h 162"/>
                  <a:gd name="T12" fmla="*/ 2 w 45"/>
                  <a:gd name="T13" fmla="*/ 6 h 162"/>
                  <a:gd name="T14" fmla="*/ 1 w 45"/>
                  <a:gd name="T15" fmla="*/ 2 h 162"/>
                  <a:gd name="T16" fmla="*/ 0 w 45"/>
                  <a:gd name="T17" fmla="*/ 0 h 162"/>
                  <a:gd name="T18" fmla="*/ 1 w 45"/>
                  <a:gd name="T19" fmla="*/ 2 h 162"/>
                  <a:gd name="T20" fmla="*/ 3 w 45"/>
                  <a:gd name="T21" fmla="*/ 6 h 162"/>
                  <a:gd name="T22" fmla="*/ 8 w 45"/>
                  <a:gd name="T23" fmla="*/ 23 h 162"/>
                  <a:gd name="T24" fmla="*/ 23 w 45"/>
                  <a:gd name="T25" fmla="*/ 81 h 162"/>
                  <a:gd name="T26" fmla="*/ 38 w 45"/>
                  <a:gd name="T27" fmla="*/ 138 h 162"/>
                  <a:gd name="T28" fmla="*/ 43 w 45"/>
                  <a:gd name="T29" fmla="*/ 155 h 162"/>
                  <a:gd name="T30" fmla="*/ 44 w 45"/>
                  <a:gd name="T31" fmla="*/ 160 h 162"/>
                  <a:gd name="T32" fmla="*/ 45 w 45"/>
                  <a:gd name="T33" fmla="*/ 16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5" h="162">
                    <a:moveTo>
                      <a:pt x="45" y="162"/>
                    </a:moveTo>
                    <a:cubicBezTo>
                      <a:pt x="45" y="162"/>
                      <a:pt x="45" y="161"/>
                      <a:pt x="44" y="160"/>
                    </a:cubicBezTo>
                    <a:cubicBezTo>
                      <a:pt x="44" y="159"/>
                      <a:pt x="43" y="157"/>
                      <a:pt x="43" y="155"/>
                    </a:cubicBezTo>
                    <a:cubicBezTo>
                      <a:pt x="41" y="151"/>
                      <a:pt x="39" y="146"/>
                      <a:pt x="37" y="138"/>
                    </a:cubicBezTo>
                    <a:cubicBezTo>
                      <a:pt x="33" y="124"/>
                      <a:pt x="27" y="103"/>
                      <a:pt x="22" y="81"/>
                    </a:cubicBezTo>
                    <a:cubicBezTo>
                      <a:pt x="16" y="59"/>
                      <a:pt x="11" y="38"/>
                      <a:pt x="7" y="24"/>
                    </a:cubicBezTo>
                    <a:cubicBezTo>
                      <a:pt x="5" y="17"/>
                      <a:pt x="3" y="11"/>
                      <a:pt x="2" y="6"/>
                    </a:cubicBezTo>
                    <a:cubicBezTo>
                      <a:pt x="2" y="5"/>
                      <a:pt x="1" y="3"/>
                      <a:pt x="1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ubicBezTo>
                      <a:pt x="2" y="3"/>
                      <a:pt x="2" y="4"/>
                      <a:pt x="3" y="6"/>
                    </a:cubicBezTo>
                    <a:cubicBezTo>
                      <a:pt x="4" y="10"/>
                      <a:pt x="6" y="16"/>
                      <a:pt x="8" y="23"/>
                    </a:cubicBezTo>
                    <a:cubicBezTo>
                      <a:pt x="12" y="38"/>
                      <a:pt x="18" y="58"/>
                      <a:pt x="23" y="81"/>
                    </a:cubicBezTo>
                    <a:cubicBezTo>
                      <a:pt x="29" y="103"/>
                      <a:pt x="34" y="123"/>
                      <a:pt x="38" y="138"/>
                    </a:cubicBezTo>
                    <a:cubicBezTo>
                      <a:pt x="40" y="145"/>
                      <a:pt x="42" y="151"/>
                      <a:pt x="43" y="155"/>
                    </a:cubicBezTo>
                    <a:cubicBezTo>
                      <a:pt x="44" y="157"/>
                      <a:pt x="44" y="159"/>
                      <a:pt x="44" y="160"/>
                    </a:cubicBezTo>
                    <a:cubicBezTo>
                      <a:pt x="45" y="161"/>
                      <a:pt x="45" y="162"/>
                      <a:pt x="45" y="162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1E4B0220-8F5A-45E6-B08E-302E3830D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8" y="911"/>
                <a:ext cx="386" cy="81"/>
              </a:xfrm>
              <a:custGeom>
                <a:avLst/>
                <a:gdLst>
                  <a:gd name="T0" fmla="*/ 167 w 167"/>
                  <a:gd name="T1" fmla="*/ 0 h 35"/>
                  <a:gd name="T2" fmla="*/ 165 w 167"/>
                  <a:gd name="T3" fmla="*/ 0 h 35"/>
                  <a:gd name="T4" fmla="*/ 160 w 167"/>
                  <a:gd name="T5" fmla="*/ 2 h 35"/>
                  <a:gd name="T6" fmla="*/ 142 w 167"/>
                  <a:gd name="T7" fmla="*/ 5 h 35"/>
                  <a:gd name="T8" fmla="*/ 83 w 167"/>
                  <a:gd name="T9" fmla="*/ 18 h 35"/>
                  <a:gd name="T10" fmla="*/ 24 w 167"/>
                  <a:gd name="T11" fmla="*/ 31 h 35"/>
                  <a:gd name="T12" fmla="*/ 6 w 167"/>
                  <a:gd name="T13" fmla="*/ 34 h 35"/>
                  <a:gd name="T14" fmla="*/ 2 w 167"/>
                  <a:gd name="T15" fmla="*/ 34 h 35"/>
                  <a:gd name="T16" fmla="*/ 0 w 167"/>
                  <a:gd name="T17" fmla="*/ 35 h 35"/>
                  <a:gd name="T18" fmla="*/ 1 w 167"/>
                  <a:gd name="T19" fmla="*/ 34 h 35"/>
                  <a:gd name="T20" fmla="*/ 6 w 167"/>
                  <a:gd name="T21" fmla="*/ 33 h 35"/>
                  <a:gd name="T22" fmla="*/ 24 w 167"/>
                  <a:gd name="T23" fmla="*/ 29 h 35"/>
                  <a:gd name="T24" fmla="*/ 83 w 167"/>
                  <a:gd name="T25" fmla="*/ 16 h 35"/>
                  <a:gd name="T26" fmla="*/ 142 w 167"/>
                  <a:gd name="T27" fmla="*/ 4 h 35"/>
                  <a:gd name="T28" fmla="*/ 160 w 167"/>
                  <a:gd name="T29" fmla="*/ 1 h 35"/>
                  <a:gd name="T30" fmla="*/ 165 w 167"/>
                  <a:gd name="T31" fmla="*/ 0 h 35"/>
                  <a:gd name="T32" fmla="*/ 167 w 167"/>
                  <a:gd name="T3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7" h="35">
                    <a:moveTo>
                      <a:pt x="167" y="0"/>
                    </a:moveTo>
                    <a:cubicBezTo>
                      <a:pt x="167" y="0"/>
                      <a:pt x="166" y="0"/>
                      <a:pt x="165" y="0"/>
                    </a:cubicBezTo>
                    <a:cubicBezTo>
                      <a:pt x="164" y="1"/>
                      <a:pt x="162" y="1"/>
                      <a:pt x="160" y="2"/>
                    </a:cubicBezTo>
                    <a:cubicBezTo>
                      <a:pt x="156" y="2"/>
                      <a:pt x="150" y="4"/>
                      <a:pt x="142" y="5"/>
                    </a:cubicBezTo>
                    <a:cubicBezTo>
                      <a:pt x="127" y="8"/>
                      <a:pt x="106" y="13"/>
                      <a:pt x="83" y="18"/>
                    </a:cubicBezTo>
                    <a:cubicBezTo>
                      <a:pt x="60" y="23"/>
                      <a:pt x="40" y="28"/>
                      <a:pt x="24" y="31"/>
                    </a:cubicBezTo>
                    <a:cubicBezTo>
                      <a:pt x="17" y="32"/>
                      <a:pt x="11" y="33"/>
                      <a:pt x="6" y="34"/>
                    </a:cubicBezTo>
                    <a:cubicBezTo>
                      <a:pt x="4" y="34"/>
                      <a:pt x="3" y="34"/>
                      <a:pt x="2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5"/>
                      <a:pt x="0" y="34"/>
                      <a:pt x="1" y="34"/>
                    </a:cubicBezTo>
                    <a:cubicBezTo>
                      <a:pt x="3" y="34"/>
                      <a:pt x="4" y="33"/>
                      <a:pt x="6" y="33"/>
                    </a:cubicBezTo>
                    <a:cubicBezTo>
                      <a:pt x="11" y="32"/>
                      <a:pt x="17" y="31"/>
                      <a:pt x="24" y="29"/>
                    </a:cubicBezTo>
                    <a:cubicBezTo>
                      <a:pt x="39" y="26"/>
                      <a:pt x="60" y="22"/>
                      <a:pt x="83" y="16"/>
                    </a:cubicBezTo>
                    <a:cubicBezTo>
                      <a:pt x="106" y="11"/>
                      <a:pt x="127" y="7"/>
                      <a:pt x="142" y="4"/>
                    </a:cubicBezTo>
                    <a:cubicBezTo>
                      <a:pt x="150" y="3"/>
                      <a:pt x="156" y="2"/>
                      <a:pt x="160" y="1"/>
                    </a:cubicBezTo>
                    <a:cubicBezTo>
                      <a:pt x="162" y="1"/>
                      <a:pt x="164" y="0"/>
                      <a:pt x="165" y="0"/>
                    </a:cubicBezTo>
                    <a:cubicBezTo>
                      <a:pt x="166" y="0"/>
                      <a:pt x="167" y="0"/>
                      <a:pt x="167" y="0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7274D3DF-F1CE-4300-A448-575EF5F77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-974"/>
                <a:ext cx="1253" cy="1341"/>
              </a:xfrm>
              <a:custGeom>
                <a:avLst/>
                <a:gdLst>
                  <a:gd name="T0" fmla="*/ 0 w 543"/>
                  <a:gd name="T1" fmla="*/ 212 h 581"/>
                  <a:gd name="T2" fmla="*/ 51 w 543"/>
                  <a:gd name="T3" fmla="*/ 74 h 581"/>
                  <a:gd name="T4" fmla="*/ 153 w 543"/>
                  <a:gd name="T5" fmla="*/ 6 h 581"/>
                  <a:gd name="T6" fmla="*/ 260 w 543"/>
                  <a:gd name="T7" fmla="*/ 57 h 581"/>
                  <a:gd name="T8" fmla="*/ 280 w 543"/>
                  <a:gd name="T9" fmla="*/ 123 h 581"/>
                  <a:gd name="T10" fmla="*/ 326 w 543"/>
                  <a:gd name="T11" fmla="*/ 167 h 581"/>
                  <a:gd name="T12" fmla="*/ 385 w 543"/>
                  <a:gd name="T13" fmla="*/ 158 h 581"/>
                  <a:gd name="T14" fmla="*/ 421 w 543"/>
                  <a:gd name="T15" fmla="*/ 221 h 581"/>
                  <a:gd name="T16" fmla="*/ 433 w 543"/>
                  <a:gd name="T17" fmla="*/ 297 h 581"/>
                  <a:gd name="T18" fmla="*/ 487 w 543"/>
                  <a:gd name="T19" fmla="*/ 331 h 581"/>
                  <a:gd name="T20" fmla="*/ 539 w 543"/>
                  <a:gd name="T21" fmla="*/ 452 h 581"/>
                  <a:gd name="T22" fmla="*/ 491 w 543"/>
                  <a:gd name="T23" fmla="*/ 581 h 581"/>
                  <a:gd name="T24" fmla="*/ 415 w 543"/>
                  <a:gd name="T25" fmla="*/ 389 h 581"/>
                  <a:gd name="T26" fmla="*/ 334 w 543"/>
                  <a:gd name="T27" fmla="*/ 299 h 581"/>
                  <a:gd name="T28" fmla="*/ 130 w 543"/>
                  <a:gd name="T29" fmla="*/ 232 h 581"/>
                  <a:gd name="T30" fmla="*/ 0 w 543"/>
                  <a:gd name="T31" fmla="*/ 2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3" h="581">
                    <a:moveTo>
                      <a:pt x="0" y="212"/>
                    </a:moveTo>
                    <a:cubicBezTo>
                      <a:pt x="7" y="170"/>
                      <a:pt x="27" y="109"/>
                      <a:pt x="51" y="74"/>
                    </a:cubicBezTo>
                    <a:cubicBezTo>
                      <a:pt x="75" y="39"/>
                      <a:pt x="111" y="12"/>
                      <a:pt x="153" y="6"/>
                    </a:cubicBezTo>
                    <a:cubicBezTo>
                      <a:pt x="195" y="0"/>
                      <a:pt x="241" y="20"/>
                      <a:pt x="260" y="57"/>
                    </a:cubicBezTo>
                    <a:cubicBezTo>
                      <a:pt x="270" y="78"/>
                      <a:pt x="272" y="101"/>
                      <a:pt x="280" y="123"/>
                    </a:cubicBezTo>
                    <a:cubicBezTo>
                      <a:pt x="287" y="144"/>
                      <a:pt x="303" y="165"/>
                      <a:pt x="326" y="167"/>
                    </a:cubicBezTo>
                    <a:cubicBezTo>
                      <a:pt x="346" y="169"/>
                      <a:pt x="365" y="154"/>
                      <a:pt x="385" y="158"/>
                    </a:cubicBezTo>
                    <a:cubicBezTo>
                      <a:pt x="411" y="163"/>
                      <a:pt x="420" y="195"/>
                      <a:pt x="421" y="221"/>
                    </a:cubicBezTo>
                    <a:cubicBezTo>
                      <a:pt x="421" y="247"/>
                      <a:pt x="417" y="276"/>
                      <a:pt x="433" y="297"/>
                    </a:cubicBezTo>
                    <a:cubicBezTo>
                      <a:pt x="446" y="313"/>
                      <a:pt x="469" y="319"/>
                      <a:pt x="487" y="331"/>
                    </a:cubicBezTo>
                    <a:cubicBezTo>
                      <a:pt x="526" y="355"/>
                      <a:pt x="543" y="406"/>
                      <a:pt x="539" y="452"/>
                    </a:cubicBezTo>
                    <a:cubicBezTo>
                      <a:pt x="535" y="498"/>
                      <a:pt x="514" y="540"/>
                      <a:pt x="491" y="581"/>
                    </a:cubicBezTo>
                    <a:cubicBezTo>
                      <a:pt x="472" y="515"/>
                      <a:pt x="447" y="450"/>
                      <a:pt x="415" y="389"/>
                    </a:cubicBezTo>
                    <a:cubicBezTo>
                      <a:pt x="397" y="354"/>
                      <a:pt x="364" y="325"/>
                      <a:pt x="334" y="299"/>
                    </a:cubicBezTo>
                    <a:cubicBezTo>
                      <a:pt x="289" y="258"/>
                      <a:pt x="190" y="239"/>
                      <a:pt x="130" y="232"/>
                    </a:cubicBezTo>
                    <a:cubicBezTo>
                      <a:pt x="70" y="225"/>
                      <a:pt x="59" y="223"/>
                      <a:pt x="0" y="212"/>
                    </a:cubicBezTo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77627568-9A5B-46C0-9645-BE0CBE982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" y="-372"/>
                <a:ext cx="1048" cy="762"/>
              </a:xfrm>
              <a:custGeom>
                <a:avLst/>
                <a:gdLst>
                  <a:gd name="T0" fmla="*/ 428 w 454"/>
                  <a:gd name="T1" fmla="*/ 0 h 330"/>
                  <a:gd name="T2" fmla="*/ 0 w 454"/>
                  <a:gd name="T3" fmla="*/ 76 h 330"/>
                  <a:gd name="T4" fmla="*/ 37 w 454"/>
                  <a:gd name="T5" fmla="*/ 330 h 330"/>
                  <a:gd name="T6" fmla="*/ 454 w 454"/>
                  <a:gd name="T7" fmla="*/ 253 h 330"/>
                  <a:gd name="T8" fmla="*/ 428 w 454"/>
                  <a:gd name="T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30">
                    <a:moveTo>
                      <a:pt x="428" y="0"/>
                    </a:moveTo>
                    <a:cubicBezTo>
                      <a:pt x="280" y="11"/>
                      <a:pt x="118" y="30"/>
                      <a:pt x="0" y="76"/>
                    </a:cubicBezTo>
                    <a:cubicBezTo>
                      <a:pt x="37" y="330"/>
                      <a:pt x="37" y="330"/>
                      <a:pt x="37" y="330"/>
                    </a:cubicBezTo>
                    <a:cubicBezTo>
                      <a:pt x="37" y="330"/>
                      <a:pt x="267" y="247"/>
                      <a:pt x="454" y="253"/>
                    </a:cubicBezTo>
                    <a:cubicBezTo>
                      <a:pt x="428" y="0"/>
                      <a:pt x="428" y="0"/>
                      <a:pt x="428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80E68375-63B4-409A-926C-614AE1A85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" y="-372"/>
                <a:ext cx="1023" cy="762"/>
              </a:xfrm>
              <a:custGeom>
                <a:avLst/>
                <a:gdLst>
                  <a:gd name="T0" fmla="*/ 428 w 443"/>
                  <a:gd name="T1" fmla="*/ 0 h 330"/>
                  <a:gd name="T2" fmla="*/ 58 w 443"/>
                  <a:gd name="T3" fmla="*/ 56 h 330"/>
                  <a:gd name="T4" fmla="*/ 0 w 443"/>
                  <a:gd name="T5" fmla="*/ 76 h 330"/>
                  <a:gd name="T6" fmla="*/ 37 w 443"/>
                  <a:gd name="T7" fmla="*/ 330 h 330"/>
                  <a:gd name="T8" fmla="*/ 349 w 443"/>
                  <a:gd name="T9" fmla="*/ 258 h 330"/>
                  <a:gd name="T10" fmla="*/ 360 w 443"/>
                  <a:gd name="T11" fmla="*/ 213 h 330"/>
                  <a:gd name="T12" fmla="*/ 397 w 443"/>
                  <a:gd name="T13" fmla="*/ 165 h 330"/>
                  <a:gd name="T14" fmla="*/ 397 w 443"/>
                  <a:gd name="T15" fmla="*/ 165 h 330"/>
                  <a:gd name="T16" fmla="*/ 443 w 443"/>
                  <a:gd name="T17" fmla="*/ 142 h 330"/>
                  <a:gd name="T18" fmla="*/ 428 w 443"/>
                  <a:gd name="T1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3" h="330">
                    <a:moveTo>
                      <a:pt x="428" y="0"/>
                    </a:moveTo>
                    <a:cubicBezTo>
                      <a:pt x="303" y="9"/>
                      <a:pt x="169" y="24"/>
                      <a:pt x="58" y="56"/>
                    </a:cubicBezTo>
                    <a:cubicBezTo>
                      <a:pt x="38" y="62"/>
                      <a:pt x="18" y="69"/>
                      <a:pt x="0" y="76"/>
                    </a:cubicBezTo>
                    <a:cubicBezTo>
                      <a:pt x="37" y="330"/>
                      <a:pt x="37" y="330"/>
                      <a:pt x="37" y="330"/>
                    </a:cubicBezTo>
                    <a:cubicBezTo>
                      <a:pt x="37" y="330"/>
                      <a:pt x="191" y="275"/>
                      <a:pt x="349" y="258"/>
                    </a:cubicBezTo>
                    <a:cubicBezTo>
                      <a:pt x="353" y="239"/>
                      <a:pt x="357" y="222"/>
                      <a:pt x="360" y="213"/>
                    </a:cubicBezTo>
                    <a:cubicBezTo>
                      <a:pt x="370" y="182"/>
                      <a:pt x="397" y="165"/>
                      <a:pt x="397" y="165"/>
                    </a:cubicBezTo>
                    <a:cubicBezTo>
                      <a:pt x="397" y="165"/>
                      <a:pt x="397" y="165"/>
                      <a:pt x="397" y="165"/>
                    </a:cubicBezTo>
                    <a:cubicBezTo>
                      <a:pt x="443" y="142"/>
                      <a:pt x="443" y="142"/>
                      <a:pt x="443" y="142"/>
                    </a:cubicBezTo>
                    <a:cubicBezTo>
                      <a:pt x="428" y="0"/>
                      <a:pt x="428" y="0"/>
                      <a:pt x="428" y="0"/>
                    </a:cubicBezTo>
                  </a:path>
                </a:pathLst>
              </a:custGeom>
              <a:solidFill>
                <a:srgbClr val="FAD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2">
                <a:extLst>
                  <a:ext uri="{FF2B5EF4-FFF2-40B4-BE49-F238E27FC236}">
                    <a16:creationId xmlns:a16="http://schemas.microsoft.com/office/drawing/2014/main" id="{AB9FF452-ABDB-4910-ABDE-7513E2B5F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" y="-164"/>
                <a:ext cx="882" cy="466"/>
              </a:xfrm>
              <a:custGeom>
                <a:avLst/>
                <a:gdLst>
                  <a:gd name="T0" fmla="*/ 382 w 382"/>
                  <a:gd name="T1" fmla="*/ 130 h 202"/>
                  <a:gd name="T2" fmla="*/ 380 w 382"/>
                  <a:gd name="T3" fmla="*/ 130 h 202"/>
                  <a:gd name="T4" fmla="*/ 376 w 382"/>
                  <a:gd name="T5" fmla="*/ 130 h 202"/>
                  <a:gd name="T6" fmla="*/ 360 w 382"/>
                  <a:gd name="T7" fmla="*/ 132 h 202"/>
                  <a:gd name="T8" fmla="*/ 334 w 382"/>
                  <a:gd name="T9" fmla="*/ 136 h 202"/>
                  <a:gd name="T10" fmla="*/ 301 w 382"/>
                  <a:gd name="T11" fmla="*/ 141 h 202"/>
                  <a:gd name="T12" fmla="*/ 107 w 382"/>
                  <a:gd name="T13" fmla="*/ 181 h 202"/>
                  <a:gd name="T14" fmla="*/ 33 w 382"/>
                  <a:gd name="T15" fmla="*/ 201 h 202"/>
                  <a:gd name="T16" fmla="*/ 32 w 382"/>
                  <a:gd name="T17" fmla="*/ 202 h 202"/>
                  <a:gd name="T18" fmla="*/ 31 w 382"/>
                  <a:gd name="T19" fmla="*/ 201 h 202"/>
                  <a:gd name="T20" fmla="*/ 10 w 382"/>
                  <a:gd name="T21" fmla="*/ 57 h 202"/>
                  <a:gd name="T22" fmla="*/ 3 w 382"/>
                  <a:gd name="T23" fmla="*/ 15 h 202"/>
                  <a:gd name="T24" fmla="*/ 1 w 382"/>
                  <a:gd name="T25" fmla="*/ 4 h 202"/>
                  <a:gd name="T26" fmla="*/ 0 w 382"/>
                  <a:gd name="T27" fmla="*/ 1 h 202"/>
                  <a:gd name="T28" fmla="*/ 0 w 382"/>
                  <a:gd name="T29" fmla="*/ 0 h 202"/>
                  <a:gd name="T30" fmla="*/ 0 w 382"/>
                  <a:gd name="T31" fmla="*/ 1 h 202"/>
                  <a:gd name="T32" fmla="*/ 1 w 382"/>
                  <a:gd name="T33" fmla="*/ 4 h 202"/>
                  <a:gd name="T34" fmla="*/ 3 w 382"/>
                  <a:gd name="T35" fmla="*/ 15 h 202"/>
                  <a:gd name="T36" fmla="*/ 11 w 382"/>
                  <a:gd name="T37" fmla="*/ 56 h 202"/>
                  <a:gd name="T38" fmla="*/ 33 w 382"/>
                  <a:gd name="T39" fmla="*/ 200 h 202"/>
                  <a:gd name="T40" fmla="*/ 32 w 382"/>
                  <a:gd name="T41" fmla="*/ 199 h 202"/>
                  <a:gd name="T42" fmla="*/ 106 w 382"/>
                  <a:gd name="T43" fmla="*/ 179 h 202"/>
                  <a:gd name="T44" fmla="*/ 300 w 382"/>
                  <a:gd name="T45" fmla="*/ 139 h 202"/>
                  <a:gd name="T46" fmla="*/ 334 w 382"/>
                  <a:gd name="T47" fmla="*/ 135 h 202"/>
                  <a:gd name="T48" fmla="*/ 360 w 382"/>
                  <a:gd name="T49" fmla="*/ 132 h 202"/>
                  <a:gd name="T50" fmla="*/ 376 w 382"/>
                  <a:gd name="T51" fmla="*/ 130 h 202"/>
                  <a:gd name="T52" fmla="*/ 380 w 382"/>
                  <a:gd name="T53" fmla="*/ 130 h 202"/>
                  <a:gd name="T54" fmla="*/ 382 w 382"/>
                  <a:gd name="T55" fmla="*/ 13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2" h="202">
                    <a:moveTo>
                      <a:pt x="382" y="130"/>
                    </a:moveTo>
                    <a:cubicBezTo>
                      <a:pt x="382" y="130"/>
                      <a:pt x="381" y="130"/>
                      <a:pt x="380" y="130"/>
                    </a:cubicBezTo>
                    <a:cubicBezTo>
                      <a:pt x="379" y="130"/>
                      <a:pt x="378" y="130"/>
                      <a:pt x="376" y="130"/>
                    </a:cubicBezTo>
                    <a:cubicBezTo>
                      <a:pt x="372" y="131"/>
                      <a:pt x="367" y="132"/>
                      <a:pt x="360" y="132"/>
                    </a:cubicBezTo>
                    <a:cubicBezTo>
                      <a:pt x="353" y="133"/>
                      <a:pt x="344" y="134"/>
                      <a:pt x="334" y="136"/>
                    </a:cubicBezTo>
                    <a:cubicBezTo>
                      <a:pt x="324" y="137"/>
                      <a:pt x="313" y="139"/>
                      <a:pt x="301" y="141"/>
                    </a:cubicBezTo>
                    <a:cubicBezTo>
                      <a:pt x="250" y="148"/>
                      <a:pt x="182" y="161"/>
                      <a:pt x="107" y="181"/>
                    </a:cubicBezTo>
                    <a:cubicBezTo>
                      <a:pt x="81" y="187"/>
                      <a:pt x="56" y="194"/>
                      <a:pt x="33" y="201"/>
                    </a:cubicBezTo>
                    <a:cubicBezTo>
                      <a:pt x="32" y="202"/>
                      <a:pt x="32" y="202"/>
                      <a:pt x="32" y="202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23" y="142"/>
                      <a:pt x="16" y="92"/>
                      <a:pt x="10" y="57"/>
                    </a:cubicBezTo>
                    <a:cubicBezTo>
                      <a:pt x="7" y="39"/>
                      <a:pt x="4" y="25"/>
                      <a:pt x="3" y="15"/>
                    </a:cubicBezTo>
                    <a:cubicBezTo>
                      <a:pt x="2" y="10"/>
                      <a:pt x="1" y="7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2" y="6"/>
                      <a:pt x="2" y="10"/>
                      <a:pt x="3" y="15"/>
                    </a:cubicBezTo>
                    <a:cubicBezTo>
                      <a:pt x="5" y="25"/>
                      <a:pt x="8" y="39"/>
                      <a:pt x="11" y="56"/>
                    </a:cubicBezTo>
                    <a:cubicBezTo>
                      <a:pt x="17" y="92"/>
                      <a:pt x="25" y="142"/>
                      <a:pt x="33" y="200"/>
                    </a:cubicBezTo>
                    <a:cubicBezTo>
                      <a:pt x="32" y="199"/>
                      <a:pt x="32" y="199"/>
                      <a:pt x="32" y="199"/>
                    </a:cubicBezTo>
                    <a:cubicBezTo>
                      <a:pt x="55" y="192"/>
                      <a:pt x="80" y="185"/>
                      <a:pt x="106" y="179"/>
                    </a:cubicBezTo>
                    <a:cubicBezTo>
                      <a:pt x="181" y="159"/>
                      <a:pt x="250" y="147"/>
                      <a:pt x="300" y="139"/>
                    </a:cubicBezTo>
                    <a:cubicBezTo>
                      <a:pt x="313" y="137"/>
                      <a:pt x="324" y="136"/>
                      <a:pt x="334" y="135"/>
                    </a:cubicBezTo>
                    <a:cubicBezTo>
                      <a:pt x="344" y="133"/>
                      <a:pt x="353" y="132"/>
                      <a:pt x="360" y="132"/>
                    </a:cubicBezTo>
                    <a:cubicBezTo>
                      <a:pt x="367" y="131"/>
                      <a:pt x="372" y="130"/>
                      <a:pt x="376" y="130"/>
                    </a:cubicBezTo>
                    <a:cubicBezTo>
                      <a:pt x="378" y="130"/>
                      <a:pt x="379" y="130"/>
                      <a:pt x="380" y="130"/>
                    </a:cubicBezTo>
                    <a:cubicBezTo>
                      <a:pt x="381" y="130"/>
                      <a:pt x="382" y="130"/>
                      <a:pt x="382" y="13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3">
                <a:extLst>
                  <a:ext uri="{FF2B5EF4-FFF2-40B4-BE49-F238E27FC236}">
                    <a16:creationId xmlns:a16="http://schemas.microsoft.com/office/drawing/2014/main" id="{CB6A1773-2BA1-4977-8097-482F48466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" y="-109"/>
                <a:ext cx="857" cy="240"/>
              </a:xfrm>
              <a:custGeom>
                <a:avLst/>
                <a:gdLst>
                  <a:gd name="T0" fmla="*/ 371 w 371"/>
                  <a:gd name="T1" fmla="*/ 44 h 104"/>
                  <a:gd name="T2" fmla="*/ 369 w 371"/>
                  <a:gd name="T3" fmla="*/ 39 h 104"/>
                  <a:gd name="T4" fmla="*/ 361 w 371"/>
                  <a:gd name="T5" fmla="*/ 26 h 104"/>
                  <a:gd name="T6" fmla="*/ 343 w 371"/>
                  <a:gd name="T7" fmla="*/ 10 h 104"/>
                  <a:gd name="T8" fmla="*/ 337 w 371"/>
                  <a:gd name="T9" fmla="*/ 7 h 104"/>
                  <a:gd name="T10" fmla="*/ 330 w 371"/>
                  <a:gd name="T11" fmla="*/ 4 h 104"/>
                  <a:gd name="T12" fmla="*/ 313 w 371"/>
                  <a:gd name="T13" fmla="*/ 2 h 104"/>
                  <a:gd name="T14" fmla="*/ 296 w 371"/>
                  <a:gd name="T15" fmla="*/ 9 h 104"/>
                  <a:gd name="T16" fmla="*/ 283 w 371"/>
                  <a:gd name="T17" fmla="*/ 24 h 104"/>
                  <a:gd name="T18" fmla="*/ 264 w 371"/>
                  <a:gd name="T19" fmla="*/ 64 h 104"/>
                  <a:gd name="T20" fmla="*/ 250 w 371"/>
                  <a:gd name="T21" fmla="*/ 84 h 104"/>
                  <a:gd name="T22" fmla="*/ 239 w 371"/>
                  <a:gd name="T23" fmla="*/ 89 h 104"/>
                  <a:gd name="T24" fmla="*/ 226 w 371"/>
                  <a:gd name="T25" fmla="*/ 88 h 104"/>
                  <a:gd name="T26" fmla="*/ 184 w 371"/>
                  <a:gd name="T27" fmla="*/ 56 h 104"/>
                  <a:gd name="T28" fmla="*/ 159 w 371"/>
                  <a:gd name="T29" fmla="*/ 58 h 104"/>
                  <a:gd name="T30" fmla="*/ 149 w 371"/>
                  <a:gd name="T31" fmla="*/ 66 h 104"/>
                  <a:gd name="T32" fmla="*/ 142 w 371"/>
                  <a:gd name="T33" fmla="*/ 76 h 104"/>
                  <a:gd name="T34" fmla="*/ 129 w 371"/>
                  <a:gd name="T35" fmla="*/ 98 h 104"/>
                  <a:gd name="T36" fmla="*/ 117 w 371"/>
                  <a:gd name="T37" fmla="*/ 103 h 104"/>
                  <a:gd name="T38" fmla="*/ 105 w 371"/>
                  <a:gd name="T39" fmla="*/ 101 h 104"/>
                  <a:gd name="T40" fmla="*/ 89 w 371"/>
                  <a:gd name="T41" fmla="*/ 84 h 104"/>
                  <a:gd name="T42" fmla="*/ 80 w 371"/>
                  <a:gd name="T43" fmla="*/ 64 h 104"/>
                  <a:gd name="T44" fmla="*/ 71 w 371"/>
                  <a:gd name="T45" fmla="*/ 46 h 104"/>
                  <a:gd name="T46" fmla="*/ 58 w 371"/>
                  <a:gd name="T47" fmla="*/ 34 h 104"/>
                  <a:gd name="T48" fmla="*/ 28 w 371"/>
                  <a:gd name="T49" fmla="*/ 33 h 104"/>
                  <a:gd name="T50" fmla="*/ 8 w 371"/>
                  <a:gd name="T51" fmla="*/ 47 h 104"/>
                  <a:gd name="T52" fmla="*/ 1 w 371"/>
                  <a:gd name="T53" fmla="*/ 60 h 104"/>
                  <a:gd name="T54" fmla="*/ 0 w 371"/>
                  <a:gd name="T55" fmla="*/ 65 h 104"/>
                  <a:gd name="T56" fmla="*/ 1 w 371"/>
                  <a:gd name="T57" fmla="*/ 60 h 104"/>
                  <a:gd name="T58" fmla="*/ 8 w 371"/>
                  <a:gd name="T59" fmla="*/ 47 h 104"/>
                  <a:gd name="T60" fmla="*/ 27 w 371"/>
                  <a:gd name="T61" fmla="*/ 32 h 104"/>
                  <a:gd name="T62" fmla="*/ 59 w 371"/>
                  <a:gd name="T63" fmla="*/ 33 h 104"/>
                  <a:gd name="T64" fmla="*/ 73 w 371"/>
                  <a:gd name="T65" fmla="*/ 45 h 104"/>
                  <a:gd name="T66" fmla="*/ 82 w 371"/>
                  <a:gd name="T67" fmla="*/ 64 h 104"/>
                  <a:gd name="T68" fmla="*/ 90 w 371"/>
                  <a:gd name="T69" fmla="*/ 83 h 104"/>
                  <a:gd name="T70" fmla="*/ 106 w 371"/>
                  <a:gd name="T71" fmla="*/ 99 h 104"/>
                  <a:gd name="T72" fmla="*/ 117 w 371"/>
                  <a:gd name="T73" fmla="*/ 101 h 104"/>
                  <a:gd name="T74" fmla="*/ 128 w 371"/>
                  <a:gd name="T75" fmla="*/ 97 h 104"/>
                  <a:gd name="T76" fmla="*/ 140 w 371"/>
                  <a:gd name="T77" fmla="*/ 75 h 104"/>
                  <a:gd name="T78" fmla="*/ 147 w 371"/>
                  <a:gd name="T79" fmla="*/ 64 h 104"/>
                  <a:gd name="T80" fmla="*/ 158 w 371"/>
                  <a:gd name="T81" fmla="*/ 56 h 104"/>
                  <a:gd name="T82" fmla="*/ 185 w 371"/>
                  <a:gd name="T83" fmla="*/ 54 h 104"/>
                  <a:gd name="T84" fmla="*/ 206 w 371"/>
                  <a:gd name="T85" fmla="*/ 70 h 104"/>
                  <a:gd name="T86" fmla="*/ 226 w 371"/>
                  <a:gd name="T87" fmla="*/ 86 h 104"/>
                  <a:gd name="T88" fmla="*/ 238 w 371"/>
                  <a:gd name="T89" fmla="*/ 87 h 104"/>
                  <a:gd name="T90" fmla="*/ 249 w 371"/>
                  <a:gd name="T91" fmla="*/ 82 h 104"/>
                  <a:gd name="T92" fmla="*/ 262 w 371"/>
                  <a:gd name="T93" fmla="*/ 63 h 104"/>
                  <a:gd name="T94" fmla="*/ 282 w 371"/>
                  <a:gd name="T95" fmla="*/ 23 h 104"/>
                  <a:gd name="T96" fmla="*/ 296 w 371"/>
                  <a:gd name="T97" fmla="*/ 8 h 104"/>
                  <a:gd name="T98" fmla="*/ 313 w 371"/>
                  <a:gd name="T99" fmla="*/ 1 h 104"/>
                  <a:gd name="T100" fmla="*/ 330 w 371"/>
                  <a:gd name="T101" fmla="*/ 3 h 104"/>
                  <a:gd name="T102" fmla="*/ 338 w 371"/>
                  <a:gd name="T103" fmla="*/ 5 h 104"/>
                  <a:gd name="T104" fmla="*/ 344 w 371"/>
                  <a:gd name="T105" fmla="*/ 9 h 104"/>
                  <a:gd name="T106" fmla="*/ 362 w 371"/>
                  <a:gd name="T107" fmla="*/ 25 h 104"/>
                  <a:gd name="T108" fmla="*/ 369 w 371"/>
                  <a:gd name="T109" fmla="*/ 39 h 104"/>
                  <a:gd name="T110" fmla="*/ 370 w 371"/>
                  <a:gd name="T111" fmla="*/ 43 h 104"/>
                  <a:gd name="T112" fmla="*/ 371 w 371"/>
                  <a:gd name="T113" fmla="*/ 4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71" h="104">
                    <a:moveTo>
                      <a:pt x="371" y="44"/>
                    </a:moveTo>
                    <a:cubicBezTo>
                      <a:pt x="371" y="44"/>
                      <a:pt x="370" y="42"/>
                      <a:pt x="369" y="39"/>
                    </a:cubicBezTo>
                    <a:cubicBezTo>
                      <a:pt x="368" y="36"/>
                      <a:pt x="365" y="31"/>
                      <a:pt x="361" y="26"/>
                    </a:cubicBezTo>
                    <a:cubicBezTo>
                      <a:pt x="357" y="21"/>
                      <a:pt x="351" y="15"/>
                      <a:pt x="343" y="10"/>
                    </a:cubicBezTo>
                    <a:cubicBezTo>
                      <a:pt x="341" y="9"/>
                      <a:pt x="339" y="8"/>
                      <a:pt x="337" y="7"/>
                    </a:cubicBezTo>
                    <a:cubicBezTo>
                      <a:pt x="335" y="6"/>
                      <a:pt x="332" y="5"/>
                      <a:pt x="330" y="4"/>
                    </a:cubicBezTo>
                    <a:cubicBezTo>
                      <a:pt x="325" y="2"/>
                      <a:pt x="319" y="2"/>
                      <a:pt x="313" y="2"/>
                    </a:cubicBezTo>
                    <a:cubicBezTo>
                      <a:pt x="307" y="3"/>
                      <a:pt x="302" y="5"/>
                      <a:pt x="296" y="9"/>
                    </a:cubicBezTo>
                    <a:cubicBezTo>
                      <a:pt x="291" y="13"/>
                      <a:pt x="287" y="18"/>
                      <a:pt x="283" y="24"/>
                    </a:cubicBezTo>
                    <a:cubicBezTo>
                      <a:pt x="275" y="35"/>
                      <a:pt x="270" y="49"/>
                      <a:pt x="264" y="64"/>
                    </a:cubicBezTo>
                    <a:cubicBezTo>
                      <a:pt x="261" y="71"/>
                      <a:pt x="257" y="78"/>
                      <a:pt x="250" y="84"/>
                    </a:cubicBezTo>
                    <a:cubicBezTo>
                      <a:pt x="247" y="86"/>
                      <a:pt x="243" y="89"/>
                      <a:pt x="239" y="89"/>
                    </a:cubicBezTo>
                    <a:cubicBezTo>
                      <a:pt x="234" y="90"/>
                      <a:pt x="230" y="90"/>
                      <a:pt x="226" y="88"/>
                    </a:cubicBezTo>
                    <a:cubicBezTo>
                      <a:pt x="209" y="81"/>
                      <a:pt x="201" y="62"/>
                      <a:pt x="184" y="56"/>
                    </a:cubicBezTo>
                    <a:cubicBezTo>
                      <a:pt x="176" y="53"/>
                      <a:pt x="166" y="54"/>
                      <a:pt x="159" y="58"/>
                    </a:cubicBezTo>
                    <a:cubicBezTo>
                      <a:pt x="155" y="60"/>
                      <a:pt x="152" y="62"/>
                      <a:pt x="149" y="66"/>
                    </a:cubicBezTo>
                    <a:cubicBezTo>
                      <a:pt x="146" y="69"/>
                      <a:pt x="144" y="73"/>
                      <a:pt x="142" y="76"/>
                    </a:cubicBezTo>
                    <a:cubicBezTo>
                      <a:pt x="138" y="84"/>
                      <a:pt x="135" y="92"/>
                      <a:pt x="129" y="98"/>
                    </a:cubicBezTo>
                    <a:cubicBezTo>
                      <a:pt x="126" y="101"/>
                      <a:pt x="122" y="103"/>
                      <a:pt x="117" y="103"/>
                    </a:cubicBezTo>
                    <a:cubicBezTo>
                      <a:pt x="113" y="104"/>
                      <a:pt x="109" y="103"/>
                      <a:pt x="105" y="101"/>
                    </a:cubicBezTo>
                    <a:cubicBezTo>
                      <a:pt x="98" y="97"/>
                      <a:pt x="93" y="91"/>
                      <a:pt x="89" y="84"/>
                    </a:cubicBezTo>
                    <a:cubicBezTo>
                      <a:pt x="85" y="78"/>
                      <a:pt x="83" y="71"/>
                      <a:pt x="80" y="64"/>
                    </a:cubicBezTo>
                    <a:cubicBezTo>
                      <a:pt x="78" y="58"/>
                      <a:pt x="75" y="52"/>
                      <a:pt x="71" y="46"/>
                    </a:cubicBezTo>
                    <a:cubicBezTo>
                      <a:pt x="68" y="41"/>
                      <a:pt x="63" y="37"/>
                      <a:pt x="58" y="34"/>
                    </a:cubicBezTo>
                    <a:cubicBezTo>
                      <a:pt x="48" y="29"/>
                      <a:pt x="36" y="29"/>
                      <a:pt x="28" y="33"/>
                    </a:cubicBezTo>
                    <a:cubicBezTo>
                      <a:pt x="19" y="37"/>
                      <a:pt x="13" y="42"/>
                      <a:pt x="8" y="47"/>
                    </a:cubicBezTo>
                    <a:cubicBezTo>
                      <a:pt x="4" y="52"/>
                      <a:pt x="2" y="57"/>
                      <a:pt x="1" y="60"/>
                    </a:cubicBezTo>
                    <a:cubicBezTo>
                      <a:pt x="0" y="64"/>
                      <a:pt x="0" y="66"/>
                      <a:pt x="0" y="65"/>
                    </a:cubicBezTo>
                    <a:cubicBezTo>
                      <a:pt x="0" y="65"/>
                      <a:pt x="0" y="64"/>
                      <a:pt x="1" y="60"/>
                    </a:cubicBezTo>
                    <a:cubicBezTo>
                      <a:pt x="2" y="57"/>
                      <a:pt x="4" y="52"/>
                      <a:pt x="8" y="47"/>
                    </a:cubicBezTo>
                    <a:cubicBezTo>
                      <a:pt x="12" y="41"/>
                      <a:pt x="19" y="36"/>
                      <a:pt x="27" y="32"/>
                    </a:cubicBezTo>
                    <a:cubicBezTo>
                      <a:pt x="36" y="28"/>
                      <a:pt x="48" y="27"/>
                      <a:pt x="59" y="33"/>
                    </a:cubicBezTo>
                    <a:cubicBezTo>
                      <a:pt x="64" y="36"/>
                      <a:pt x="69" y="40"/>
                      <a:pt x="73" y="45"/>
                    </a:cubicBezTo>
                    <a:cubicBezTo>
                      <a:pt x="76" y="51"/>
                      <a:pt x="79" y="57"/>
                      <a:pt x="82" y="64"/>
                    </a:cubicBezTo>
                    <a:cubicBezTo>
                      <a:pt x="84" y="70"/>
                      <a:pt x="87" y="77"/>
                      <a:pt x="90" y="83"/>
                    </a:cubicBezTo>
                    <a:cubicBezTo>
                      <a:pt x="94" y="90"/>
                      <a:pt x="99" y="95"/>
                      <a:pt x="106" y="99"/>
                    </a:cubicBezTo>
                    <a:cubicBezTo>
                      <a:pt x="110" y="101"/>
                      <a:pt x="113" y="102"/>
                      <a:pt x="117" y="101"/>
                    </a:cubicBezTo>
                    <a:cubicBezTo>
                      <a:pt x="121" y="101"/>
                      <a:pt x="125" y="99"/>
                      <a:pt x="128" y="97"/>
                    </a:cubicBezTo>
                    <a:cubicBezTo>
                      <a:pt x="134" y="91"/>
                      <a:pt x="136" y="83"/>
                      <a:pt x="140" y="75"/>
                    </a:cubicBezTo>
                    <a:cubicBezTo>
                      <a:pt x="142" y="72"/>
                      <a:pt x="144" y="68"/>
                      <a:pt x="147" y="64"/>
                    </a:cubicBezTo>
                    <a:cubicBezTo>
                      <a:pt x="150" y="61"/>
                      <a:pt x="154" y="58"/>
                      <a:pt x="158" y="56"/>
                    </a:cubicBezTo>
                    <a:cubicBezTo>
                      <a:pt x="166" y="52"/>
                      <a:pt x="176" y="51"/>
                      <a:pt x="185" y="54"/>
                    </a:cubicBezTo>
                    <a:cubicBezTo>
                      <a:pt x="194" y="57"/>
                      <a:pt x="200" y="64"/>
                      <a:pt x="206" y="70"/>
                    </a:cubicBezTo>
                    <a:cubicBezTo>
                      <a:pt x="212" y="77"/>
                      <a:pt x="219" y="83"/>
                      <a:pt x="226" y="86"/>
                    </a:cubicBezTo>
                    <a:cubicBezTo>
                      <a:pt x="230" y="88"/>
                      <a:pt x="234" y="88"/>
                      <a:pt x="238" y="87"/>
                    </a:cubicBezTo>
                    <a:cubicBezTo>
                      <a:pt x="242" y="87"/>
                      <a:pt x="246" y="85"/>
                      <a:pt x="249" y="82"/>
                    </a:cubicBezTo>
                    <a:cubicBezTo>
                      <a:pt x="255" y="77"/>
                      <a:pt x="259" y="70"/>
                      <a:pt x="262" y="63"/>
                    </a:cubicBezTo>
                    <a:cubicBezTo>
                      <a:pt x="268" y="49"/>
                      <a:pt x="274" y="34"/>
                      <a:pt x="282" y="23"/>
                    </a:cubicBezTo>
                    <a:cubicBezTo>
                      <a:pt x="285" y="17"/>
                      <a:pt x="290" y="12"/>
                      <a:pt x="296" y="8"/>
                    </a:cubicBezTo>
                    <a:cubicBezTo>
                      <a:pt x="301" y="4"/>
                      <a:pt x="307" y="2"/>
                      <a:pt x="313" y="1"/>
                    </a:cubicBezTo>
                    <a:cubicBezTo>
                      <a:pt x="319" y="0"/>
                      <a:pt x="325" y="1"/>
                      <a:pt x="330" y="3"/>
                    </a:cubicBezTo>
                    <a:cubicBezTo>
                      <a:pt x="333" y="3"/>
                      <a:pt x="335" y="4"/>
                      <a:pt x="338" y="5"/>
                    </a:cubicBezTo>
                    <a:cubicBezTo>
                      <a:pt x="340" y="7"/>
                      <a:pt x="342" y="8"/>
                      <a:pt x="344" y="9"/>
                    </a:cubicBezTo>
                    <a:cubicBezTo>
                      <a:pt x="352" y="14"/>
                      <a:pt x="358" y="20"/>
                      <a:pt x="362" y="25"/>
                    </a:cubicBezTo>
                    <a:cubicBezTo>
                      <a:pt x="366" y="31"/>
                      <a:pt x="368" y="35"/>
                      <a:pt x="369" y="39"/>
                    </a:cubicBezTo>
                    <a:cubicBezTo>
                      <a:pt x="370" y="40"/>
                      <a:pt x="370" y="42"/>
                      <a:pt x="370" y="43"/>
                    </a:cubicBezTo>
                    <a:cubicBezTo>
                      <a:pt x="371" y="43"/>
                      <a:pt x="371" y="44"/>
                      <a:pt x="371" y="44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4">
                <a:extLst>
                  <a:ext uri="{FF2B5EF4-FFF2-40B4-BE49-F238E27FC236}">
                    <a16:creationId xmlns:a16="http://schemas.microsoft.com/office/drawing/2014/main" id="{6A68EF16-A495-4CEA-99EC-C65C2A156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" y="-85"/>
                <a:ext cx="21" cy="6"/>
              </a:xfrm>
              <a:custGeom>
                <a:avLst/>
                <a:gdLst>
                  <a:gd name="T0" fmla="*/ 9 w 9"/>
                  <a:gd name="T1" fmla="*/ 1 h 3"/>
                  <a:gd name="T2" fmla="*/ 4 w 9"/>
                  <a:gd name="T3" fmla="*/ 2 h 3"/>
                  <a:gd name="T4" fmla="*/ 0 w 9"/>
                  <a:gd name="T5" fmla="*/ 2 h 3"/>
                  <a:gd name="T6" fmla="*/ 4 w 9"/>
                  <a:gd name="T7" fmla="*/ 0 h 3"/>
                  <a:gd name="T8" fmla="*/ 9 w 9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9" y="1"/>
                    </a:moveTo>
                    <a:cubicBezTo>
                      <a:pt x="9" y="1"/>
                      <a:pt x="7" y="2"/>
                      <a:pt x="4" y="2"/>
                    </a:cubicBezTo>
                    <a:cubicBezTo>
                      <a:pt x="2" y="3"/>
                      <a:pt x="0" y="3"/>
                      <a:pt x="0" y="2"/>
                    </a:cubicBezTo>
                    <a:cubicBezTo>
                      <a:pt x="0" y="2"/>
                      <a:pt x="2" y="1"/>
                      <a:pt x="4" y="0"/>
                    </a:cubicBezTo>
                    <a:cubicBezTo>
                      <a:pt x="7" y="0"/>
                      <a:pt x="9" y="0"/>
                      <a:pt x="9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5">
                <a:extLst>
                  <a:ext uri="{FF2B5EF4-FFF2-40B4-BE49-F238E27FC236}">
                    <a16:creationId xmlns:a16="http://schemas.microsoft.com/office/drawing/2014/main" id="{B7FC7983-8A08-447F-8F86-E7E4FCA4F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" y="21"/>
                <a:ext cx="19" cy="11"/>
              </a:xfrm>
              <a:custGeom>
                <a:avLst/>
                <a:gdLst>
                  <a:gd name="T0" fmla="*/ 7 w 8"/>
                  <a:gd name="T1" fmla="*/ 1 h 5"/>
                  <a:gd name="T2" fmla="*/ 4 w 8"/>
                  <a:gd name="T3" fmla="*/ 4 h 5"/>
                  <a:gd name="T4" fmla="*/ 0 w 8"/>
                  <a:gd name="T5" fmla="*/ 4 h 5"/>
                  <a:gd name="T6" fmla="*/ 3 w 8"/>
                  <a:gd name="T7" fmla="*/ 2 h 5"/>
                  <a:gd name="T8" fmla="*/ 7 w 8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7" y="1"/>
                    </a:moveTo>
                    <a:cubicBezTo>
                      <a:pt x="8" y="1"/>
                      <a:pt x="6" y="3"/>
                      <a:pt x="4" y="4"/>
                    </a:cubicBezTo>
                    <a:cubicBezTo>
                      <a:pt x="2" y="5"/>
                      <a:pt x="0" y="5"/>
                      <a:pt x="0" y="4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5" y="1"/>
                      <a:pt x="7" y="0"/>
                      <a:pt x="7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6">
                <a:extLst>
                  <a:ext uri="{FF2B5EF4-FFF2-40B4-BE49-F238E27FC236}">
                    <a16:creationId xmlns:a16="http://schemas.microsoft.com/office/drawing/2014/main" id="{4E29474F-458E-4A7A-9637-C84A31C4D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" y="138"/>
                <a:ext cx="18" cy="10"/>
              </a:xfrm>
              <a:custGeom>
                <a:avLst/>
                <a:gdLst>
                  <a:gd name="T0" fmla="*/ 8 w 8"/>
                  <a:gd name="T1" fmla="*/ 1 h 4"/>
                  <a:gd name="T2" fmla="*/ 4 w 8"/>
                  <a:gd name="T3" fmla="*/ 3 h 4"/>
                  <a:gd name="T4" fmla="*/ 0 w 8"/>
                  <a:gd name="T5" fmla="*/ 3 h 4"/>
                  <a:gd name="T6" fmla="*/ 3 w 8"/>
                  <a:gd name="T7" fmla="*/ 1 h 4"/>
                  <a:gd name="T8" fmla="*/ 8 w 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8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2" y="4"/>
                      <a:pt x="0" y="4"/>
                      <a:pt x="0" y="3"/>
                    </a:cubicBezTo>
                    <a:cubicBezTo>
                      <a:pt x="0" y="3"/>
                      <a:pt x="1" y="2"/>
                      <a:pt x="3" y="1"/>
                    </a:cubicBezTo>
                    <a:cubicBezTo>
                      <a:pt x="6" y="0"/>
                      <a:pt x="7" y="0"/>
                      <a:pt x="8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7">
                <a:extLst>
                  <a:ext uri="{FF2B5EF4-FFF2-40B4-BE49-F238E27FC236}">
                    <a16:creationId xmlns:a16="http://schemas.microsoft.com/office/drawing/2014/main" id="{8A064554-814C-4113-A914-9E2F6080B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3" y="254"/>
                <a:ext cx="21" cy="7"/>
              </a:xfrm>
              <a:custGeom>
                <a:avLst/>
                <a:gdLst>
                  <a:gd name="T0" fmla="*/ 8 w 9"/>
                  <a:gd name="T1" fmla="*/ 0 h 3"/>
                  <a:gd name="T2" fmla="*/ 5 w 9"/>
                  <a:gd name="T3" fmla="*/ 3 h 3"/>
                  <a:gd name="T4" fmla="*/ 0 w 9"/>
                  <a:gd name="T5" fmla="*/ 3 h 3"/>
                  <a:gd name="T6" fmla="*/ 4 w 9"/>
                  <a:gd name="T7" fmla="*/ 1 h 3"/>
                  <a:gd name="T8" fmla="*/ 8 w 9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">
                    <a:moveTo>
                      <a:pt x="8" y="0"/>
                    </a:moveTo>
                    <a:cubicBezTo>
                      <a:pt x="9" y="1"/>
                      <a:pt x="7" y="2"/>
                      <a:pt x="5" y="3"/>
                    </a:cubicBezTo>
                    <a:cubicBezTo>
                      <a:pt x="2" y="3"/>
                      <a:pt x="0" y="3"/>
                      <a:pt x="0" y="3"/>
                    </a:cubicBezTo>
                    <a:cubicBezTo>
                      <a:pt x="0" y="2"/>
                      <a:pt x="2" y="1"/>
                      <a:pt x="4" y="1"/>
                    </a:cubicBezTo>
                    <a:cubicBezTo>
                      <a:pt x="6" y="0"/>
                      <a:pt x="8" y="0"/>
                      <a:pt x="8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8">
                <a:extLst>
                  <a:ext uri="{FF2B5EF4-FFF2-40B4-BE49-F238E27FC236}">
                    <a16:creationId xmlns:a16="http://schemas.microsoft.com/office/drawing/2014/main" id="{55F07D1D-E815-424E-80AE-09C4E65E0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" y="-319"/>
                <a:ext cx="171" cy="157"/>
              </a:xfrm>
              <a:custGeom>
                <a:avLst/>
                <a:gdLst>
                  <a:gd name="T0" fmla="*/ 0 w 74"/>
                  <a:gd name="T1" fmla="*/ 9 h 68"/>
                  <a:gd name="T2" fmla="*/ 5 w 74"/>
                  <a:gd name="T3" fmla="*/ 8 h 68"/>
                  <a:gd name="T4" fmla="*/ 19 w 74"/>
                  <a:gd name="T5" fmla="*/ 6 h 68"/>
                  <a:gd name="T6" fmla="*/ 68 w 74"/>
                  <a:gd name="T7" fmla="*/ 0 h 68"/>
                  <a:gd name="T8" fmla="*/ 69 w 74"/>
                  <a:gd name="T9" fmla="*/ 0 h 68"/>
                  <a:gd name="T10" fmla="*/ 69 w 74"/>
                  <a:gd name="T11" fmla="*/ 1 h 68"/>
                  <a:gd name="T12" fmla="*/ 74 w 74"/>
                  <a:gd name="T13" fmla="*/ 58 h 68"/>
                  <a:gd name="T14" fmla="*/ 74 w 74"/>
                  <a:gd name="T15" fmla="*/ 59 h 68"/>
                  <a:gd name="T16" fmla="*/ 74 w 74"/>
                  <a:gd name="T17" fmla="*/ 60 h 68"/>
                  <a:gd name="T18" fmla="*/ 73 w 74"/>
                  <a:gd name="T19" fmla="*/ 60 h 68"/>
                  <a:gd name="T20" fmla="*/ 7 w 74"/>
                  <a:gd name="T21" fmla="*/ 68 h 68"/>
                  <a:gd name="T22" fmla="*/ 6 w 74"/>
                  <a:gd name="T23" fmla="*/ 68 h 68"/>
                  <a:gd name="T24" fmla="*/ 6 w 74"/>
                  <a:gd name="T25" fmla="*/ 67 h 68"/>
                  <a:gd name="T26" fmla="*/ 1 w 74"/>
                  <a:gd name="T27" fmla="*/ 25 h 68"/>
                  <a:gd name="T28" fmla="*/ 0 w 74"/>
                  <a:gd name="T29" fmla="*/ 13 h 68"/>
                  <a:gd name="T30" fmla="*/ 0 w 74"/>
                  <a:gd name="T31" fmla="*/ 9 h 68"/>
                  <a:gd name="T32" fmla="*/ 1 w 74"/>
                  <a:gd name="T33" fmla="*/ 13 h 68"/>
                  <a:gd name="T34" fmla="*/ 2 w 74"/>
                  <a:gd name="T35" fmla="*/ 25 h 68"/>
                  <a:gd name="T36" fmla="*/ 8 w 74"/>
                  <a:gd name="T37" fmla="*/ 67 h 68"/>
                  <a:gd name="T38" fmla="*/ 7 w 74"/>
                  <a:gd name="T39" fmla="*/ 66 h 68"/>
                  <a:gd name="T40" fmla="*/ 73 w 74"/>
                  <a:gd name="T41" fmla="*/ 58 h 68"/>
                  <a:gd name="T42" fmla="*/ 72 w 74"/>
                  <a:gd name="T43" fmla="*/ 59 h 68"/>
                  <a:gd name="T44" fmla="*/ 72 w 74"/>
                  <a:gd name="T45" fmla="*/ 58 h 68"/>
                  <a:gd name="T46" fmla="*/ 67 w 74"/>
                  <a:gd name="T47" fmla="*/ 1 h 68"/>
                  <a:gd name="T48" fmla="*/ 68 w 74"/>
                  <a:gd name="T49" fmla="*/ 2 h 68"/>
                  <a:gd name="T50" fmla="*/ 0 w 74"/>
                  <a:gd name="T51" fmla="*/ 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4" h="68">
                    <a:moveTo>
                      <a:pt x="0" y="9"/>
                    </a:moveTo>
                    <a:cubicBezTo>
                      <a:pt x="0" y="9"/>
                      <a:pt x="2" y="9"/>
                      <a:pt x="5" y="8"/>
                    </a:cubicBezTo>
                    <a:cubicBezTo>
                      <a:pt x="8" y="8"/>
                      <a:pt x="13" y="7"/>
                      <a:pt x="19" y="6"/>
                    </a:cubicBezTo>
                    <a:cubicBezTo>
                      <a:pt x="31" y="4"/>
                      <a:pt x="47" y="2"/>
                      <a:pt x="68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70" y="18"/>
                      <a:pt x="72" y="37"/>
                      <a:pt x="74" y="58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4" y="60"/>
                      <a:pt x="74" y="60"/>
                      <a:pt x="74" y="6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49" y="63"/>
                      <a:pt x="26" y="66"/>
                      <a:pt x="7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4" y="50"/>
                      <a:pt x="3" y="35"/>
                      <a:pt x="1" y="25"/>
                    </a:cubicBezTo>
                    <a:cubicBezTo>
                      <a:pt x="1" y="20"/>
                      <a:pt x="1" y="16"/>
                      <a:pt x="0" y="13"/>
                    </a:cubicBezTo>
                    <a:cubicBezTo>
                      <a:pt x="0" y="11"/>
                      <a:pt x="0" y="9"/>
                      <a:pt x="0" y="9"/>
                    </a:cubicBezTo>
                    <a:cubicBezTo>
                      <a:pt x="0" y="9"/>
                      <a:pt x="0" y="11"/>
                      <a:pt x="1" y="13"/>
                    </a:cubicBezTo>
                    <a:cubicBezTo>
                      <a:pt x="1" y="16"/>
                      <a:pt x="2" y="20"/>
                      <a:pt x="2" y="25"/>
                    </a:cubicBezTo>
                    <a:cubicBezTo>
                      <a:pt x="4" y="36"/>
                      <a:pt x="5" y="50"/>
                      <a:pt x="8" y="67"/>
                    </a:cubicBezTo>
                    <a:cubicBezTo>
                      <a:pt x="7" y="66"/>
                      <a:pt x="7" y="66"/>
                      <a:pt x="7" y="66"/>
                    </a:cubicBezTo>
                    <a:cubicBezTo>
                      <a:pt x="26" y="64"/>
                      <a:pt x="49" y="61"/>
                      <a:pt x="73" y="58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0" y="37"/>
                      <a:pt x="68" y="18"/>
                      <a:pt x="67" y="1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30" y="6"/>
                      <a:pt x="8" y="8"/>
                      <a:pt x="0" y="9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49">
                <a:extLst>
                  <a:ext uri="{FF2B5EF4-FFF2-40B4-BE49-F238E27FC236}">
                    <a16:creationId xmlns:a16="http://schemas.microsoft.com/office/drawing/2014/main" id="{A1A50F07-5A2E-4029-8584-C0B9E4B89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-277"/>
                <a:ext cx="117" cy="16"/>
              </a:xfrm>
              <a:custGeom>
                <a:avLst/>
                <a:gdLst>
                  <a:gd name="T0" fmla="*/ 51 w 51"/>
                  <a:gd name="T1" fmla="*/ 1 h 7"/>
                  <a:gd name="T2" fmla="*/ 25 w 51"/>
                  <a:gd name="T3" fmla="*/ 3 h 7"/>
                  <a:gd name="T4" fmla="*/ 0 w 51"/>
                  <a:gd name="T5" fmla="*/ 7 h 7"/>
                  <a:gd name="T6" fmla="*/ 25 w 51"/>
                  <a:gd name="T7" fmla="*/ 1 h 7"/>
                  <a:gd name="T8" fmla="*/ 51 w 51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7">
                    <a:moveTo>
                      <a:pt x="51" y="1"/>
                    </a:moveTo>
                    <a:cubicBezTo>
                      <a:pt x="51" y="2"/>
                      <a:pt x="39" y="2"/>
                      <a:pt x="25" y="3"/>
                    </a:cubicBezTo>
                    <a:cubicBezTo>
                      <a:pt x="11" y="5"/>
                      <a:pt x="0" y="7"/>
                      <a:pt x="0" y="7"/>
                    </a:cubicBezTo>
                    <a:cubicBezTo>
                      <a:pt x="0" y="6"/>
                      <a:pt x="11" y="3"/>
                      <a:pt x="25" y="1"/>
                    </a:cubicBezTo>
                    <a:cubicBezTo>
                      <a:pt x="39" y="0"/>
                      <a:pt x="51" y="1"/>
                      <a:pt x="51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50">
                <a:extLst>
                  <a:ext uri="{FF2B5EF4-FFF2-40B4-BE49-F238E27FC236}">
                    <a16:creationId xmlns:a16="http://schemas.microsoft.com/office/drawing/2014/main" id="{249B15ED-8042-415C-B949-2E87D66CF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3" y="-242"/>
                <a:ext cx="108" cy="13"/>
              </a:xfrm>
              <a:custGeom>
                <a:avLst/>
                <a:gdLst>
                  <a:gd name="T0" fmla="*/ 47 w 47"/>
                  <a:gd name="T1" fmla="*/ 1 h 6"/>
                  <a:gd name="T2" fmla="*/ 24 w 47"/>
                  <a:gd name="T3" fmla="*/ 3 h 6"/>
                  <a:gd name="T4" fmla="*/ 0 w 47"/>
                  <a:gd name="T5" fmla="*/ 6 h 6"/>
                  <a:gd name="T6" fmla="*/ 23 w 47"/>
                  <a:gd name="T7" fmla="*/ 1 h 6"/>
                  <a:gd name="T8" fmla="*/ 47 w 47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">
                    <a:moveTo>
                      <a:pt x="47" y="1"/>
                    </a:moveTo>
                    <a:cubicBezTo>
                      <a:pt x="47" y="2"/>
                      <a:pt x="37" y="2"/>
                      <a:pt x="24" y="3"/>
                    </a:cubicBezTo>
                    <a:cubicBezTo>
                      <a:pt x="11" y="5"/>
                      <a:pt x="0" y="6"/>
                      <a:pt x="0" y="6"/>
                    </a:cubicBezTo>
                    <a:cubicBezTo>
                      <a:pt x="0" y="5"/>
                      <a:pt x="10" y="3"/>
                      <a:pt x="23" y="1"/>
                    </a:cubicBezTo>
                    <a:cubicBezTo>
                      <a:pt x="37" y="0"/>
                      <a:pt x="47" y="1"/>
                      <a:pt x="47" y="1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51">
                <a:extLst>
                  <a:ext uri="{FF2B5EF4-FFF2-40B4-BE49-F238E27FC236}">
                    <a16:creationId xmlns:a16="http://schemas.microsoft.com/office/drawing/2014/main" id="{8F3CC8F9-422A-4B70-B7F2-E421ABFB0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2" y="-210"/>
                <a:ext cx="65" cy="9"/>
              </a:xfrm>
              <a:custGeom>
                <a:avLst/>
                <a:gdLst>
                  <a:gd name="T0" fmla="*/ 27 w 28"/>
                  <a:gd name="T1" fmla="*/ 0 h 4"/>
                  <a:gd name="T2" fmla="*/ 14 w 28"/>
                  <a:gd name="T3" fmla="*/ 3 h 4"/>
                  <a:gd name="T4" fmla="*/ 0 w 28"/>
                  <a:gd name="T5" fmla="*/ 4 h 4"/>
                  <a:gd name="T6" fmla="*/ 14 w 28"/>
                  <a:gd name="T7" fmla="*/ 1 h 4"/>
                  <a:gd name="T8" fmla="*/ 27 w 28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">
                    <a:moveTo>
                      <a:pt x="27" y="0"/>
                    </a:moveTo>
                    <a:cubicBezTo>
                      <a:pt x="28" y="1"/>
                      <a:pt x="21" y="2"/>
                      <a:pt x="14" y="3"/>
                    </a:cubicBezTo>
                    <a:cubicBezTo>
                      <a:pt x="6" y="4"/>
                      <a:pt x="0" y="4"/>
                      <a:pt x="0" y="4"/>
                    </a:cubicBezTo>
                    <a:cubicBezTo>
                      <a:pt x="0" y="3"/>
                      <a:pt x="6" y="2"/>
                      <a:pt x="14" y="1"/>
                    </a:cubicBezTo>
                    <a:cubicBezTo>
                      <a:pt x="21" y="0"/>
                      <a:pt x="27" y="0"/>
                      <a:pt x="27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2">
                <a:extLst>
                  <a:ext uri="{FF2B5EF4-FFF2-40B4-BE49-F238E27FC236}">
                    <a16:creationId xmlns:a16="http://schemas.microsoft.com/office/drawing/2014/main" id="{15BA47F8-AD71-46BF-B207-DB8A84175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9" y="-388"/>
                <a:ext cx="1055" cy="792"/>
              </a:xfrm>
              <a:custGeom>
                <a:avLst/>
                <a:gdLst>
                  <a:gd name="T0" fmla="*/ 457 w 457"/>
                  <a:gd name="T1" fmla="*/ 82 h 343"/>
                  <a:gd name="T2" fmla="*/ 25 w 457"/>
                  <a:gd name="T3" fmla="*/ 1 h 343"/>
                  <a:gd name="T4" fmla="*/ 0 w 457"/>
                  <a:gd name="T5" fmla="*/ 259 h 343"/>
                  <a:gd name="T6" fmla="*/ 386 w 457"/>
                  <a:gd name="T7" fmla="*/ 343 h 343"/>
                  <a:gd name="T8" fmla="*/ 457 w 457"/>
                  <a:gd name="T9" fmla="*/ 82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7" h="343">
                    <a:moveTo>
                      <a:pt x="457" y="82"/>
                    </a:moveTo>
                    <a:cubicBezTo>
                      <a:pt x="312" y="37"/>
                      <a:pt x="190" y="0"/>
                      <a:pt x="25" y="1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171" y="274"/>
                      <a:pt x="228" y="285"/>
                      <a:pt x="386" y="343"/>
                    </a:cubicBezTo>
                    <a:cubicBezTo>
                      <a:pt x="457" y="82"/>
                      <a:pt x="457" y="82"/>
                      <a:pt x="457" y="82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3">
                <a:extLst>
                  <a:ext uri="{FF2B5EF4-FFF2-40B4-BE49-F238E27FC236}">
                    <a16:creationId xmlns:a16="http://schemas.microsoft.com/office/drawing/2014/main" id="{45654176-9738-40B9-A730-2116A657AD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3" y="-385"/>
                <a:ext cx="1031" cy="789"/>
              </a:xfrm>
              <a:custGeom>
                <a:avLst/>
                <a:gdLst>
                  <a:gd name="T0" fmla="*/ 132 w 447"/>
                  <a:gd name="T1" fmla="*/ 71 h 342"/>
                  <a:gd name="T2" fmla="*/ 132 w 447"/>
                  <a:gd name="T3" fmla="*/ 71 h 342"/>
                  <a:gd name="T4" fmla="*/ 132 w 447"/>
                  <a:gd name="T5" fmla="*/ 71 h 342"/>
                  <a:gd name="T6" fmla="*/ 132 w 447"/>
                  <a:gd name="T7" fmla="*/ 71 h 342"/>
                  <a:gd name="T8" fmla="*/ 132 w 447"/>
                  <a:gd name="T9" fmla="*/ 71 h 342"/>
                  <a:gd name="T10" fmla="*/ 136 w 447"/>
                  <a:gd name="T11" fmla="*/ 72 h 342"/>
                  <a:gd name="T12" fmla="*/ 137 w 447"/>
                  <a:gd name="T13" fmla="*/ 72 h 342"/>
                  <a:gd name="T14" fmla="*/ 139 w 447"/>
                  <a:gd name="T15" fmla="*/ 73 h 342"/>
                  <a:gd name="T16" fmla="*/ 185 w 447"/>
                  <a:gd name="T17" fmla="*/ 116 h 342"/>
                  <a:gd name="T18" fmla="*/ 188 w 447"/>
                  <a:gd name="T19" fmla="*/ 138 h 342"/>
                  <a:gd name="T20" fmla="*/ 188 w 447"/>
                  <a:gd name="T21" fmla="*/ 147 h 342"/>
                  <a:gd name="T22" fmla="*/ 185 w 447"/>
                  <a:gd name="T23" fmla="*/ 161 h 342"/>
                  <a:gd name="T24" fmla="*/ 184 w 447"/>
                  <a:gd name="T25" fmla="*/ 161 h 342"/>
                  <a:gd name="T26" fmla="*/ 124 w 447"/>
                  <a:gd name="T27" fmla="*/ 139 h 342"/>
                  <a:gd name="T28" fmla="*/ 125 w 447"/>
                  <a:gd name="T29" fmla="*/ 126 h 342"/>
                  <a:gd name="T30" fmla="*/ 132 w 447"/>
                  <a:gd name="T31" fmla="*/ 71 h 342"/>
                  <a:gd name="T32" fmla="*/ 132 w 447"/>
                  <a:gd name="T33" fmla="*/ 71 h 342"/>
                  <a:gd name="T34" fmla="*/ 22 w 447"/>
                  <a:gd name="T35" fmla="*/ 0 h 342"/>
                  <a:gd name="T36" fmla="*/ 15 w 447"/>
                  <a:gd name="T37" fmla="*/ 0 h 342"/>
                  <a:gd name="T38" fmla="*/ 0 w 447"/>
                  <a:gd name="T39" fmla="*/ 158 h 342"/>
                  <a:gd name="T40" fmla="*/ 116 w 447"/>
                  <a:gd name="T41" fmla="*/ 260 h 342"/>
                  <a:gd name="T42" fmla="*/ 276 w 447"/>
                  <a:gd name="T43" fmla="*/ 242 h 342"/>
                  <a:gd name="T44" fmla="*/ 286 w 447"/>
                  <a:gd name="T45" fmla="*/ 310 h 342"/>
                  <a:gd name="T46" fmla="*/ 285 w 447"/>
                  <a:gd name="T47" fmla="*/ 310 h 342"/>
                  <a:gd name="T48" fmla="*/ 376 w 447"/>
                  <a:gd name="T49" fmla="*/ 342 h 342"/>
                  <a:gd name="T50" fmla="*/ 447 w 447"/>
                  <a:gd name="T51" fmla="*/ 81 h 342"/>
                  <a:gd name="T52" fmla="*/ 22 w 447"/>
                  <a:gd name="T53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7" h="342">
                    <a:moveTo>
                      <a:pt x="132" y="71"/>
                    </a:move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3" y="71"/>
                      <a:pt x="135" y="72"/>
                      <a:pt x="136" y="72"/>
                    </a:cubicBezTo>
                    <a:cubicBezTo>
                      <a:pt x="136" y="72"/>
                      <a:pt x="137" y="72"/>
                      <a:pt x="137" y="72"/>
                    </a:cubicBezTo>
                    <a:cubicBezTo>
                      <a:pt x="138" y="72"/>
                      <a:pt x="138" y="72"/>
                      <a:pt x="139" y="73"/>
                    </a:cubicBezTo>
                    <a:cubicBezTo>
                      <a:pt x="163" y="78"/>
                      <a:pt x="178" y="96"/>
                      <a:pt x="185" y="116"/>
                    </a:cubicBezTo>
                    <a:cubicBezTo>
                      <a:pt x="187" y="123"/>
                      <a:pt x="188" y="131"/>
                      <a:pt x="188" y="138"/>
                    </a:cubicBezTo>
                    <a:cubicBezTo>
                      <a:pt x="188" y="141"/>
                      <a:pt x="188" y="144"/>
                      <a:pt x="188" y="147"/>
                    </a:cubicBezTo>
                    <a:cubicBezTo>
                      <a:pt x="187" y="152"/>
                      <a:pt x="186" y="157"/>
                      <a:pt x="185" y="161"/>
                    </a:cubicBezTo>
                    <a:cubicBezTo>
                      <a:pt x="184" y="161"/>
                      <a:pt x="184" y="161"/>
                      <a:pt x="184" y="161"/>
                    </a:cubicBezTo>
                    <a:cubicBezTo>
                      <a:pt x="124" y="139"/>
                      <a:pt x="124" y="139"/>
                      <a:pt x="124" y="139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2" y="71"/>
                      <a:pt x="132" y="71"/>
                      <a:pt x="132" y="71"/>
                    </a:cubicBezTo>
                    <a:moveTo>
                      <a:pt x="22" y="0"/>
                    </a:moveTo>
                    <a:cubicBezTo>
                      <a:pt x="20" y="0"/>
                      <a:pt x="17" y="0"/>
                      <a:pt x="15" y="0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116" y="260"/>
                      <a:pt x="116" y="260"/>
                      <a:pt x="116" y="260"/>
                    </a:cubicBezTo>
                    <a:cubicBezTo>
                      <a:pt x="276" y="242"/>
                      <a:pt x="276" y="242"/>
                      <a:pt x="276" y="242"/>
                    </a:cubicBezTo>
                    <a:cubicBezTo>
                      <a:pt x="286" y="310"/>
                      <a:pt x="286" y="310"/>
                      <a:pt x="286" y="310"/>
                    </a:cubicBezTo>
                    <a:cubicBezTo>
                      <a:pt x="285" y="310"/>
                      <a:pt x="285" y="310"/>
                      <a:pt x="285" y="310"/>
                    </a:cubicBezTo>
                    <a:cubicBezTo>
                      <a:pt x="312" y="319"/>
                      <a:pt x="341" y="329"/>
                      <a:pt x="376" y="342"/>
                    </a:cubicBezTo>
                    <a:cubicBezTo>
                      <a:pt x="447" y="81"/>
                      <a:pt x="447" y="81"/>
                      <a:pt x="447" y="81"/>
                    </a:cubicBezTo>
                    <a:cubicBezTo>
                      <a:pt x="304" y="37"/>
                      <a:pt x="183" y="0"/>
                      <a:pt x="22" y="0"/>
                    </a:cubicBezTo>
                  </a:path>
                </a:pathLst>
              </a:custGeom>
              <a:solidFill>
                <a:srgbClr val="FAD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4">
                <a:extLst>
                  <a:ext uri="{FF2B5EF4-FFF2-40B4-BE49-F238E27FC236}">
                    <a16:creationId xmlns:a16="http://schemas.microsoft.com/office/drawing/2014/main" id="{5FCD7463-9A2B-4B45-8FE8-62CAB01D5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5" y="-229"/>
                <a:ext cx="166" cy="178"/>
              </a:xfrm>
              <a:custGeom>
                <a:avLst/>
                <a:gdLst>
                  <a:gd name="T0" fmla="*/ 66 w 72"/>
                  <a:gd name="T1" fmla="*/ 57 h 77"/>
                  <a:gd name="T2" fmla="*/ 72 w 72"/>
                  <a:gd name="T3" fmla="*/ 2 h 77"/>
                  <a:gd name="T4" fmla="*/ 27 w 72"/>
                  <a:gd name="T5" fmla="*/ 15 h 77"/>
                  <a:gd name="T6" fmla="*/ 0 w 72"/>
                  <a:gd name="T7" fmla="*/ 69 h 77"/>
                  <a:gd name="T8" fmla="*/ 0 w 72"/>
                  <a:gd name="T9" fmla="*/ 77 h 77"/>
                  <a:gd name="T10" fmla="*/ 0 w 72"/>
                  <a:gd name="T11" fmla="*/ 77 h 77"/>
                  <a:gd name="T12" fmla="*/ 0 w 72"/>
                  <a:gd name="T13" fmla="*/ 77 h 77"/>
                  <a:gd name="T14" fmla="*/ 64 w 72"/>
                  <a:gd name="T15" fmla="*/ 70 h 77"/>
                  <a:gd name="T16" fmla="*/ 66 w 72"/>
                  <a:gd name="T17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77">
                    <a:moveTo>
                      <a:pt x="66" y="57"/>
                    </a:moveTo>
                    <a:cubicBezTo>
                      <a:pt x="72" y="2"/>
                      <a:pt x="72" y="2"/>
                      <a:pt x="72" y="2"/>
                    </a:cubicBezTo>
                    <a:cubicBezTo>
                      <a:pt x="57" y="0"/>
                      <a:pt x="40" y="5"/>
                      <a:pt x="27" y="15"/>
                    </a:cubicBezTo>
                    <a:cubicBezTo>
                      <a:pt x="12" y="26"/>
                      <a:pt x="0" y="45"/>
                      <a:pt x="0" y="69"/>
                    </a:cubicBezTo>
                    <a:cubicBezTo>
                      <a:pt x="0" y="71"/>
                      <a:pt x="0" y="74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64" y="70"/>
                      <a:pt x="64" y="70"/>
                      <a:pt x="64" y="70"/>
                    </a:cubicBezTo>
                    <a:lnTo>
                      <a:pt x="66" y="57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5">
                <a:extLst>
                  <a:ext uri="{FF2B5EF4-FFF2-40B4-BE49-F238E27FC236}">
                    <a16:creationId xmlns:a16="http://schemas.microsoft.com/office/drawing/2014/main" id="{EBC4ABE6-9918-4BA3-BEF8-14D0565A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-222"/>
                <a:ext cx="150" cy="208"/>
              </a:xfrm>
              <a:custGeom>
                <a:avLst/>
                <a:gdLst>
                  <a:gd name="T0" fmla="*/ 61 w 65"/>
                  <a:gd name="T1" fmla="*/ 45 h 90"/>
                  <a:gd name="T2" fmla="*/ 15 w 65"/>
                  <a:gd name="T3" fmla="*/ 2 h 90"/>
                  <a:gd name="T4" fmla="*/ 13 w 65"/>
                  <a:gd name="T5" fmla="*/ 1 h 90"/>
                  <a:gd name="T6" fmla="*/ 12 w 65"/>
                  <a:gd name="T7" fmla="*/ 1 h 90"/>
                  <a:gd name="T8" fmla="*/ 8 w 65"/>
                  <a:gd name="T9" fmla="*/ 0 h 90"/>
                  <a:gd name="T10" fmla="*/ 8 w 65"/>
                  <a:gd name="T11" fmla="*/ 0 h 90"/>
                  <a:gd name="T12" fmla="*/ 8 w 65"/>
                  <a:gd name="T13" fmla="*/ 0 h 90"/>
                  <a:gd name="T14" fmla="*/ 8 w 65"/>
                  <a:gd name="T15" fmla="*/ 0 h 90"/>
                  <a:gd name="T16" fmla="*/ 8 w 65"/>
                  <a:gd name="T17" fmla="*/ 0 h 90"/>
                  <a:gd name="T18" fmla="*/ 1 w 65"/>
                  <a:gd name="T19" fmla="*/ 55 h 90"/>
                  <a:gd name="T20" fmla="*/ 0 w 65"/>
                  <a:gd name="T21" fmla="*/ 68 h 90"/>
                  <a:gd name="T22" fmla="*/ 60 w 65"/>
                  <a:gd name="T23" fmla="*/ 90 h 90"/>
                  <a:gd name="T24" fmla="*/ 61 w 65"/>
                  <a:gd name="T25" fmla="*/ 90 h 90"/>
                  <a:gd name="T26" fmla="*/ 64 w 65"/>
                  <a:gd name="T27" fmla="*/ 76 h 90"/>
                  <a:gd name="T28" fmla="*/ 61 w 65"/>
                  <a:gd name="T29" fmla="*/ 4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90">
                    <a:moveTo>
                      <a:pt x="61" y="45"/>
                    </a:moveTo>
                    <a:cubicBezTo>
                      <a:pt x="54" y="25"/>
                      <a:pt x="39" y="7"/>
                      <a:pt x="15" y="2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2" y="86"/>
                      <a:pt x="63" y="81"/>
                      <a:pt x="64" y="76"/>
                    </a:cubicBezTo>
                    <a:cubicBezTo>
                      <a:pt x="65" y="66"/>
                      <a:pt x="64" y="55"/>
                      <a:pt x="61" y="4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56">
                <a:extLst>
                  <a:ext uri="{FF2B5EF4-FFF2-40B4-BE49-F238E27FC236}">
                    <a16:creationId xmlns:a16="http://schemas.microsoft.com/office/drawing/2014/main" id="{A976782D-DA6F-46AE-BC68-42CE4E261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-222"/>
                <a:ext cx="148" cy="208"/>
              </a:xfrm>
              <a:custGeom>
                <a:avLst/>
                <a:gdLst>
                  <a:gd name="T0" fmla="*/ 8 w 64"/>
                  <a:gd name="T1" fmla="*/ 0 h 90"/>
                  <a:gd name="T2" fmla="*/ 8 w 64"/>
                  <a:gd name="T3" fmla="*/ 0 h 90"/>
                  <a:gd name="T4" fmla="*/ 1 w 64"/>
                  <a:gd name="T5" fmla="*/ 55 h 90"/>
                  <a:gd name="T6" fmla="*/ 0 w 64"/>
                  <a:gd name="T7" fmla="*/ 68 h 90"/>
                  <a:gd name="T8" fmla="*/ 60 w 64"/>
                  <a:gd name="T9" fmla="*/ 90 h 90"/>
                  <a:gd name="T10" fmla="*/ 61 w 64"/>
                  <a:gd name="T11" fmla="*/ 90 h 90"/>
                  <a:gd name="T12" fmla="*/ 64 w 64"/>
                  <a:gd name="T13" fmla="*/ 76 h 90"/>
                  <a:gd name="T14" fmla="*/ 64 w 64"/>
                  <a:gd name="T15" fmla="*/ 67 h 90"/>
                  <a:gd name="T16" fmla="*/ 61 w 64"/>
                  <a:gd name="T17" fmla="*/ 45 h 90"/>
                  <a:gd name="T18" fmla="*/ 15 w 64"/>
                  <a:gd name="T19" fmla="*/ 2 h 90"/>
                  <a:gd name="T20" fmla="*/ 13 w 64"/>
                  <a:gd name="T21" fmla="*/ 1 h 90"/>
                  <a:gd name="T22" fmla="*/ 12 w 64"/>
                  <a:gd name="T23" fmla="*/ 1 h 90"/>
                  <a:gd name="T24" fmla="*/ 8 w 64"/>
                  <a:gd name="T25" fmla="*/ 0 h 90"/>
                  <a:gd name="T26" fmla="*/ 8 w 64"/>
                  <a:gd name="T27" fmla="*/ 0 h 90"/>
                  <a:gd name="T28" fmla="*/ 8 w 64"/>
                  <a:gd name="T29" fmla="*/ 0 h 90"/>
                  <a:gd name="T30" fmla="*/ 8 w 64"/>
                  <a:gd name="T3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90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2" y="86"/>
                      <a:pt x="63" y="81"/>
                      <a:pt x="64" y="76"/>
                    </a:cubicBezTo>
                    <a:cubicBezTo>
                      <a:pt x="64" y="73"/>
                      <a:pt x="64" y="70"/>
                      <a:pt x="64" y="67"/>
                    </a:cubicBezTo>
                    <a:cubicBezTo>
                      <a:pt x="64" y="60"/>
                      <a:pt x="63" y="52"/>
                      <a:pt x="61" y="45"/>
                    </a:cubicBezTo>
                    <a:cubicBezTo>
                      <a:pt x="54" y="25"/>
                      <a:pt x="39" y="7"/>
                      <a:pt x="15" y="2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ubicBezTo>
                      <a:pt x="11" y="1"/>
                      <a:pt x="9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57">
                <a:extLst>
                  <a:ext uri="{FF2B5EF4-FFF2-40B4-BE49-F238E27FC236}">
                    <a16:creationId xmlns:a16="http://schemas.microsoft.com/office/drawing/2014/main" id="{6EEEE748-B132-4D9F-9521-C8A771C2F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-51"/>
                <a:ext cx="289" cy="166"/>
              </a:xfrm>
              <a:custGeom>
                <a:avLst/>
                <a:gdLst>
                  <a:gd name="T0" fmla="*/ 64 w 125"/>
                  <a:gd name="T1" fmla="*/ 0 h 72"/>
                  <a:gd name="T2" fmla="*/ 0 w 125"/>
                  <a:gd name="T3" fmla="*/ 7 h 72"/>
                  <a:gd name="T4" fmla="*/ 56 w 125"/>
                  <a:gd name="T5" fmla="*/ 68 h 72"/>
                  <a:gd name="T6" fmla="*/ 125 w 125"/>
                  <a:gd name="T7" fmla="*/ 22 h 72"/>
                  <a:gd name="T8" fmla="*/ 65 w 125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72">
                    <a:moveTo>
                      <a:pt x="64" y="0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3" y="38"/>
                      <a:pt x="26" y="64"/>
                      <a:pt x="56" y="68"/>
                    </a:cubicBezTo>
                    <a:cubicBezTo>
                      <a:pt x="87" y="72"/>
                      <a:pt x="115" y="52"/>
                      <a:pt x="125" y="22"/>
                    </a:cubicBezTo>
                    <a:cubicBezTo>
                      <a:pt x="65" y="0"/>
                      <a:pt x="65" y="0"/>
                      <a:pt x="65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8">
                <a:extLst>
                  <a:ext uri="{FF2B5EF4-FFF2-40B4-BE49-F238E27FC236}">
                    <a16:creationId xmlns:a16="http://schemas.microsoft.com/office/drawing/2014/main" id="{BF4B7D18-E6A0-4116-A29B-4A86D6077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" y="-185"/>
                <a:ext cx="342" cy="100"/>
              </a:xfrm>
              <a:custGeom>
                <a:avLst/>
                <a:gdLst>
                  <a:gd name="T0" fmla="*/ 148 w 148"/>
                  <a:gd name="T1" fmla="*/ 43 h 43"/>
                  <a:gd name="T2" fmla="*/ 143 w 148"/>
                  <a:gd name="T3" fmla="*/ 41 h 43"/>
                  <a:gd name="T4" fmla="*/ 127 w 148"/>
                  <a:gd name="T5" fmla="*/ 34 h 43"/>
                  <a:gd name="T6" fmla="*/ 76 w 148"/>
                  <a:gd name="T7" fmla="*/ 16 h 43"/>
                  <a:gd name="T8" fmla="*/ 22 w 148"/>
                  <a:gd name="T9" fmla="*/ 4 h 43"/>
                  <a:gd name="T10" fmla="*/ 6 w 148"/>
                  <a:gd name="T11" fmla="*/ 2 h 43"/>
                  <a:gd name="T12" fmla="*/ 0 w 148"/>
                  <a:gd name="T13" fmla="*/ 1 h 43"/>
                  <a:gd name="T14" fmla="*/ 6 w 148"/>
                  <a:gd name="T15" fmla="*/ 1 h 43"/>
                  <a:gd name="T16" fmla="*/ 23 w 148"/>
                  <a:gd name="T17" fmla="*/ 3 h 43"/>
                  <a:gd name="T18" fmla="*/ 76 w 148"/>
                  <a:gd name="T19" fmla="*/ 14 h 43"/>
                  <a:gd name="T20" fmla="*/ 128 w 148"/>
                  <a:gd name="T21" fmla="*/ 33 h 43"/>
                  <a:gd name="T22" fmla="*/ 143 w 148"/>
                  <a:gd name="T23" fmla="*/ 40 h 43"/>
                  <a:gd name="T24" fmla="*/ 148 w 148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43">
                    <a:moveTo>
                      <a:pt x="148" y="43"/>
                    </a:moveTo>
                    <a:cubicBezTo>
                      <a:pt x="148" y="43"/>
                      <a:pt x="146" y="42"/>
                      <a:pt x="143" y="41"/>
                    </a:cubicBezTo>
                    <a:cubicBezTo>
                      <a:pt x="139" y="39"/>
                      <a:pt x="134" y="37"/>
                      <a:pt x="127" y="34"/>
                    </a:cubicBezTo>
                    <a:cubicBezTo>
                      <a:pt x="114" y="29"/>
                      <a:pt x="96" y="22"/>
                      <a:pt x="76" y="16"/>
                    </a:cubicBezTo>
                    <a:cubicBezTo>
                      <a:pt x="55" y="10"/>
                      <a:pt x="36" y="6"/>
                      <a:pt x="22" y="4"/>
                    </a:cubicBezTo>
                    <a:cubicBezTo>
                      <a:pt x="16" y="3"/>
                      <a:pt x="10" y="2"/>
                      <a:pt x="6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1"/>
                      <a:pt x="6" y="1"/>
                    </a:cubicBezTo>
                    <a:cubicBezTo>
                      <a:pt x="10" y="1"/>
                      <a:pt x="16" y="2"/>
                      <a:pt x="23" y="3"/>
                    </a:cubicBezTo>
                    <a:cubicBezTo>
                      <a:pt x="37" y="4"/>
                      <a:pt x="56" y="8"/>
                      <a:pt x="76" y="14"/>
                    </a:cubicBezTo>
                    <a:cubicBezTo>
                      <a:pt x="97" y="20"/>
                      <a:pt x="115" y="27"/>
                      <a:pt x="128" y="33"/>
                    </a:cubicBezTo>
                    <a:cubicBezTo>
                      <a:pt x="134" y="36"/>
                      <a:pt x="139" y="38"/>
                      <a:pt x="143" y="40"/>
                    </a:cubicBezTo>
                    <a:cubicBezTo>
                      <a:pt x="146" y="42"/>
                      <a:pt x="148" y="43"/>
                      <a:pt x="148" y="4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8C603E7A-68DA-4A7E-B61E-E4EAC9CC0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4" y="-122"/>
                <a:ext cx="342" cy="99"/>
              </a:xfrm>
              <a:custGeom>
                <a:avLst/>
                <a:gdLst>
                  <a:gd name="T0" fmla="*/ 148 w 148"/>
                  <a:gd name="T1" fmla="*/ 43 h 43"/>
                  <a:gd name="T2" fmla="*/ 142 w 148"/>
                  <a:gd name="T3" fmla="*/ 41 h 43"/>
                  <a:gd name="T4" fmla="*/ 127 w 148"/>
                  <a:gd name="T5" fmla="*/ 34 h 43"/>
                  <a:gd name="T6" fmla="*/ 75 w 148"/>
                  <a:gd name="T7" fmla="*/ 16 h 43"/>
                  <a:gd name="T8" fmla="*/ 22 w 148"/>
                  <a:gd name="T9" fmla="*/ 4 h 43"/>
                  <a:gd name="T10" fmla="*/ 6 w 148"/>
                  <a:gd name="T11" fmla="*/ 2 h 43"/>
                  <a:gd name="T12" fmla="*/ 0 w 148"/>
                  <a:gd name="T13" fmla="*/ 1 h 43"/>
                  <a:gd name="T14" fmla="*/ 6 w 148"/>
                  <a:gd name="T15" fmla="*/ 1 h 43"/>
                  <a:gd name="T16" fmla="*/ 22 w 148"/>
                  <a:gd name="T17" fmla="*/ 3 h 43"/>
                  <a:gd name="T18" fmla="*/ 76 w 148"/>
                  <a:gd name="T19" fmla="*/ 14 h 43"/>
                  <a:gd name="T20" fmla="*/ 127 w 148"/>
                  <a:gd name="T21" fmla="*/ 33 h 43"/>
                  <a:gd name="T22" fmla="*/ 142 w 148"/>
                  <a:gd name="T23" fmla="*/ 40 h 43"/>
                  <a:gd name="T24" fmla="*/ 148 w 148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43">
                    <a:moveTo>
                      <a:pt x="148" y="43"/>
                    </a:moveTo>
                    <a:cubicBezTo>
                      <a:pt x="148" y="43"/>
                      <a:pt x="146" y="42"/>
                      <a:pt x="142" y="41"/>
                    </a:cubicBezTo>
                    <a:cubicBezTo>
                      <a:pt x="139" y="39"/>
                      <a:pt x="133" y="37"/>
                      <a:pt x="127" y="34"/>
                    </a:cubicBezTo>
                    <a:cubicBezTo>
                      <a:pt x="114" y="29"/>
                      <a:pt x="96" y="22"/>
                      <a:pt x="75" y="16"/>
                    </a:cubicBezTo>
                    <a:cubicBezTo>
                      <a:pt x="55" y="10"/>
                      <a:pt x="36" y="6"/>
                      <a:pt x="22" y="4"/>
                    </a:cubicBezTo>
                    <a:cubicBezTo>
                      <a:pt x="15" y="3"/>
                      <a:pt x="10" y="2"/>
                      <a:pt x="6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1"/>
                      <a:pt x="6" y="1"/>
                    </a:cubicBezTo>
                    <a:cubicBezTo>
                      <a:pt x="10" y="1"/>
                      <a:pt x="15" y="2"/>
                      <a:pt x="22" y="3"/>
                    </a:cubicBezTo>
                    <a:cubicBezTo>
                      <a:pt x="36" y="4"/>
                      <a:pt x="55" y="8"/>
                      <a:pt x="76" y="14"/>
                    </a:cubicBezTo>
                    <a:cubicBezTo>
                      <a:pt x="97" y="20"/>
                      <a:pt x="115" y="27"/>
                      <a:pt x="127" y="33"/>
                    </a:cubicBezTo>
                    <a:cubicBezTo>
                      <a:pt x="134" y="36"/>
                      <a:pt x="139" y="38"/>
                      <a:pt x="142" y="40"/>
                    </a:cubicBezTo>
                    <a:cubicBezTo>
                      <a:pt x="146" y="42"/>
                      <a:pt x="148" y="43"/>
                      <a:pt x="148" y="4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60">
                <a:extLst>
                  <a:ext uri="{FF2B5EF4-FFF2-40B4-BE49-F238E27FC236}">
                    <a16:creationId xmlns:a16="http://schemas.microsoft.com/office/drawing/2014/main" id="{B1F44CBB-76F5-4C15-AE68-718C49F05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" y="-60"/>
                <a:ext cx="341" cy="99"/>
              </a:xfrm>
              <a:custGeom>
                <a:avLst/>
                <a:gdLst>
                  <a:gd name="T0" fmla="*/ 148 w 148"/>
                  <a:gd name="T1" fmla="*/ 43 h 43"/>
                  <a:gd name="T2" fmla="*/ 143 w 148"/>
                  <a:gd name="T3" fmla="*/ 41 h 43"/>
                  <a:gd name="T4" fmla="*/ 127 w 148"/>
                  <a:gd name="T5" fmla="*/ 34 h 43"/>
                  <a:gd name="T6" fmla="*/ 76 w 148"/>
                  <a:gd name="T7" fmla="*/ 16 h 43"/>
                  <a:gd name="T8" fmla="*/ 23 w 148"/>
                  <a:gd name="T9" fmla="*/ 4 h 43"/>
                  <a:gd name="T10" fmla="*/ 6 w 148"/>
                  <a:gd name="T11" fmla="*/ 2 h 43"/>
                  <a:gd name="T12" fmla="*/ 0 w 148"/>
                  <a:gd name="T13" fmla="*/ 1 h 43"/>
                  <a:gd name="T14" fmla="*/ 6 w 148"/>
                  <a:gd name="T15" fmla="*/ 1 h 43"/>
                  <a:gd name="T16" fmla="*/ 23 w 148"/>
                  <a:gd name="T17" fmla="*/ 3 h 43"/>
                  <a:gd name="T18" fmla="*/ 77 w 148"/>
                  <a:gd name="T19" fmla="*/ 14 h 43"/>
                  <a:gd name="T20" fmla="*/ 128 w 148"/>
                  <a:gd name="T21" fmla="*/ 33 h 43"/>
                  <a:gd name="T22" fmla="*/ 143 w 148"/>
                  <a:gd name="T23" fmla="*/ 40 h 43"/>
                  <a:gd name="T24" fmla="*/ 148 w 148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43">
                    <a:moveTo>
                      <a:pt x="148" y="43"/>
                    </a:moveTo>
                    <a:cubicBezTo>
                      <a:pt x="148" y="43"/>
                      <a:pt x="146" y="42"/>
                      <a:pt x="143" y="41"/>
                    </a:cubicBezTo>
                    <a:cubicBezTo>
                      <a:pt x="139" y="39"/>
                      <a:pt x="134" y="37"/>
                      <a:pt x="127" y="34"/>
                    </a:cubicBezTo>
                    <a:cubicBezTo>
                      <a:pt x="115" y="29"/>
                      <a:pt x="96" y="22"/>
                      <a:pt x="76" y="16"/>
                    </a:cubicBezTo>
                    <a:cubicBezTo>
                      <a:pt x="55" y="10"/>
                      <a:pt x="36" y="6"/>
                      <a:pt x="23" y="4"/>
                    </a:cubicBezTo>
                    <a:cubicBezTo>
                      <a:pt x="16" y="3"/>
                      <a:pt x="10" y="2"/>
                      <a:pt x="6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1"/>
                      <a:pt x="6" y="1"/>
                    </a:cubicBezTo>
                    <a:cubicBezTo>
                      <a:pt x="10" y="1"/>
                      <a:pt x="16" y="2"/>
                      <a:pt x="23" y="3"/>
                    </a:cubicBezTo>
                    <a:cubicBezTo>
                      <a:pt x="37" y="4"/>
                      <a:pt x="56" y="8"/>
                      <a:pt x="77" y="14"/>
                    </a:cubicBezTo>
                    <a:cubicBezTo>
                      <a:pt x="97" y="20"/>
                      <a:pt x="115" y="27"/>
                      <a:pt x="128" y="33"/>
                    </a:cubicBezTo>
                    <a:cubicBezTo>
                      <a:pt x="134" y="36"/>
                      <a:pt x="140" y="38"/>
                      <a:pt x="143" y="40"/>
                    </a:cubicBezTo>
                    <a:cubicBezTo>
                      <a:pt x="147" y="42"/>
                      <a:pt x="148" y="43"/>
                      <a:pt x="148" y="4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61">
                <a:extLst>
                  <a:ext uri="{FF2B5EF4-FFF2-40B4-BE49-F238E27FC236}">
                    <a16:creationId xmlns:a16="http://schemas.microsoft.com/office/drawing/2014/main" id="{C82C7739-9F8A-4EE0-9749-FFB9D9653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" y="2"/>
                <a:ext cx="333" cy="99"/>
              </a:xfrm>
              <a:custGeom>
                <a:avLst/>
                <a:gdLst>
                  <a:gd name="T0" fmla="*/ 144 w 144"/>
                  <a:gd name="T1" fmla="*/ 43 h 43"/>
                  <a:gd name="T2" fmla="*/ 138 w 144"/>
                  <a:gd name="T3" fmla="*/ 41 h 43"/>
                  <a:gd name="T4" fmla="*/ 123 w 144"/>
                  <a:gd name="T5" fmla="*/ 34 h 43"/>
                  <a:gd name="T6" fmla="*/ 73 w 144"/>
                  <a:gd name="T7" fmla="*/ 16 h 43"/>
                  <a:gd name="T8" fmla="*/ 22 w 144"/>
                  <a:gd name="T9" fmla="*/ 4 h 43"/>
                  <a:gd name="T10" fmla="*/ 6 w 144"/>
                  <a:gd name="T11" fmla="*/ 2 h 43"/>
                  <a:gd name="T12" fmla="*/ 0 w 144"/>
                  <a:gd name="T13" fmla="*/ 1 h 43"/>
                  <a:gd name="T14" fmla="*/ 6 w 144"/>
                  <a:gd name="T15" fmla="*/ 1 h 43"/>
                  <a:gd name="T16" fmla="*/ 22 w 144"/>
                  <a:gd name="T17" fmla="*/ 3 h 43"/>
                  <a:gd name="T18" fmla="*/ 74 w 144"/>
                  <a:gd name="T19" fmla="*/ 14 h 43"/>
                  <a:gd name="T20" fmla="*/ 124 w 144"/>
                  <a:gd name="T21" fmla="*/ 33 h 43"/>
                  <a:gd name="T22" fmla="*/ 138 w 144"/>
                  <a:gd name="T23" fmla="*/ 40 h 43"/>
                  <a:gd name="T24" fmla="*/ 144 w 144"/>
                  <a:gd name="T2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43">
                    <a:moveTo>
                      <a:pt x="144" y="43"/>
                    </a:moveTo>
                    <a:cubicBezTo>
                      <a:pt x="144" y="43"/>
                      <a:pt x="142" y="42"/>
                      <a:pt x="138" y="41"/>
                    </a:cubicBezTo>
                    <a:cubicBezTo>
                      <a:pt x="135" y="39"/>
                      <a:pt x="130" y="37"/>
                      <a:pt x="123" y="34"/>
                    </a:cubicBezTo>
                    <a:cubicBezTo>
                      <a:pt x="111" y="29"/>
                      <a:pt x="93" y="22"/>
                      <a:pt x="73" y="16"/>
                    </a:cubicBezTo>
                    <a:cubicBezTo>
                      <a:pt x="53" y="10"/>
                      <a:pt x="35" y="6"/>
                      <a:pt x="22" y="4"/>
                    </a:cubicBezTo>
                    <a:cubicBezTo>
                      <a:pt x="15" y="3"/>
                      <a:pt x="9" y="2"/>
                      <a:pt x="6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1"/>
                      <a:pt x="6" y="1"/>
                    </a:cubicBezTo>
                    <a:cubicBezTo>
                      <a:pt x="10" y="1"/>
                      <a:pt x="15" y="2"/>
                      <a:pt x="22" y="3"/>
                    </a:cubicBezTo>
                    <a:cubicBezTo>
                      <a:pt x="35" y="4"/>
                      <a:pt x="54" y="8"/>
                      <a:pt x="74" y="14"/>
                    </a:cubicBezTo>
                    <a:cubicBezTo>
                      <a:pt x="94" y="20"/>
                      <a:pt x="112" y="27"/>
                      <a:pt x="124" y="33"/>
                    </a:cubicBezTo>
                    <a:cubicBezTo>
                      <a:pt x="130" y="36"/>
                      <a:pt x="135" y="38"/>
                      <a:pt x="138" y="40"/>
                    </a:cubicBezTo>
                    <a:cubicBezTo>
                      <a:pt x="142" y="42"/>
                      <a:pt x="144" y="43"/>
                      <a:pt x="144" y="4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2">
                <a:extLst>
                  <a:ext uri="{FF2B5EF4-FFF2-40B4-BE49-F238E27FC236}">
                    <a16:creationId xmlns:a16="http://schemas.microsoft.com/office/drawing/2014/main" id="{2200F362-295D-4498-AE80-A8F3A62A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" y="65"/>
                <a:ext cx="300" cy="87"/>
              </a:xfrm>
              <a:custGeom>
                <a:avLst/>
                <a:gdLst>
                  <a:gd name="T0" fmla="*/ 129 w 130"/>
                  <a:gd name="T1" fmla="*/ 37 h 38"/>
                  <a:gd name="T2" fmla="*/ 125 w 130"/>
                  <a:gd name="T3" fmla="*/ 35 h 38"/>
                  <a:gd name="T4" fmla="*/ 111 w 130"/>
                  <a:gd name="T5" fmla="*/ 30 h 38"/>
                  <a:gd name="T6" fmla="*/ 67 w 130"/>
                  <a:gd name="T7" fmla="*/ 13 h 38"/>
                  <a:gd name="T8" fmla="*/ 20 w 130"/>
                  <a:gd name="T9" fmla="*/ 3 h 38"/>
                  <a:gd name="T10" fmla="*/ 6 w 130"/>
                  <a:gd name="T11" fmla="*/ 2 h 38"/>
                  <a:gd name="T12" fmla="*/ 0 w 130"/>
                  <a:gd name="T13" fmla="*/ 1 h 38"/>
                  <a:gd name="T14" fmla="*/ 6 w 130"/>
                  <a:gd name="T15" fmla="*/ 1 h 38"/>
                  <a:gd name="T16" fmla="*/ 20 w 130"/>
                  <a:gd name="T17" fmla="*/ 2 h 38"/>
                  <a:gd name="T18" fmla="*/ 67 w 130"/>
                  <a:gd name="T19" fmla="*/ 11 h 38"/>
                  <a:gd name="T20" fmla="*/ 112 w 130"/>
                  <a:gd name="T21" fmla="*/ 28 h 38"/>
                  <a:gd name="T22" fmla="*/ 125 w 130"/>
                  <a:gd name="T23" fmla="*/ 35 h 38"/>
                  <a:gd name="T24" fmla="*/ 129 w 130"/>
                  <a:gd name="T25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0" h="38">
                    <a:moveTo>
                      <a:pt x="129" y="37"/>
                    </a:moveTo>
                    <a:cubicBezTo>
                      <a:pt x="129" y="38"/>
                      <a:pt x="128" y="37"/>
                      <a:pt x="125" y="35"/>
                    </a:cubicBezTo>
                    <a:cubicBezTo>
                      <a:pt x="121" y="34"/>
                      <a:pt x="117" y="32"/>
                      <a:pt x="111" y="30"/>
                    </a:cubicBezTo>
                    <a:cubicBezTo>
                      <a:pt x="100" y="25"/>
                      <a:pt x="84" y="18"/>
                      <a:pt x="67" y="13"/>
                    </a:cubicBezTo>
                    <a:cubicBezTo>
                      <a:pt x="49" y="8"/>
                      <a:pt x="32" y="5"/>
                      <a:pt x="20" y="3"/>
                    </a:cubicBezTo>
                    <a:cubicBezTo>
                      <a:pt x="14" y="3"/>
                      <a:pt x="9" y="2"/>
                      <a:pt x="6" y="2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0"/>
                      <a:pt x="2" y="0"/>
                      <a:pt x="6" y="1"/>
                    </a:cubicBezTo>
                    <a:cubicBezTo>
                      <a:pt x="9" y="1"/>
                      <a:pt x="14" y="1"/>
                      <a:pt x="20" y="2"/>
                    </a:cubicBezTo>
                    <a:cubicBezTo>
                      <a:pt x="32" y="3"/>
                      <a:pt x="49" y="6"/>
                      <a:pt x="67" y="11"/>
                    </a:cubicBezTo>
                    <a:cubicBezTo>
                      <a:pt x="85" y="16"/>
                      <a:pt x="101" y="23"/>
                      <a:pt x="112" y="28"/>
                    </a:cubicBezTo>
                    <a:cubicBezTo>
                      <a:pt x="117" y="31"/>
                      <a:pt x="122" y="33"/>
                      <a:pt x="125" y="35"/>
                    </a:cubicBezTo>
                    <a:cubicBezTo>
                      <a:pt x="128" y="36"/>
                      <a:pt x="130" y="37"/>
                      <a:pt x="129" y="37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3">
                <a:extLst>
                  <a:ext uri="{FF2B5EF4-FFF2-40B4-BE49-F238E27FC236}">
                    <a16:creationId xmlns:a16="http://schemas.microsoft.com/office/drawing/2014/main" id="{8BF374EF-D5E2-47BD-8C3C-814EEE9CF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8" y="127"/>
                <a:ext cx="164" cy="32"/>
              </a:xfrm>
              <a:custGeom>
                <a:avLst/>
                <a:gdLst>
                  <a:gd name="T0" fmla="*/ 71 w 71"/>
                  <a:gd name="T1" fmla="*/ 13 h 14"/>
                  <a:gd name="T2" fmla="*/ 61 w 71"/>
                  <a:gd name="T3" fmla="*/ 11 h 14"/>
                  <a:gd name="T4" fmla="*/ 36 w 71"/>
                  <a:gd name="T5" fmla="*/ 6 h 14"/>
                  <a:gd name="T6" fmla="*/ 11 w 71"/>
                  <a:gd name="T7" fmla="*/ 2 h 14"/>
                  <a:gd name="T8" fmla="*/ 0 w 71"/>
                  <a:gd name="T9" fmla="*/ 1 h 14"/>
                  <a:gd name="T10" fmla="*/ 11 w 71"/>
                  <a:gd name="T11" fmla="*/ 1 h 14"/>
                  <a:gd name="T12" fmla="*/ 36 w 71"/>
                  <a:gd name="T13" fmla="*/ 4 h 14"/>
                  <a:gd name="T14" fmla="*/ 61 w 71"/>
                  <a:gd name="T15" fmla="*/ 10 h 14"/>
                  <a:gd name="T16" fmla="*/ 71 w 71"/>
                  <a:gd name="T17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14">
                    <a:moveTo>
                      <a:pt x="71" y="13"/>
                    </a:moveTo>
                    <a:cubicBezTo>
                      <a:pt x="71" y="14"/>
                      <a:pt x="67" y="13"/>
                      <a:pt x="61" y="11"/>
                    </a:cubicBezTo>
                    <a:cubicBezTo>
                      <a:pt x="54" y="10"/>
                      <a:pt x="46" y="8"/>
                      <a:pt x="36" y="6"/>
                    </a:cubicBezTo>
                    <a:cubicBezTo>
                      <a:pt x="26" y="5"/>
                      <a:pt x="17" y="3"/>
                      <a:pt x="11" y="2"/>
                    </a:cubicBezTo>
                    <a:cubicBezTo>
                      <a:pt x="4" y="2"/>
                      <a:pt x="0" y="1"/>
                      <a:pt x="0" y="1"/>
                    </a:cubicBezTo>
                    <a:cubicBezTo>
                      <a:pt x="0" y="0"/>
                      <a:pt x="4" y="0"/>
                      <a:pt x="11" y="1"/>
                    </a:cubicBezTo>
                    <a:cubicBezTo>
                      <a:pt x="17" y="1"/>
                      <a:pt x="26" y="2"/>
                      <a:pt x="36" y="4"/>
                    </a:cubicBezTo>
                    <a:cubicBezTo>
                      <a:pt x="46" y="6"/>
                      <a:pt x="55" y="8"/>
                      <a:pt x="61" y="10"/>
                    </a:cubicBezTo>
                    <a:cubicBezTo>
                      <a:pt x="67" y="12"/>
                      <a:pt x="71" y="13"/>
                      <a:pt x="71" y="1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64">
                <a:extLst>
                  <a:ext uri="{FF2B5EF4-FFF2-40B4-BE49-F238E27FC236}">
                    <a16:creationId xmlns:a16="http://schemas.microsoft.com/office/drawing/2014/main" id="{1BDC908B-276D-4570-AB18-FA3E2CA7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9" y="-316"/>
                <a:ext cx="483" cy="540"/>
              </a:xfrm>
              <a:custGeom>
                <a:avLst/>
                <a:gdLst>
                  <a:gd name="T0" fmla="*/ 24 w 209"/>
                  <a:gd name="T1" fmla="*/ 0 h 234"/>
                  <a:gd name="T2" fmla="*/ 28 w 209"/>
                  <a:gd name="T3" fmla="*/ 0 h 234"/>
                  <a:gd name="T4" fmla="*/ 38 w 209"/>
                  <a:gd name="T5" fmla="*/ 0 h 234"/>
                  <a:gd name="T6" fmla="*/ 76 w 209"/>
                  <a:gd name="T7" fmla="*/ 1 h 234"/>
                  <a:gd name="T8" fmla="*/ 209 w 209"/>
                  <a:gd name="T9" fmla="*/ 24 h 234"/>
                  <a:gd name="T10" fmla="*/ 209 w 209"/>
                  <a:gd name="T11" fmla="*/ 25 h 234"/>
                  <a:gd name="T12" fmla="*/ 209 w 209"/>
                  <a:gd name="T13" fmla="*/ 25 h 234"/>
                  <a:gd name="T14" fmla="*/ 175 w 209"/>
                  <a:gd name="T15" fmla="*/ 224 h 234"/>
                  <a:gd name="T16" fmla="*/ 173 w 209"/>
                  <a:gd name="T17" fmla="*/ 233 h 234"/>
                  <a:gd name="T18" fmla="*/ 173 w 209"/>
                  <a:gd name="T19" fmla="*/ 234 h 234"/>
                  <a:gd name="T20" fmla="*/ 172 w 209"/>
                  <a:gd name="T21" fmla="*/ 233 h 234"/>
                  <a:gd name="T22" fmla="*/ 83 w 209"/>
                  <a:gd name="T23" fmla="*/ 215 h 234"/>
                  <a:gd name="T24" fmla="*/ 1 w 209"/>
                  <a:gd name="T25" fmla="*/ 206 h 234"/>
                  <a:gd name="T26" fmla="*/ 0 w 209"/>
                  <a:gd name="T27" fmla="*/ 206 h 234"/>
                  <a:gd name="T28" fmla="*/ 1 w 209"/>
                  <a:gd name="T29" fmla="*/ 205 h 234"/>
                  <a:gd name="T30" fmla="*/ 18 w 209"/>
                  <a:gd name="T31" fmla="*/ 56 h 234"/>
                  <a:gd name="T32" fmla="*/ 22 w 209"/>
                  <a:gd name="T33" fmla="*/ 15 h 234"/>
                  <a:gd name="T34" fmla="*/ 24 w 209"/>
                  <a:gd name="T35" fmla="*/ 4 h 234"/>
                  <a:gd name="T36" fmla="*/ 24 w 209"/>
                  <a:gd name="T37" fmla="*/ 1 h 234"/>
                  <a:gd name="T38" fmla="*/ 24 w 209"/>
                  <a:gd name="T39" fmla="*/ 0 h 234"/>
                  <a:gd name="T40" fmla="*/ 24 w 209"/>
                  <a:gd name="T41" fmla="*/ 1 h 234"/>
                  <a:gd name="T42" fmla="*/ 24 w 209"/>
                  <a:gd name="T43" fmla="*/ 4 h 234"/>
                  <a:gd name="T44" fmla="*/ 23 w 209"/>
                  <a:gd name="T45" fmla="*/ 15 h 234"/>
                  <a:gd name="T46" fmla="*/ 18 w 209"/>
                  <a:gd name="T47" fmla="*/ 57 h 234"/>
                  <a:gd name="T48" fmla="*/ 2 w 209"/>
                  <a:gd name="T49" fmla="*/ 205 h 234"/>
                  <a:gd name="T50" fmla="*/ 2 w 209"/>
                  <a:gd name="T51" fmla="*/ 204 h 234"/>
                  <a:gd name="T52" fmla="*/ 83 w 209"/>
                  <a:gd name="T53" fmla="*/ 213 h 234"/>
                  <a:gd name="T54" fmla="*/ 172 w 209"/>
                  <a:gd name="T55" fmla="*/ 231 h 234"/>
                  <a:gd name="T56" fmla="*/ 171 w 209"/>
                  <a:gd name="T57" fmla="*/ 232 h 234"/>
                  <a:gd name="T58" fmla="*/ 173 w 209"/>
                  <a:gd name="T59" fmla="*/ 223 h 234"/>
                  <a:gd name="T60" fmla="*/ 208 w 209"/>
                  <a:gd name="T61" fmla="*/ 25 h 234"/>
                  <a:gd name="T62" fmla="*/ 208 w 209"/>
                  <a:gd name="T63" fmla="*/ 26 h 234"/>
                  <a:gd name="T64" fmla="*/ 75 w 209"/>
                  <a:gd name="T65" fmla="*/ 2 h 234"/>
                  <a:gd name="T66" fmla="*/ 38 w 209"/>
                  <a:gd name="T67" fmla="*/ 0 h 234"/>
                  <a:gd name="T68" fmla="*/ 28 w 209"/>
                  <a:gd name="T69" fmla="*/ 0 h 234"/>
                  <a:gd name="T70" fmla="*/ 24 w 209"/>
                  <a:gd name="T7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9" h="234">
                    <a:moveTo>
                      <a:pt x="24" y="0"/>
                    </a:moveTo>
                    <a:cubicBezTo>
                      <a:pt x="24" y="0"/>
                      <a:pt x="25" y="0"/>
                      <a:pt x="28" y="0"/>
                    </a:cubicBezTo>
                    <a:cubicBezTo>
                      <a:pt x="30" y="0"/>
                      <a:pt x="33" y="0"/>
                      <a:pt x="38" y="0"/>
                    </a:cubicBezTo>
                    <a:cubicBezTo>
                      <a:pt x="46" y="0"/>
                      <a:pt x="59" y="0"/>
                      <a:pt x="76" y="1"/>
                    </a:cubicBezTo>
                    <a:cubicBezTo>
                      <a:pt x="108" y="3"/>
                      <a:pt x="155" y="8"/>
                      <a:pt x="209" y="24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209" y="25"/>
                      <a:pt x="209" y="25"/>
                      <a:pt x="209" y="25"/>
                    </a:cubicBezTo>
                    <a:cubicBezTo>
                      <a:pt x="199" y="83"/>
                      <a:pt x="187" y="151"/>
                      <a:pt x="175" y="224"/>
                    </a:cubicBezTo>
                    <a:cubicBezTo>
                      <a:pt x="174" y="227"/>
                      <a:pt x="174" y="230"/>
                      <a:pt x="173" y="233"/>
                    </a:cubicBezTo>
                    <a:cubicBezTo>
                      <a:pt x="173" y="234"/>
                      <a:pt x="173" y="234"/>
                      <a:pt x="173" y="234"/>
                    </a:cubicBezTo>
                    <a:cubicBezTo>
                      <a:pt x="172" y="233"/>
                      <a:pt x="172" y="233"/>
                      <a:pt x="172" y="233"/>
                    </a:cubicBezTo>
                    <a:cubicBezTo>
                      <a:pt x="142" y="225"/>
                      <a:pt x="112" y="219"/>
                      <a:pt x="83" y="215"/>
                    </a:cubicBezTo>
                    <a:cubicBezTo>
                      <a:pt x="54" y="211"/>
                      <a:pt x="27" y="208"/>
                      <a:pt x="1" y="206"/>
                    </a:cubicBezTo>
                    <a:cubicBezTo>
                      <a:pt x="0" y="206"/>
                      <a:pt x="0" y="206"/>
                      <a:pt x="0" y="206"/>
                    </a:cubicBezTo>
                    <a:cubicBezTo>
                      <a:pt x="1" y="205"/>
                      <a:pt x="1" y="205"/>
                      <a:pt x="1" y="205"/>
                    </a:cubicBezTo>
                    <a:cubicBezTo>
                      <a:pt x="8" y="144"/>
                      <a:pt x="13" y="92"/>
                      <a:pt x="18" y="56"/>
                    </a:cubicBezTo>
                    <a:cubicBezTo>
                      <a:pt x="20" y="39"/>
                      <a:pt x="21" y="25"/>
                      <a:pt x="22" y="15"/>
                    </a:cubicBezTo>
                    <a:cubicBezTo>
                      <a:pt x="23" y="10"/>
                      <a:pt x="23" y="6"/>
                      <a:pt x="24" y="4"/>
                    </a:cubicBezTo>
                    <a:cubicBezTo>
                      <a:pt x="24" y="3"/>
                      <a:pt x="24" y="2"/>
                      <a:pt x="24" y="1"/>
                    </a:cubicBezTo>
                    <a:cubicBezTo>
                      <a:pt x="24" y="1"/>
                      <a:pt x="24" y="0"/>
                      <a:pt x="24" y="0"/>
                    </a:cubicBezTo>
                    <a:cubicBezTo>
                      <a:pt x="24" y="0"/>
                      <a:pt x="24" y="1"/>
                      <a:pt x="24" y="1"/>
                    </a:cubicBezTo>
                    <a:cubicBezTo>
                      <a:pt x="24" y="2"/>
                      <a:pt x="24" y="3"/>
                      <a:pt x="24" y="4"/>
                    </a:cubicBezTo>
                    <a:cubicBezTo>
                      <a:pt x="24" y="7"/>
                      <a:pt x="23" y="10"/>
                      <a:pt x="23" y="15"/>
                    </a:cubicBezTo>
                    <a:cubicBezTo>
                      <a:pt x="22" y="25"/>
                      <a:pt x="20" y="39"/>
                      <a:pt x="18" y="57"/>
                    </a:cubicBezTo>
                    <a:cubicBezTo>
                      <a:pt x="15" y="93"/>
                      <a:pt x="9" y="144"/>
                      <a:pt x="2" y="205"/>
                    </a:cubicBezTo>
                    <a:cubicBezTo>
                      <a:pt x="2" y="204"/>
                      <a:pt x="2" y="204"/>
                      <a:pt x="2" y="204"/>
                    </a:cubicBezTo>
                    <a:cubicBezTo>
                      <a:pt x="27" y="206"/>
                      <a:pt x="55" y="209"/>
                      <a:pt x="83" y="213"/>
                    </a:cubicBezTo>
                    <a:cubicBezTo>
                      <a:pt x="112" y="217"/>
                      <a:pt x="142" y="223"/>
                      <a:pt x="172" y="231"/>
                    </a:cubicBezTo>
                    <a:cubicBezTo>
                      <a:pt x="171" y="232"/>
                      <a:pt x="171" y="232"/>
                      <a:pt x="171" y="232"/>
                    </a:cubicBezTo>
                    <a:cubicBezTo>
                      <a:pt x="172" y="229"/>
                      <a:pt x="172" y="226"/>
                      <a:pt x="173" y="223"/>
                    </a:cubicBezTo>
                    <a:cubicBezTo>
                      <a:pt x="186" y="151"/>
                      <a:pt x="198" y="82"/>
                      <a:pt x="208" y="25"/>
                    </a:cubicBezTo>
                    <a:cubicBezTo>
                      <a:pt x="208" y="26"/>
                      <a:pt x="208" y="26"/>
                      <a:pt x="208" y="26"/>
                    </a:cubicBezTo>
                    <a:cubicBezTo>
                      <a:pt x="155" y="10"/>
                      <a:pt x="108" y="4"/>
                      <a:pt x="75" y="2"/>
                    </a:cubicBezTo>
                    <a:cubicBezTo>
                      <a:pt x="59" y="1"/>
                      <a:pt x="46" y="0"/>
                      <a:pt x="38" y="0"/>
                    </a:cubicBezTo>
                    <a:cubicBezTo>
                      <a:pt x="33" y="0"/>
                      <a:pt x="30" y="0"/>
                      <a:pt x="28" y="0"/>
                    </a:cubicBezTo>
                    <a:cubicBezTo>
                      <a:pt x="26" y="0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65">
                <a:extLst>
                  <a:ext uri="{FF2B5EF4-FFF2-40B4-BE49-F238E27FC236}">
                    <a16:creationId xmlns:a16="http://schemas.microsoft.com/office/drawing/2014/main" id="{7493C28E-14BE-4CD3-B042-7B144D020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766"/>
                <a:ext cx="387" cy="210"/>
              </a:xfrm>
              <a:custGeom>
                <a:avLst/>
                <a:gdLst>
                  <a:gd name="T0" fmla="*/ 11 w 387"/>
                  <a:gd name="T1" fmla="*/ 139 h 210"/>
                  <a:gd name="T2" fmla="*/ 337 w 387"/>
                  <a:gd name="T3" fmla="*/ 210 h 210"/>
                  <a:gd name="T4" fmla="*/ 387 w 387"/>
                  <a:gd name="T5" fmla="*/ 139 h 210"/>
                  <a:gd name="T6" fmla="*/ 378 w 387"/>
                  <a:gd name="T7" fmla="*/ 44 h 210"/>
                  <a:gd name="T8" fmla="*/ 330 w 387"/>
                  <a:gd name="T9" fmla="*/ 0 h 210"/>
                  <a:gd name="T10" fmla="*/ 159 w 387"/>
                  <a:gd name="T11" fmla="*/ 0 h 210"/>
                  <a:gd name="T12" fmla="*/ 0 w 387"/>
                  <a:gd name="T13" fmla="*/ 143 h 210"/>
                  <a:gd name="T14" fmla="*/ 11 w 387"/>
                  <a:gd name="T15" fmla="*/ 13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7" h="210">
                    <a:moveTo>
                      <a:pt x="11" y="139"/>
                    </a:moveTo>
                    <a:lnTo>
                      <a:pt x="337" y="210"/>
                    </a:lnTo>
                    <a:lnTo>
                      <a:pt x="387" y="139"/>
                    </a:lnTo>
                    <a:lnTo>
                      <a:pt x="378" y="44"/>
                    </a:lnTo>
                    <a:lnTo>
                      <a:pt x="330" y="0"/>
                    </a:lnTo>
                    <a:lnTo>
                      <a:pt x="159" y="0"/>
                    </a:lnTo>
                    <a:lnTo>
                      <a:pt x="0" y="143"/>
                    </a:lnTo>
                    <a:lnTo>
                      <a:pt x="11" y="139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66">
                <a:extLst>
                  <a:ext uri="{FF2B5EF4-FFF2-40B4-BE49-F238E27FC236}">
                    <a16:creationId xmlns:a16="http://schemas.microsoft.com/office/drawing/2014/main" id="{24C9E0BA-E4CE-46CE-A6AB-FDA5E72E8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766"/>
                <a:ext cx="387" cy="210"/>
              </a:xfrm>
              <a:custGeom>
                <a:avLst/>
                <a:gdLst>
                  <a:gd name="T0" fmla="*/ 11 w 387"/>
                  <a:gd name="T1" fmla="*/ 139 h 210"/>
                  <a:gd name="T2" fmla="*/ 337 w 387"/>
                  <a:gd name="T3" fmla="*/ 210 h 210"/>
                  <a:gd name="T4" fmla="*/ 387 w 387"/>
                  <a:gd name="T5" fmla="*/ 139 h 210"/>
                  <a:gd name="T6" fmla="*/ 378 w 387"/>
                  <a:gd name="T7" fmla="*/ 44 h 210"/>
                  <a:gd name="T8" fmla="*/ 330 w 387"/>
                  <a:gd name="T9" fmla="*/ 0 h 210"/>
                  <a:gd name="T10" fmla="*/ 159 w 387"/>
                  <a:gd name="T11" fmla="*/ 0 h 210"/>
                  <a:gd name="T12" fmla="*/ 0 w 387"/>
                  <a:gd name="T13" fmla="*/ 143 h 210"/>
                  <a:gd name="T14" fmla="*/ 11 w 387"/>
                  <a:gd name="T15" fmla="*/ 13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7" h="210">
                    <a:moveTo>
                      <a:pt x="11" y="139"/>
                    </a:moveTo>
                    <a:lnTo>
                      <a:pt x="337" y="210"/>
                    </a:lnTo>
                    <a:lnTo>
                      <a:pt x="387" y="139"/>
                    </a:lnTo>
                    <a:lnTo>
                      <a:pt x="378" y="44"/>
                    </a:lnTo>
                    <a:lnTo>
                      <a:pt x="330" y="0"/>
                    </a:lnTo>
                    <a:lnTo>
                      <a:pt x="159" y="0"/>
                    </a:lnTo>
                    <a:lnTo>
                      <a:pt x="0" y="143"/>
                    </a:lnTo>
                    <a:lnTo>
                      <a:pt x="11" y="13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67">
                <a:extLst>
                  <a:ext uri="{FF2B5EF4-FFF2-40B4-BE49-F238E27FC236}">
                    <a16:creationId xmlns:a16="http://schemas.microsoft.com/office/drawing/2014/main" id="{24EF7F0D-D98A-4C3B-A66E-C41F4F05A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" y="113"/>
                <a:ext cx="767" cy="328"/>
              </a:xfrm>
              <a:custGeom>
                <a:avLst/>
                <a:gdLst>
                  <a:gd name="T0" fmla="*/ 43 w 332"/>
                  <a:gd name="T1" fmla="*/ 51 h 142"/>
                  <a:gd name="T2" fmla="*/ 221 w 332"/>
                  <a:gd name="T3" fmla="*/ 27 h 142"/>
                  <a:gd name="T4" fmla="*/ 250 w 332"/>
                  <a:gd name="T5" fmla="*/ 19 h 142"/>
                  <a:gd name="T6" fmla="*/ 320 w 332"/>
                  <a:gd name="T7" fmla="*/ 3 h 142"/>
                  <a:gd name="T8" fmla="*/ 331 w 332"/>
                  <a:gd name="T9" fmla="*/ 6 h 142"/>
                  <a:gd name="T10" fmla="*/ 322 w 332"/>
                  <a:gd name="T11" fmla="*/ 17 h 142"/>
                  <a:gd name="T12" fmla="*/ 287 w 332"/>
                  <a:gd name="T13" fmla="*/ 29 h 142"/>
                  <a:gd name="T14" fmla="*/ 298 w 332"/>
                  <a:gd name="T15" fmla="*/ 32 h 142"/>
                  <a:gd name="T16" fmla="*/ 317 w 332"/>
                  <a:gd name="T17" fmla="*/ 56 h 142"/>
                  <a:gd name="T18" fmla="*/ 317 w 332"/>
                  <a:gd name="T19" fmla="*/ 73 h 142"/>
                  <a:gd name="T20" fmla="*/ 311 w 332"/>
                  <a:gd name="T21" fmla="*/ 73 h 142"/>
                  <a:gd name="T22" fmla="*/ 306 w 332"/>
                  <a:gd name="T23" fmla="*/ 66 h 142"/>
                  <a:gd name="T24" fmla="*/ 288 w 332"/>
                  <a:gd name="T25" fmla="*/ 46 h 142"/>
                  <a:gd name="T26" fmla="*/ 284 w 332"/>
                  <a:gd name="T27" fmla="*/ 47 h 142"/>
                  <a:gd name="T28" fmla="*/ 296 w 332"/>
                  <a:gd name="T29" fmla="*/ 65 h 142"/>
                  <a:gd name="T30" fmla="*/ 295 w 332"/>
                  <a:gd name="T31" fmla="*/ 70 h 142"/>
                  <a:gd name="T32" fmla="*/ 293 w 332"/>
                  <a:gd name="T33" fmla="*/ 85 h 142"/>
                  <a:gd name="T34" fmla="*/ 278 w 332"/>
                  <a:gd name="T35" fmla="*/ 90 h 142"/>
                  <a:gd name="T36" fmla="*/ 272 w 332"/>
                  <a:gd name="T37" fmla="*/ 86 h 142"/>
                  <a:gd name="T38" fmla="*/ 273 w 332"/>
                  <a:gd name="T39" fmla="*/ 82 h 142"/>
                  <a:gd name="T40" fmla="*/ 274 w 332"/>
                  <a:gd name="T41" fmla="*/ 79 h 142"/>
                  <a:gd name="T42" fmla="*/ 263 w 332"/>
                  <a:gd name="T43" fmla="*/ 81 h 142"/>
                  <a:gd name="T44" fmla="*/ 228 w 332"/>
                  <a:gd name="T45" fmla="*/ 85 h 142"/>
                  <a:gd name="T46" fmla="*/ 61 w 332"/>
                  <a:gd name="T47" fmla="*/ 135 h 142"/>
                  <a:gd name="T48" fmla="*/ 7 w 332"/>
                  <a:gd name="T49" fmla="*/ 106 h 142"/>
                  <a:gd name="T50" fmla="*/ 43 w 332"/>
                  <a:gd name="T51" fmla="*/ 5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2" h="142">
                    <a:moveTo>
                      <a:pt x="43" y="51"/>
                    </a:moveTo>
                    <a:cubicBezTo>
                      <a:pt x="221" y="27"/>
                      <a:pt x="221" y="27"/>
                      <a:pt x="221" y="27"/>
                    </a:cubicBezTo>
                    <a:cubicBezTo>
                      <a:pt x="250" y="19"/>
                      <a:pt x="250" y="19"/>
                      <a:pt x="250" y="19"/>
                    </a:cubicBezTo>
                    <a:cubicBezTo>
                      <a:pt x="250" y="19"/>
                      <a:pt x="314" y="5"/>
                      <a:pt x="320" y="3"/>
                    </a:cubicBezTo>
                    <a:cubicBezTo>
                      <a:pt x="327" y="0"/>
                      <a:pt x="330" y="3"/>
                      <a:pt x="331" y="6"/>
                    </a:cubicBezTo>
                    <a:cubicBezTo>
                      <a:pt x="332" y="10"/>
                      <a:pt x="328" y="14"/>
                      <a:pt x="322" y="17"/>
                    </a:cubicBezTo>
                    <a:cubicBezTo>
                      <a:pt x="320" y="17"/>
                      <a:pt x="287" y="29"/>
                      <a:pt x="287" y="29"/>
                    </a:cubicBezTo>
                    <a:cubicBezTo>
                      <a:pt x="287" y="29"/>
                      <a:pt x="290" y="29"/>
                      <a:pt x="298" y="32"/>
                    </a:cubicBezTo>
                    <a:cubicBezTo>
                      <a:pt x="306" y="34"/>
                      <a:pt x="314" y="45"/>
                      <a:pt x="317" y="56"/>
                    </a:cubicBezTo>
                    <a:cubicBezTo>
                      <a:pt x="321" y="68"/>
                      <a:pt x="321" y="72"/>
                      <a:pt x="317" y="73"/>
                    </a:cubicBezTo>
                    <a:cubicBezTo>
                      <a:pt x="315" y="74"/>
                      <a:pt x="313" y="73"/>
                      <a:pt x="311" y="73"/>
                    </a:cubicBezTo>
                    <a:cubicBezTo>
                      <a:pt x="309" y="71"/>
                      <a:pt x="307" y="69"/>
                      <a:pt x="306" y="66"/>
                    </a:cubicBezTo>
                    <a:cubicBezTo>
                      <a:pt x="300" y="47"/>
                      <a:pt x="288" y="46"/>
                      <a:pt x="288" y="46"/>
                    </a:cubicBezTo>
                    <a:cubicBezTo>
                      <a:pt x="284" y="47"/>
                      <a:pt x="284" y="47"/>
                      <a:pt x="284" y="47"/>
                    </a:cubicBezTo>
                    <a:cubicBezTo>
                      <a:pt x="284" y="47"/>
                      <a:pt x="296" y="55"/>
                      <a:pt x="296" y="65"/>
                    </a:cubicBezTo>
                    <a:cubicBezTo>
                      <a:pt x="296" y="67"/>
                      <a:pt x="296" y="68"/>
                      <a:pt x="295" y="70"/>
                    </a:cubicBezTo>
                    <a:cubicBezTo>
                      <a:pt x="297" y="75"/>
                      <a:pt x="296" y="81"/>
                      <a:pt x="293" y="85"/>
                    </a:cubicBezTo>
                    <a:cubicBezTo>
                      <a:pt x="289" y="89"/>
                      <a:pt x="283" y="91"/>
                      <a:pt x="278" y="90"/>
                    </a:cubicBezTo>
                    <a:cubicBezTo>
                      <a:pt x="275" y="90"/>
                      <a:pt x="273" y="88"/>
                      <a:pt x="272" y="86"/>
                    </a:cubicBezTo>
                    <a:cubicBezTo>
                      <a:pt x="272" y="84"/>
                      <a:pt x="273" y="83"/>
                      <a:pt x="273" y="82"/>
                    </a:cubicBezTo>
                    <a:cubicBezTo>
                      <a:pt x="273" y="81"/>
                      <a:pt x="274" y="80"/>
                      <a:pt x="274" y="79"/>
                    </a:cubicBezTo>
                    <a:cubicBezTo>
                      <a:pt x="263" y="81"/>
                      <a:pt x="263" y="81"/>
                      <a:pt x="263" y="81"/>
                    </a:cubicBezTo>
                    <a:cubicBezTo>
                      <a:pt x="263" y="81"/>
                      <a:pt x="239" y="83"/>
                      <a:pt x="228" y="85"/>
                    </a:cubicBezTo>
                    <a:cubicBezTo>
                      <a:pt x="61" y="135"/>
                      <a:pt x="61" y="135"/>
                      <a:pt x="61" y="135"/>
                    </a:cubicBezTo>
                    <a:cubicBezTo>
                      <a:pt x="38" y="142"/>
                      <a:pt x="13" y="129"/>
                      <a:pt x="7" y="106"/>
                    </a:cubicBezTo>
                    <a:cubicBezTo>
                      <a:pt x="0" y="80"/>
                      <a:pt x="17" y="54"/>
                      <a:pt x="43" y="5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8">
                <a:extLst>
                  <a:ext uri="{FF2B5EF4-FFF2-40B4-BE49-F238E27FC236}">
                    <a16:creationId xmlns:a16="http://schemas.microsoft.com/office/drawing/2014/main" id="{46CDEBEB-DCA8-4F78-8049-65DF35A31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1" y="164"/>
                <a:ext cx="125" cy="69"/>
              </a:xfrm>
              <a:custGeom>
                <a:avLst/>
                <a:gdLst>
                  <a:gd name="T0" fmla="*/ 0 w 54"/>
                  <a:gd name="T1" fmla="*/ 9 h 30"/>
                  <a:gd name="T2" fmla="*/ 7 w 54"/>
                  <a:gd name="T3" fmla="*/ 17 h 30"/>
                  <a:gd name="T4" fmla="*/ 18 w 54"/>
                  <a:gd name="T5" fmla="*/ 17 h 30"/>
                  <a:gd name="T6" fmla="*/ 49 w 54"/>
                  <a:gd name="T7" fmla="*/ 30 h 30"/>
                  <a:gd name="T8" fmla="*/ 53 w 54"/>
                  <a:gd name="T9" fmla="*/ 28 h 30"/>
                  <a:gd name="T10" fmla="*/ 52 w 54"/>
                  <a:gd name="T11" fmla="*/ 25 h 30"/>
                  <a:gd name="T12" fmla="*/ 24 w 54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30">
                    <a:moveTo>
                      <a:pt x="0" y="9"/>
                    </a:moveTo>
                    <a:cubicBezTo>
                      <a:pt x="0" y="13"/>
                      <a:pt x="4" y="16"/>
                      <a:pt x="7" y="17"/>
                    </a:cubicBezTo>
                    <a:cubicBezTo>
                      <a:pt x="11" y="17"/>
                      <a:pt x="15" y="17"/>
                      <a:pt x="18" y="17"/>
                    </a:cubicBezTo>
                    <a:cubicBezTo>
                      <a:pt x="30" y="19"/>
                      <a:pt x="38" y="29"/>
                      <a:pt x="49" y="30"/>
                    </a:cubicBezTo>
                    <a:cubicBezTo>
                      <a:pt x="51" y="30"/>
                      <a:pt x="53" y="30"/>
                      <a:pt x="53" y="28"/>
                    </a:cubicBezTo>
                    <a:cubicBezTo>
                      <a:pt x="54" y="27"/>
                      <a:pt x="53" y="26"/>
                      <a:pt x="52" y="25"/>
                    </a:cubicBezTo>
                    <a:cubicBezTo>
                      <a:pt x="42" y="16"/>
                      <a:pt x="33" y="8"/>
                      <a:pt x="24" y="0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69">
                <a:extLst>
                  <a:ext uri="{FF2B5EF4-FFF2-40B4-BE49-F238E27FC236}">
                    <a16:creationId xmlns:a16="http://schemas.microsoft.com/office/drawing/2014/main" id="{4C282FFA-870E-4235-BD28-3D00401A9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9" y="164"/>
                <a:ext cx="129" cy="71"/>
              </a:xfrm>
              <a:custGeom>
                <a:avLst/>
                <a:gdLst>
                  <a:gd name="T0" fmla="*/ 25 w 56"/>
                  <a:gd name="T1" fmla="*/ 0 h 31"/>
                  <a:gd name="T2" fmla="*/ 28 w 56"/>
                  <a:gd name="T3" fmla="*/ 2 h 31"/>
                  <a:gd name="T4" fmla="*/ 36 w 56"/>
                  <a:gd name="T5" fmla="*/ 9 h 31"/>
                  <a:gd name="T6" fmla="*/ 49 w 56"/>
                  <a:gd name="T7" fmla="*/ 20 h 31"/>
                  <a:gd name="T8" fmla="*/ 52 w 56"/>
                  <a:gd name="T9" fmla="*/ 23 h 31"/>
                  <a:gd name="T10" fmla="*/ 56 w 56"/>
                  <a:gd name="T11" fmla="*/ 28 h 31"/>
                  <a:gd name="T12" fmla="*/ 54 w 56"/>
                  <a:gd name="T13" fmla="*/ 30 h 31"/>
                  <a:gd name="T14" fmla="*/ 51 w 56"/>
                  <a:gd name="T15" fmla="*/ 31 h 31"/>
                  <a:gd name="T16" fmla="*/ 45 w 56"/>
                  <a:gd name="T17" fmla="*/ 30 h 31"/>
                  <a:gd name="T18" fmla="*/ 27 w 56"/>
                  <a:gd name="T19" fmla="*/ 21 h 31"/>
                  <a:gd name="T20" fmla="*/ 19 w 56"/>
                  <a:gd name="T21" fmla="*/ 18 h 31"/>
                  <a:gd name="T22" fmla="*/ 12 w 56"/>
                  <a:gd name="T23" fmla="*/ 18 h 31"/>
                  <a:gd name="T24" fmla="*/ 2 w 56"/>
                  <a:gd name="T25" fmla="*/ 13 h 31"/>
                  <a:gd name="T26" fmla="*/ 1 w 56"/>
                  <a:gd name="T27" fmla="*/ 9 h 31"/>
                  <a:gd name="T28" fmla="*/ 2 w 56"/>
                  <a:gd name="T29" fmla="*/ 13 h 31"/>
                  <a:gd name="T30" fmla="*/ 12 w 56"/>
                  <a:gd name="T31" fmla="*/ 16 h 31"/>
                  <a:gd name="T32" fmla="*/ 20 w 56"/>
                  <a:gd name="T33" fmla="*/ 16 h 31"/>
                  <a:gd name="T34" fmla="*/ 28 w 56"/>
                  <a:gd name="T35" fmla="*/ 19 h 31"/>
                  <a:gd name="T36" fmla="*/ 46 w 56"/>
                  <a:gd name="T37" fmla="*/ 28 h 31"/>
                  <a:gd name="T38" fmla="*/ 51 w 56"/>
                  <a:gd name="T39" fmla="*/ 29 h 31"/>
                  <a:gd name="T40" fmla="*/ 53 w 56"/>
                  <a:gd name="T41" fmla="*/ 28 h 31"/>
                  <a:gd name="T42" fmla="*/ 51 w 56"/>
                  <a:gd name="T43" fmla="*/ 25 h 31"/>
                  <a:gd name="T44" fmla="*/ 47 w 56"/>
                  <a:gd name="T45" fmla="*/ 21 h 31"/>
                  <a:gd name="T46" fmla="*/ 35 w 56"/>
                  <a:gd name="T47" fmla="*/ 10 h 31"/>
                  <a:gd name="T48" fmla="*/ 27 w 56"/>
                  <a:gd name="T49" fmla="*/ 3 h 31"/>
                  <a:gd name="T50" fmla="*/ 25 w 56"/>
                  <a:gd name="T5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" h="31">
                    <a:moveTo>
                      <a:pt x="25" y="0"/>
                    </a:moveTo>
                    <a:cubicBezTo>
                      <a:pt x="25" y="0"/>
                      <a:pt x="26" y="1"/>
                      <a:pt x="28" y="2"/>
                    </a:cubicBezTo>
                    <a:cubicBezTo>
                      <a:pt x="30" y="4"/>
                      <a:pt x="33" y="6"/>
                      <a:pt x="36" y="9"/>
                    </a:cubicBezTo>
                    <a:cubicBezTo>
                      <a:pt x="40" y="12"/>
                      <a:pt x="44" y="16"/>
                      <a:pt x="49" y="20"/>
                    </a:cubicBezTo>
                    <a:cubicBezTo>
                      <a:pt x="50" y="21"/>
                      <a:pt x="51" y="22"/>
                      <a:pt x="52" y="23"/>
                    </a:cubicBezTo>
                    <a:cubicBezTo>
                      <a:pt x="53" y="24"/>
                      <a:pt x="55" y="25"/>
                      <a:pt x="56" y="28"/>
                    </a:cubicBezTo>
                    <a:cubicBezTo>
                      <a:pt x="56" y="29"/>
                      <a:pt x="55" y="30"/>
                      <a:pt x="54" y="30"/>
                    </a:cubicBezTo>
                    <a:cubicBezTo>
                      <a:pt x="53" y="31"/>
                      <a:pt x="52" y="31"/>
                      <a:pt x="51" y="31"/>
                    </a:cubicBezTo>
                    <a:cubicBezTo>
                      <a:pt x="49" y="31"/>
                      <a:pt x="47" y="30"/>
                      <a:pt x="45" y="30"/>
                    </a:cubicBezTo>
                    <a:cubicBezTo>
                      <a:pt x="38" y="28"/>
                      <a:pt x="33" y="23"/>
                      <a:pt x="27" y="21"/>
                    </a:cubicBezTo>
                    <a:cubicBezTo>
                      <a:pt x="25" y="20"/>
                      <a:pt x="22" y="19"/>
                      <a:pt x="19" y="18"/>
                    </a:cubicBezTo>
                    <a:cubicBezTo>
                      <a:pt x="17" y="18"/>
                      <a:pt x="14" y="18"/>
                      <a:pt x="12" y="18"/>
                    </a:cubicBezTo>
                    <a:cubicBezTo>
                      <a:pt x="7" y="18"/>
                      <a:pt x="3" y="16"/>
                      <a:pt x="2" y="13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1" y="9"/>
                      <a:pt x="1" y="11"/>
                      <a:pt x="2" y="13"/>
                    </a:cubicBezTo>
                    <a:cubicBezTo>
                      <a:pt x="4" y="15"/>
                      <a:pt x="7" y="16"/>
                      <a:pt x="12" y="16"/>
                    </a:cubicBezTo>
                    <a:cubicBezTo>
                      <a:pt x="14" y="16"/>
                      <a:pt x="17" y="16"/>
                      <a:pt x="20" y="16"/>
                    </a:cubicBezTo>
                    <a:cubicBezTo>
                      <a:pt x="22" y="17"/>
                      <a:pt x="25" y="18"/>
                      <a:pt x="28" y="19"/>
                    </a:cubicBezTo>
                    <a:cubicBezTo>
                      <a:pt x="34" y="22"/>
                      <a:pt x="39" y="26"/>
                      <a:pt x="46" y="28"/>
                    </a:cubicBezTo>
                    <a:cubicBezTo>
                      <a:pt x="48" y="28"/>
                      <a:pt x="49" y="29"/>
                      <a:pt x="51" y="29"/>
                    </a:cubicBezTo>
                    <a:cubicBezTo>
                      <a:pt x="52" y="29"/>
                      <a:pt x="54" y="28"/>
                      <a:pt x="53" y="28"/>
                    </a:cubicBezTo>
                    <a:cubicBezTo>
                      <a:pt x="53" y="27"/>
                      <a:pt x="52" y="26"/>
                      <a:pt x="51" y="25"/>
                    </a:cubicBezTo>
                    <a:cubicBezTo>
                      <a:pt x="50" y="23"/>
                      <a:pt x="49" y="22"/>
                      <a:pt x="47" y="21"/>
                    </a:cubicBezTo>
                    <a:cubicBezTo>
                      <a:pt x="43" y="17"/>
                      <a:pt x="39" y="14"/>
                      <a:pt x="35" y="10"/>
                    </a:cubicBezTo>
                    <a:cubicBezTo>
                      <a:pt x="32" y="7"/>
                      <a:pt x="29" y="5"/>
                      <a:pt x="27" y="3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70">
                <a:extLst>
                  <a:ext uri="{FF2B5EF4-FFF2-40B4-BE49-F238E27FC236}">
                    <a16:creationId xmlns:a16="http://schemas.microsoft.com/office/drawing/2014/main" id="{5CBBE9EB-20C8-4F02-A6F7-FB676F192D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217"/>
                <a:ext cx="81" cy="67"/>
              </a:xfrm>
              <a:custGeom>
                <a:avLst/>
                <a:gdLst>
                  <a:gd name="T0" fmla="*/ 0 w 35"/>
                  <a:gd name="T1" fmla="*/ 1 h 29"/>
                  <a:gd name="T2" fmla="*/ 7 w 35"/>
                  <a:gd name="T3" fmla="*/ 1 h 29"/>
                  <a:gd name="T4" fmla="*/ 13 w 35"/>
                  <a:gd name="T5" fmla="*/ 5 h 29"/>
                  <a:gd name="T6" fmla="*/ 18 w 35"/>
                  <a:gd name="T7" fmla="*/ 14 h 29"/>
                  <a:gd name="T8" fmla="*/ 22 w 35"/>
                  <a:gd name="T9" fmla="*/ 23 h 29"/>
                  <a:gd name="T10" fmla="*/ 27 w 35"/>
                  <a:gd name="T11" fmla="*/ 28 h 29"/>
                  <a:gd name="T12" fmla="*/ 33 w 35"/>
                  <a:gd name="T13" fmla="*/ 28 h 29"/>
                  <a:gd name="T14" fmla="*/ 34 w 35"/>
                  <a:gd name="T15" fmla="*/ 27 h 29"/>
                  <a:gd name="T16" fmla="*/ 33 w 35"/>
                  <a:gd name="T17" fmla="*/ 28 h 29"/>
                  <a:gd name="T18" fmla="*/ 28 w 35"/>
                  <a:gd name="T19" fmla="*/ 27 h 29"/>
                  <a:gd name="T20" fmla="*/ 23 w 35"/>
                  <a:gd name="T21" fmla="*/ 22 h 29"/>
                  <a:gd name="T22" fmla="*/ 19 w 35"/>
                  <a:gd name="T23" fmla="*/ 13 h 29"/>
                  <a:gd name="T24" fmla="*/ 14 w 35"/>
                  <a:gd name="T25" fmla="*/ 5 h 29"/>
                  <a:gd name="T26" fmla="*/ 7 w 35"/>
                  <a:gd name="T27" fmla="*/ 0 h 29"/>
                  <a:gd name="T28" fmla="*/ 2 w 35"/>
                  <a:gd name="T29" fmla="*/ 0 h 29"/>
                  <a:gd name="T30" fmla="*/ 0 w 35"/>
                  <a:gd name="T31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" h="29">
                    <a:moveTo>
                      <a:pt x="0" y="1"/>
                    </a:moveTo>
                    <a:cubicBezTo>
                      <a:pt x="0" y="2"/>
                      <a:pt x="3" y="0"/>
                      <a:pt x="7" y="1"/>
                    </a:cubicBezTo>
                    <a:cubicBezTo>
                      <a:pt x="9" y="2"/>
                      <a:pt x="11" y="3"/>
                      <a:pt x="13" y="5"/>
                    </a:cubicBezTo>
                    <a:cubicBezTo>
                      <a:pt x="15" y="8"/>
                      <a:pt x="16" y="11"/>
                      <a:pt x="18" y="14"/>
                    </a:cubicBezTo>
                    <a:cubicBezTo>
                      <a:pt x="19" y="17"/>
                      <a:pt x="20" y="20"/>
                      <a:pt x="22" y="23"/>
                    </a:cubicBezTo>
                    <a:cubicBezTo>
                      <a:pt x="23" y="25"/>
                      <a:pt x="25" y="27"/>
                      <a:pt x="27" y="28"/>
                    </a:cubicBezTo>
                    <a:cubicBezTo>
                      <a:pt x="30" y="29"/>
                      <a:pt x="32" y="29"/>
                      <a:pt x="33" y="28"/>
                    </a:cubicBezTo>
                    <a:cubicBezTo>
                      <a:pt x="34" y="28"/>
                      <a:pt x="35" y="27"/>
                      <a:pt x="34" y="27"/>
                    </a:cubicBezTo>
                    <a:cubicBezTo>
                      <a:pt x="34" y="27"/>
                      <a:pt x="34" y="28"/>
                      <a:pt x="33" y="28"/>
                    </a:cubicBezTo>
                    <a:cubicBezTo>
                      <a:pt x="32" y="28"/>
                      <a:pt x="30" y="29"/>
                      <a:pt x="28" y="27"/>
                    </a:cubicBezTo>
                    <a:cubicBezTo>
                      <a:pt x="26" y="26"/>
                      <a:pt x="24" y="24"/>
                      <a:pt x="23" y="22"/>
                    </a:cubicBezTo>
                    <a:cubicBezTo>
                      <a:pt x="21" y="20"/>
                      <a:pt x="20" y="17"/>
                      <a:pt x="19" y="13"/>
                    </a:cubicBezTo>
                    <a:cubicBezTo>
                      <a:pt x="18" y="10"/>
                      <a:pt x="16" y="7"/>
                      <a:pt x="14" y="5"/>
                    </a:cubicBezTo>
                    <a:cubicBezTo>
                      <a:pt x="12" y="2"/>
                      <a:pt x="10" y="1"/>
                      <a:pt x="7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71">
                <a:extLst>
                  <a:ext uri="{FF2B5EF4-FFF2-40B4-BE49-F238E27FC236}">
                    <a16:creationId xmlns:a16="http://schemas.microsoft.com/office/drawing/2014/main" id="{C89F57CA-3BE4-44E1-B0BF-9BE99B51C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48"/>
                <a:ext cx="101" cy="39"/>
              </a:xfrm>
              <a:custGeom>
                <a:avLst/>
                <a:gdLst>
                  <a:gd name="T0" fmla="*/ 44 w 44"/>
                  <a:gd name="T1" fmla="*/ 1 h 17"/>
                  <a:gd name="T2" fmla="*/ 38 w 44"/>
                  <a:gd name="T3" fmla="*/ 3 h 17"/>
                  <a:gd name="T4" fmla="*/ 22 w 44"/>
                  <a:gd name="T5" fmla="*/ 8 h 17"/>
                  <a:gd name="T6" fmla="*/ 6 w 44"/>
                  <a:gd name="T7" fmla="*/ 14 h 17"/>
                  <a:gd name="T8" fmla="*/ 0 w 44"/>
                  <a:gd name="T9" fmla="*/ 16 h 17"/>
                  <a:gd name="T10" fmla="*/ 7 w 44"/>
                  <a:gd name="T11" fmla="*/ 15 h 17"/>
                  <a:gd name="T12" fmla="*/ 23 w 44"/>
                  <a:gd name="T13" fmla="*/ 10 h 17"/>
                  <a:gd name="T14" fmla="*/ 38 w 44"/>
                  <a:gd name="T15" fmla="*/ 4 h 17"/>
                  <a:gd name="T16" fmla="*/ 44 w 44"/>
                  <a:gd name="T17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17">
                    <a:moveTo>
                      <a:pt x="44" y="1"/>
                    </a:moveTo>
                    <a:cubicBezTo>
                      <a:pt x="44" y="0"/>
                      <a:pt x="42" y="1"/>
                      <a:pt x="38" y="3"/>
                    </a:cubicBezTo>
                    <a:cubicBezTo>
                      <a:pt x="33" y="4"/>
                      <a:pt x="28" y="6"/>
                      <a:pt x="22" y="8"/>
                    </a:cubicBezTo>
                    <a:cubicBezTo>
                      <a:pt x="16" y="11"/>
                      <a:pt x="11" y="12"/>
                      <a:pt x="6" y="14"/>
                    </a:cubicBezTo>
                    <a:cubicBezTo>
                      <a:pt x="2" y="15"/>
                      <a:pt x="0" y="16"/>
                      <a:pt x="0" y="16"/>
                    </a:cubicBezTo>
                    <a:cubicBezTo>
                      <a:pt x="0" y="17"/>
                      <a:pt x="3" y="16"/>
                      <a:pt x="7" y="15"/>
                    </a:cubicBezTo>
                    <a:cubicBezTo>
                      <a:pt x="11" y="14"/>
                      <a:pt x="16" y="12"/>
                      <a:pt x="23" y="10"/>
                    </a:cubicBezTo>
                    <a:cubicBezTo>
                      <a:pt x="29" y="8"/>
                      <a:pt x="34" y="5"/>
                      <a:pt x="38" y="4"/>
                    </a:cubicBezTo>
                    <a:cubicBezTo>
                      <a:pt x="42" y="2"/>
                      <a:pt x="44" y="1"/>
                      <a:pt x="44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72">
                <a:extLst>
                  <a:ext uri="{FF2B5EF4-FFF2-40B4-BE49-F238E27FC236}">
                    <a16:creationId xmlns:a16="http://schemas.microsoft.com/office/drawing/2014/main" id="{084AC560-9EE0-4FF8-A8C7-36155D353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3" y="242"/>
                <a:ext cx="55" cy="58"/>
              </a:xfrm>
              <a:custGeom>
                <a:avLst/>
                <a:gdLst>
                  <a:gd name="T0" fmla="*/ 9 w 24"/>
                  <a:gd name="T1" fmla="*/ 0 h 25"/>
                  <a:gd name="T2" fmla="*/ 11 w 24"/>
                  <a:gd name="T3" fmla="*/ 2 h 25"/>
                  <a:gd name="T4" fmla="*/ 13 w 24"/>
                  <a:gd name="T5" fmla="*/ 7 h 25"/>
                  <a:gd name="T6" fmla="*/ 11 w 24"/>
                  <a:gd name="T7" fmla="*/ 10 h 25"/>
                  <a:gd name="T8" fmla="*/ 6 w 24"/>
                  <a:gd name="T9" fmla="*/ 11 h 25"/>
                  <a:gd name="T10" fmla="*/ 1 w 24"/>
                  <a:gd name="T11" fmla="*/ 13 h 25"/>
                  <a:gd name="T12" fmla="*/ 1 w 24"/>
                  <a:gd name="T13" fmla="*/ 19 h 25"/>
                  <a:gd name="T14" fmla="*/ 5 w 24"/>
                  <a:gd name="T15" fmla="*/ 23 h 25"/>
                  <a:gd name="T16" fmla="*/ 10 w 24"/>
                  <a:gd name="T17" fmla="*/ 24 h 25"/>
                  <a:gd name="T18" fmla="*/ 18 w 24"/>
                  <a:gd name="T19" fmla="*/ 21 h 25"/>
                  <a:gd name="T20" fmla="*/ 23 w 24"/>
                  <a:gd name="T21" fmla="*/ 18 h 25"/>
                  <a:gd name="T22" fmla="*/ 24 w 24"/>
                  <a:gd name="T23" fmla="*/ 16 h 25"/>
                  <a:gd name="T24" fmla="*/ 23 w 24"/>
                  <a:gd name="T25" fmla="*/ 17 h 25"/>
                  <a:gd name="T26" fmla="*/ 18 w 24"/>
                  <a:gd name="T27" fmla="*/ 20 h 25"/>
                  <a:gd name="T28" fmla="*/ 10 w 24"/>
                  <a:gd name="T29" fmla="*/ 23 h 25"/>
                  <a:gd name="T30" fmla="*/ 2 w 24"/>
                  <a:gd name="T31" fmla="*/ 19 h 25"/>
                  <a:gd name="T32" fmla="*/ 2 w 24"/>
                  <a:gd name="T33" fmla="*/ 14 h 25"/>
                  <a:gd name="T34" fmla="*/ 7 w 24"/>
                  <a:gd name="T35" fmla="*/ 12 h 25"/>
                  <a:gd name="T36" fmla="*/ 11 w 24"/>
                  <a:gd name="T37" fmla="*/ 11 h 25"/>
                  <a:gd name="T38" fmla="*/ 14 w 24"/>
                  <a:gd name="T39" fmla="*/ 7 h 25"/>
                  <a:gd name="T40" fmla="*/ 11 w 24"/>
                  <a:gd name="T41" fmla="*/ 2 h 25"/>
                  <a:gd name="T42" fmla="*/ 9 w 24"/>
                  <a:gd name="T4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5">
                    <a:moveTo>
                      <a:pt x="9" y="0"/>
                    </a:move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5"/>
                      <a:pt x="13" y="7"/>
                    </a:cubicBezTo>
                    <a:cubicBezTo>
                      <a:pt x="13" y="8"/>
                      <a:pt x="12" y="9"/>
                      <a:pt x="11" y="10"/>
                    </a:cubicBezTo>
                    <a:cubicBezTo>
                      <a:pt x="9" y="10"/>
                      <a:pt x="8" y="10"/>
                      <a:pt x="6" y="11"/>
                    </a:cubicBezTo>
                    <a:cubicBezTo>
                      <a:pt x="5" y="11"/>
                      <a:pt x="3" y="12"/>
                      <a:pt x="1" y="13"/>
                    </a:cubicBezTo>
                    <a:cubicBezTo>
                      <a:pt x="0" y="15"/>
                      <a:pt x="0" y="17"/>
                      <a:pt x="1" y="19"/>
                    </a:cubicBezTo>
                    <a:cubicBezTo>
                      <a:pt x="1" y="21"/>
                      <a:pt x="3" y="23"/>
                      <a:pt x="5" y="23"/>
                    </a:cubicBezTo>
                    <a:cubicBezTo>
                      <a:pt x="6" y="24"/>
                      <a:pt x="8" y="25"/>
                      <a:pt x="10" y="24"/>
                    </a:cubicBezTo>
                    <a:cubicBezTo>
                      <a:pt x="13" y="24"/>
                      <a:pt x="16" y="22"/>
                      <a:pt x="18" y="21"/>
                    </a:cubicBezTo>
                    <a:cubicBezTo>
                      <a:pt x="21" y="20"/>
                      <a:pt x="22" y="19"/>
                      <a:pt x="23" y="18"/>
                    </a:cubicBezTo>
                    <a:cubicBezTo>
                      <a:pt x="24" y="17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3" y="17"/>
                    </a:cubicBezTo>
                    <a:cubicBezTo>
                      <a:pt x="22" y="18"/>
                      <a:pt x="20" y="19"/>
                      <a:pt x="18" y="20"/>
                    </a:cubicBezTo>
                    <a:cubicBezTo>
                      <a:pt x="16" y="21"/>
                      <a:pt x="13" y="22"/>
                      <a:pt x="10" y="23"/>
                    </a:cubicBezTo>
                    <a:cubicBezTo>
                      <a:pt x="7" y="23"/>
                      <a:pt x="3" y="22"/>
                      <a:pt x="2" y="19"/>
                    </a:cubicBezTo>
                    <a:cubicBezTo>
                      <a:pt x="1" y="17"/>
                      <a:pt x="2" y="15"/>
                      <a:pt x="2" y="14"/>
                    </a:cubicBezTo>
                    <a:cubicBezTo>
                      <a:pt x="3" y="13"/>
                      <a:pt x="5" y="12"/>
                      <a:pt x="7" y="12"/>
                    </a:cubicBezTo>
                    <a:cubicBezTo>
                      <a:pt x="8" y="12"/>
                      <a:pt x="10" y="11"/>
                      <a:pt x="11" y="11"/>
                    </a:cubicBezTo>
                    <a:cubicBezTo>
                      <a:pt x="12" y="10"/>
                      <a:pt x="14" y="8"/>
                      <a:pt x="14" y="7"/>
                    </a:cubicBezTo>
                    <a:cubicBezTo>
                      <a:pt x="14" y="4"/>
                      <a:pt x="12" y="2"/>
                      <a:pt x="11" y="2"/>
                    </a:cubicBezTo>
                    <a:cubicBezTo>
                      <a:pt x="10" y="1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73">
                <a:extLst>
                  <a:ext uri="{FF2B5EF4-FFF2-40B4-BE49-F238E27FC236}">
                    <a16:creationId xmlns:a16="http://schemas.microsoft.com/office/drawing/2014/main" id="{410F7949-86C3-4D58-85F3-A6DE9C994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" y="275"/>
                <a:ext cx="60" cy="50"/>
              </a:xfrm>
              <a:custGeom>
                <a:avLst/>
                <a:gdLst>
                  <a:gd name="T0" fmla="*/ 4 w 26"/>
                  <a:gd name="T1" fmla="*/ 9 h 22"/>
                  <a:gd name="T2" fmla="*/ 3 w 26"/>
                  <a:gd name="T3" fmla="*/ 9 h 22"/>
                  <a:gd name="T4" fmla="*/ 1 w 26"/>
                  <a:gd name="T5" fmla="*/ 14 h 22"/>
                  <a:gd name="T6" fmla="*/ 5 w 26"/>
                  <a:gd name="T7" fmla="*/ 21 h 22"/>
                  <a:gd name="T8" fmla="*/ 15 w 26"/>
                  <a:gd name="T9" fmla="*/ 21 h 22"/>
                  <a:gd name="T10" fmla="*/ 23 w 26"/>
                  <a:gd name="T11" fmla="*/ 15 h 22"/>
                  <a:gd name="T12" fmla="*/ 25 w 26"/>
                  <a:gd name="T13" fmla="*/ 8 h 22"/>
                  <a:gd name="T14" fmla="*/ 25 w 26"/>
                  <a:gd name="T15" fmla="*/ 2 h 22"/>
                  <a:gd name="T16" fmla="*/ 24 w 26"/>
                  <a:gd name="T17" fmla="*/ 1 h 22"/>
                  <a:gd name="T18" fmla="*/ 24 w 26"/>
                  <a:gd name="T19" fmla="*/ 7 h 22"/>
                  <a:gd name="T20" fmla="*/ 22 w 26"/>
                  <a:gd name="T21" fmla="*/ 14 h 22"/>
                  <a:gd name="T22" fmla="*/ 15 w 26"/>
                  <a:gd name="T23" fmla="*/ 20 h 22"/>
                  <a:gd name="T24" fmla="*/ 6 w 26"/>
                  <a:gd name="T25" fmla="*/ 20 h 22"/>
                  <a:gd name="T26" fmla="*/ 2 w 26"/>
                  <a:gd name="T27" fmla="*/ 14 h 22"/>
                  <a:gd name="T28" fmla="*/ 3 w 26"/>
                  <a:gd name="T29" fmla="*/ 10 h 22"/>
                  <a:gd name="T30" fmla="*/ 4 w 26"/>
                  <a:gd name="T3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2">
                    <a:moveTo>
                      <a:pt x="4" y="9"/>
                    </a:moveTo>
                    <a:cubicBezTo>
                      <a:pt x="4" y="9"/>
                      <a:pt x="4" y="9"/>
                      <a:pt x="3" y="9"/>
                    </a:cubicBezTo>
                    <a:cubicBezTo>
                      <a:pt x="2" y="10"/>
                      <a:pt x="0" y="12"/>
                      <a:pt x="1" y="14"/>
                    </a:cubicBezTo>
                    <a:cubicBezTo>
                      <a:pt x="1" y="17"/>
                      <a:pt x="3" y="19"/>
                      <a:pt x="5" y="21"/>
                    </a:cubicBezTo>
                    <a:cubicBezTo>
                      <a:pt x="8" y="22"/>
                      <a:pt x="12" y="22"/>
                      <a:pt x="15" y="21"/>
                    </a:cubicBezTo>
                    <a:cubicBezTo>
                      <a:pt x="18" y="20"/>
                      <a:pt x="21" y="17"/>
                      <a:pt x="23" y="15"/>
                    </a:cubicBezTo>
                    <a:cubicBezTo>
                      <a:pt x="25" y="12"/>
                      <a:pt x="25" y="10"/>
                      <a:pt x="25" y="8"/>
                    </a:cubicBezTo>
                    <a:cubicBezTo>
                      <a:pt x="26" y="5"/>
                      <a:pt x="25" y="3"/>
                      <a:pt x="25" y="2"/>
                    </a:cubicBezTo>
                    <a:cubicBezTo>
                      <a:pt x="24" y="1"/>
                      <a:pt x="24" y="0"/>
                      <a:pt x="24" y="1"/>
                    </a:cubicBezTo>
                    <a:cubicBezTo>
                      <a:pt x="24" y="1"/>
                      <a:pt x="25" y="3"/>
                      <a:pt x="24" y="7"/>
                    </a:cubicBezTo>
                    <a:cubicBezTo>
                      <a:pt x="24" y="10"/>
                      <a:pt x="23" y="12"/>
                      <a:pt x="22" y="14"/>
                    </a:cubicBezTo>
                    <a:cubicBezTo>
                      <a:pt x="20" y="17"/>
                      <a:pt x="18" y="19"/>
                      <a:pt x="15" y="20"/>
                    </a:cubicBezTo>
                    <a:cubicBezTo>
                      <a:pt x="12" y="21"/>
                      <a:pt x="8" y="21"/>
                      <a:pt x="6" y="20"/>
                    </a:cubicBezTo>
                    <a:cubicBezTo>
                      <a:pt x="3" y="19"/>
                      <a:pt x="2" y="16"/>
                      <a:pt x="2" y="14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4" y="9"/>
                      <a:pt x="4" y="9"/>
                      <a:pt x="4" y="9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74">
                <a:extLst>
                  <a:ext uri="{FF2B5EF4-FFF2-40B4-BE49-F238E27FC236}">
                    <a16:creationId xmlns:a16="http://schemas.microsoft.com/office/drawing/2014/main" id="{FD1EA5CE-CCF2-4221-A2CE-E6A031706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" y="212"/>
                <a:ext cx="42" cy="49"/>
              </a:xfrm>
              <a:custGeom>
                <a:avLst/>
                <a:gdLst>
                  <a:gd name="T0" fmla="*/ 10 w 18"/>
                  <a:gd name="T1" fmla="*/ 21 h 21"/>
                  <a:gd name="T2" fmla="*/ 9 w 18"/>
                  <a:gd name="T3" fmla="*/ 18 h 21"/>
                  <a:gd name="T4" fmla="*/ 2 w 18"/>
                  <a:gd name="T5" fmla="*/ 12 h 21"/>
                  <a:gd name="T6" fmla="*/ 2 w 18"/>
                  <a:gd name="T7" fmla="*/ 14 h 21"/>
                  <a:gd name="T8" fmla="*/ 6 w 18"/>
                  <a:gd name="T9" fmla="*/ 11 h 21"/>
                  <a:gd name="T10" fmla="*/ 17 w 18"/>
                  <a:gd name="T11" fmla="*/ 0 h 21"/>
                  <a:gd name="T12" fmla="*/ 5 w 18"/>
                  <a:gd name="T13" fmla="*/ 10 h 21"/>
                  <a:gd name="T14" fmla="*/ 2 w 18"/>
                  <a:gd name="T15" fmla="*/ 13 h 21"/>
                  <a:gd name="T16" fmla="*/ 0 w 18"/>
                  <a:gd name="T17" fmla="*/ 13 h 21"/>
                  <a:gd name="T18" fmla="*/ 2 w 18"/>
                  <a:gd name="T19" fmla="*/ 14 h 21"/>
                  <a:gd name="T20" fmla="*/ 8 w 18"/>
                  <a:gd name="T21" fmla="*/ 18 h 21"/>
                  <a:gd name="T22" fmla="*/ 10 w 18"/>
                  <a:gd name="T2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" h="21">
                    <a:moveTo>
                      <a:pt x="10" y="21"/>
                    </a:moveTo>
                    <a:cubicBezTo>
                      <a:pt x="10" y="21"/>
                      <a:pt x="10" y="20"/>
                      <a:pt x="9" y="18"/>
                    </a:cubicBezTo>
                    <a:cubicBezTo>
                      <a:pt x="7" y="16"/>
                      <a:pt x="5" y="14"/>
                      <a:pt x="2" y="12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3"/>
                      <a:pt x="5" y="12"/>
                      <a:pt x="6" y="11"/>
                    </a:cubicBezTo>
                    <a:cubicBezTo>
                      <a:pt x="14" y="7"/>
                      <a:pt x="18" y="0"/>
                      <a:pt x="17" y="0"/>
                    </a:cubicBezTo>
                    <a:cubicBezTo>
                      <a:pt x="17" y="0"/>
                      <a:pt x="13" y="6"/>
                      <a:pt x="5" y="10"/>
                    </a:cubicBezTo>
                    <a:cubicBezTo>
                      <a:pt x="4" y="11"/>
                      <a:pt x="3" y="12"/>
                      <a:pt x="2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5" y="15"/>
                      <a:pt x="7" y="17"/>
                      <a:pt x="8" y="18"/>
                    </a:cubicBezTo>
                    <a:cubicBezTo>
                      <a:pt x="9" y="20"/>
                      <a:pt x="10" y="21"/>
                      <a:pt x="10" y="2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75">
                <a:extLst>
                  <a:ext uri="{FF2B5EF4-FFF2-40B4-BE49-F238E27FC236}">
                    <a16:creationId xmlns:a16="http://schemas.microsoft.com/office/drawing/2014/main" id="{2078DBC5-34EA-4124-85C9-7271AAE5B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0" y="217"/>
                <a:ext cx="7" cy="25"/>
              </a:xfrm>
              <a:custGeom>
                <a:avLst/>
                <a:gdLst>
                  <a:gd name="T0" fmla="*/ 2 w 3"/>
                  <a:gd name="T1" fmla="*/ 0 h 11"/>
                  <a:gd name="T2" fmla="*/ 0 w 3"/>
                  <a:gd name="T3" fmla="*/ 5 h 11"/>
                  <a:gd name="T4" fmla="*/ 2 w 3"/>
                  <a:gd name="T5" fmla="*/ 10 h 11"/>
                  <a:gd name="T6" fmla="*/ 1 w 3"/>
                  <a:gd name="T7" fmla="*/ 5 h 11"/>
                  <a:gd name="T8" fmla="*/ 2 w 3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1">
                    <a:moveTo>
                      <a:pt x="2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1" y="11"/>
                      <a:pt x="2" y="10"/>
                    </a:cubicBezTo>
                    <a:cubicBezTo>
                      <a:pt x="2" y="10"/>
                      <a:pt x="1" y="8"/>
                      <a:pt x="1" y="5"/>
                    </a:cubicBezTo>
                    <a:cubicBezTo>
                      <a:pt x="2" y="2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6">
                <a:extLst>
                  <a:ext uri="{FF2B5EF4-FFF2-40B4-BE49-F238E27FC236}">
                    <a16:creationId xmlns:a16="http://schemas.microsoft.com/office/drawing/2014/main" id="{F0E9D2F3-3A2A-43A4-8CCC-5F5219DFB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" y="210"/>
                <a:ext cx="309" cy="233"/>
              </a:xfrm>
              <a:custGeom>
                <a:avLst/>
                <a:gdLst>
                  <a:gd name="T0" fmla="*/ 134 w 134"/>
                  <a:gd name="T1" fmla="*/ 65 h 101"/>
                  <a:gd name="T2" fmla="*/ 104 w 134"/>
                  <a:gd name="T3" fmla="*/ 19 h 101"/>
                  <a:gd name="T4" fmla="*/ 54 w 134"/>
                  <a:gd name="T5" fmla="*/ 1 h 101"/>
                  <a:gd name="T6" fmla="*/ 6 w 134"/>
                  <a:gd name="T7" fmla="*/ 17 h 101"/>
                  <a:gd name="T8" fmla="*/ 47 w 134"/>
                  <a:gd name="T9" fmla="*/ 17 h 101"/>
                  <a:gd name="T10" fmla="*/ 52 w 134"/>
                  <a:gd name="T11" fmla="*/ 19 h 101"/>
                  <a:gd name="T12" fmla="*/ 15 w 134"/>
                  <a:gd name="T13" fmla="*/ 27 h 101"/>
                  <a:gd name="T14" fmla="*/ 17 w 134"/>
                  <a:gd name="T15" fmla="*/ 37 h 101"/>
                  <a:gd name="T16" fmla="*/ 50 w 134"/>
                  <a:gd name="T17" fmla="*/ 33 h 101"/>
                  <a:gd name="T18" fmla="*/ 18 w 134"/>
                  <a:gd name="T19" fmla="*/ 42 h 101"/>
                  <a:gd name="T20" fmla="*/ 19 w 134"/>
                  <a:gd name="T21" fmla="*/ 52 h 101"/>
                  <a:gd name="T22" fmla="*/ 51 w 134"/>
                  <a:gd name="T23" fmla="*/ 44 h 101"/>
                  <a:gd name="T24" fmla="*/ 26 w 134"/>
                  <a:gd name="T25" fmla="*/ 55 h 101"/>
                  <a:gd name="T26" fmla="*/ 30 w 134"/>
                  <a:gd name="T27" fmla="*/ 62 h 101"/>
                  <a:gd name="T28" fmla="*/ 54 w 134"/>
                  <a:gd name="T29" fmla="*/ 53 h 101"/>
                  <a:gd name="T30" fmla="*/ 62 w 134"/>
                  <a:gd name="T31" fmla="*/ 62 h 101"/>
                  <a:gd name="T32" fmla="*/ 87 w 134"/>
                  <a:gd name="T33" fmla="*/ 90 h 101"/>
                  <a:gd name="T34" fmla="*/ 112 w 134"/>
                  <a:gd name="T35" fmla="*/ 101 h 101"/>
                  <a:gd name="T36" fmla="*/ 134 w 134"/>
                  <a:gd name="T37" fmla="*/ 6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4" h="101">
                    <a:moveTo>
                      <a:pt x="134" y="65"/>
                    </a:moveTo>
                    <a:cubicBezTo>
                      <a:pt x="134" y="65"/>
                      <a:pt x="108" y="23"/>
                      <a:pt x="104" y="19"/>
                    </a:cubicBezTo>
                    <a:cubicBezTo>
                      <a:pt x="99" y="16"/>
                      <a:pt x="58" y="0"/>
                      <a:pt x="54" y="1"/>
                    </a:cubicBezTo>
                    <a:cubicBezTo>
                      <a:pt x="51" y="3"/>
                      <a:pt x="0" y="11"/>
                      <a:pt x="6" y="17"/>
                    </a:cubicBezTo>
                    <a:cubicBezTo>
                      <a:pt x="12" y="23"/>
                      <a:pt x="47" y="17"/>
                      <a:pt x="47" y="17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9"/>
                      <a:pt x="21" y="24"/>
                      <a:pt x="15" y="27"/>
                    </a:cubicBezTo>
                    <a:cubicBezTo>
                      <a:pt x="9" y="31"/>
                      <a:pt x="11" y="38"/>
                      <a:pt x="17" y="37"/>
                    </a:cubicBezTo>
                    <a:cubicBezTo>
                      <a:pt x="22" y="37"/>
                      <a:pt x="48" y="32"/>
                      <a:pt x="50" y="33"/>
                    </a:cubicBezTo>
                    <a:cubicBezTo>
                      <a:pt x="52" y="34"/>
                      <a:pt x="22" y="40"/>
                      <a:pt x="18" y="42"/>
                    </a:cubicBezTo>
                    <a:cubicBezTo>
                      <a:pt x="14" y="44"/>
                      <a:pt x="13" y="52"/>
                      <a:pt x="19" y="52"/>
                    </a:cubicBezTo>
                    <a:cubicBezTo>
                      <a:pt x="22" y="52"/>
                      <a:pt x="51" y="44"/>
                      <a:pt x="51" y="44"/>
                    </a:cubicBezTo>
                    <a:cubicBezTo>
                      <a:pt x="51" y="44"/>
                      <a:pt x="28" y="53"/>
                      <a:pt x="26" y="55"/>
                    </a:cubicBezTo>
                    <a:cubicBezTo>
                      <a:pt x="23" y="58"/>
                      <a:pt x="25" y="63"/>
                      <a:pt x="30" y="62"/>
                    </a:cubicBezTo>
                    <a:cubicBezTo>
                      <a:pt x="34" y="61"/>
                      <a:pt x="49" y="54"/>
                      <a:pt x="54" y="53"/>
                    </a:cubicBezTo>
                    <a:cubicBezTo>
                      <a:pt x="54" y="53"/>
                      <a:pt x="58" y="54"/>
                      <a:pt x="62" y="62"/>
                    </a:cubicBezTo>
                    <a:cubicBezTo>
                      <a:pt x="64" y="66"/>
                      <a:pt x="72" y="91"/>
                      <a:pt x="87" y="90"/>
                    </a:cubicBezTo>
                    <a:cubicBezTo>
                      <a:pt x="100" y="90"/>
                      <a:pt x="112" y="101"/>
                      <a:pt x="112" y="101"/>
                    </a:cubicBezTo>
                    <a:lnTo>
                      <a:pt x="134" y="65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77">
                <a:extLst>
                  <a:ext uri="{FF2B5EF4-FFF2-40B4-BE49-F238E27FC236}">
                    <a16:creationId xmlns:a16="http://schemas.microsoft.com/office/drawing/2014/main" id="{5A4F0951-73EB-49C4-BE19-7097CB858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" y="245"/>
                <a:ext cx="145" cy="20"/>
              </a:xfrm>
              <a:custGeom>
                <a:avLst/>
                <a:gdLst>
                  <a:gd name="T0" fmla="*/ 0 w 63"/>
                  <a:gd name="T1" fmla="*/ 2 h 9"/>
                  <a:gd name="T2" fmla="*/ 9 w 63"/>
                  <a:gd name="T3" fmla="*/ 5 h 9"/>
                  <a:gd name="T4" fmla="*/ 20 w 63"/>
                  <a:gd name="T5" fmla="*/ 5 h 9"/>
                  <a:gd name="T6" fmla="*/ 32 w 63"/>
                  <a:gd name="T7" fmla="*/ 4 h 9"/>
                  <a:gd name="T8" fmla="*/ 42 w 63"/>
                  <a:gd name="T9" fmla="*/ 2 h 9"/>
                  <a:gd name="T10" fmla="*/ 41 w 63"/>
                  <a:gd name="T11" fmla="*/ 2 h 9"/>
                  <a:gd name="T12" fmla="*/ 63 w 63"/>
                  <a:gd name="T13" fmla="*/ 9 h 9"/>
                  <a:gd name="T14" fmla="*/ 42 w 63"/>
                  <a:gd name="T15" fmla="*/ 0 h 9"/>
                  <a:gd name="T16" fmla="*/ 41 w 63"/>
                  <a:gd name="T17" fmla="*/ 0 h 9"/>
                  <a:gd name="T18" fmla="*/ 41 w 63"/>
                  <a:gd name="T19" fmla="*/ 0 h 9"/>
                  <a:gd name="T20" fmla="*/ 32 w 63"/>
                  <a:gd name="T21" fmla="*/ 1 h 9"/>
                  <a:gd name="T22" fmla="*/ 20 w 63"/>
                  <a:gd name="T23" fmla="*/ 3 h 9"/>
                  <a:gd name="T24" fmla="*/ 10 w 63"/>
                  <a:gd name="T25" fmla="*/ 3 h 9"/>
                  <a:gd name="T26" fmla="*/ 0 w 63"/>
                  <a:gd name="T27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9">
                    <a:moveTo>
                      <a:pt x="0" y="2"/>
                    </a:moveTo>
                    <a:cubicBezTo>
                      <a:pt x="0" y="3"/>
                      <a:pt x="4" y="4"/>
                      <a:pt x="9" y="5"/>
                    </a:cubicBezTo>
                    <a:cubicBezTo>
                      <a:pt x="12" y="5"/>
                      <a:pt x="16" y="5"/>
                      <a:pt x="20" y="5"/>
                    </a:cubicBezTo>
                    <a:cubicBezTo>
                      <a:pt x="24" y="5"/>
                      <a:pt x="28" y="4"/>
                      <a:pt x="32" y="4"/>
                    </a:cubicBezTo>
                    <a:cubicBezTo>
                      <a:pt x="35" y="3"/>
                      <a:pt x="39" y="3"/>
                      <a:pt x="42" y="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53" y="7"/>
                      <a:pt x="62" y="9"/>
                      <a:pt x="63" y="9"/>
                    </a:cubicBezTo>
                    <a:cubicBezTo>
                      <a:pt x="63" y="8"/>
                      <a:pt x="54" y="5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1"/>
                      <a:pt x="32" y="1"/>
                    </a:cubicBezTo>
                    <a:cubicBezTo>
                      <a:pt x="28" y="2"/>
                      <a:pt x="24" y="2"/>
                      <a:pt x="20" y="3"/>
                    </a:cubicBezTo>
                    <a:cubicBezTo>
                      <a:pt x="16" y="3"/>
                      <a:pt x="12" y="3"/>
                      <a:pt x="10" y="3"/>
                    </a:cubicBezTo>
                    <a:cubicBezTo>
                      <a:pt x="4" y="3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78">
                <a:extLst>
                  <a:ext uri="{FF2B5EF4-FFF2-40B4-BE49-F238E27FC236}">
                    <a16:creationId xmlns:a16="http://schemas.microsoft.com/office/drawing/2014/main" id="{4D37A3B6-E07D-43E4-8481-51FFB163B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" y="286"/>
                <a:ext cx="136" cy="69"/>
              </a:xfrm>
              <a:custGeom>
                <a:avLst/>
                <a:gdLst>
                  <a:gd name="T0" fmla="*/ 59 w 59"/>
                  <a:gd name="T1" fmla="*/ 27 h 30"/>
                  <a:gd name="T2" fmla="*/ 47 w 59"/>
                  <a:gd name="T3" fmla="*/ 27 h 30"/>
                  <a:gd name="T4" fmla="*/ 37 w 59"/>
                  <a:gd name="T5" fmla="*/ 19 h 30"/>
                  <a:gd name="T6" fmla="*/ 3 w 59"/>
                  <a:gd name="T7" fmla="*/ 6 h 30"/>
                  <a:gd name="T8" fmla="*/ 1 w 59"/>
                  <a:gd name="T9" fmla="*/ 2 h 30"/>
                  <a:gd name="T10" fmla="*/ 5 w 59"/>
                  <a:gd name="T11" fmla="*/ 0 h 30"/>
                  <a:gd name="T12" fmla="*/ 46 w 59"/>
                  <a:gd name="T13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30">
                    <a:moveTo>
                      <a:pt x="59" y="27"/>
                    </a:moveTo>
                    <a:cubicBezTo>
                      <a:pt x="56" y="30"/>
                      <a:pt x="51" y="29"/>
                      <a:pt x="47" y="27"/>
                    </a:cubicBezTo>
                    <a:cubicBezTo>
                      <a:pt x="44" y="25"/>
                      <a:pt x="41" y="22"/>
                      <a:pt x="37" y="19"/>
                    </a:cubicBezTo>
                    <a:cubicBezTo>
                      <a:pt x="27" y="12"/>
                      <a:pt x="13" y="14"/>
                      <a:pt x="3" y="6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0"/>
                      <a:pt x="3" y="0"/>
                      <a:pt x="5" y="0"/>
                    </a:cubicBezTo>
                    <a:cubicBezTo>
                      <a:pt x="19" y="0"/>
                      <a:pt x="32" y="1"/>
                      <a:pt x="46" y="1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79">
                <a:extLst>
                  <a:ext uri="{FF2B5EF4-FFF2-40B4-BE49-F238E27FC236}">
                    <a16:creationId xmlns:a16="http://schemas.microsoft.com/office/drawing/2014/main" id="{5D26A2B8-B3E6-4C66-A010-576B64A2D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" y="281"/>
                <a:ext cx="138" cy="74"/>
              </a:xfrm>
              <a:custGeom>
                <a:avLst/>
                <a:gdLst>
                  <a:gd name="T0" fmla="*/ 47 w 60"/>
                  <a:gd name="T1" fmla="*/ 3 h 32"/>
                  <a:gd name="T2" fmla="*/ 43 w 60"/>
                  <a:gd name="T3" fmla="*/ 2 h 32"/>
                  <a:gd name="T4" fmla="*/ 31 w 60"/>
                  <a:gd name="T5" fmla="*/ 2 h 32"/>
                  <a:gd name="T6" fmla="*/ 13 w 60"/>
                  <a:gd name="T7" fmla="*/ 1 h 32"/>
                  <a:gd name="T8" fmla="*/ 7 w 60"/>
                  <a:gd name="T9" fmla="*/ 1 h 32"/>
                  <a:gd name="T10" fmla="*/ 1 w 60"/>
                  <a:gd name="T11" fmla="*/ 2 h 32"/>
                  <a:gd name="T12" fmla="*/ 1 w 60"/>
                  <a:gd name="T13" fmla="*/ 6 h 32"/>
                  <a:gd name="T14" fmla="*/ 3 w 60"/>
                  <a:gd name="T15" fmla="*/ 9 h 32"/>
                  <a:gd name="T16" fmla="*/ 8 w 60"/>
                  <a:gd name="T17" fmla="*/ 12 h 32"/>
                  <a:gd name="T18" fmla="*/ 29 w 60"/>
                  <a:gd name="T19" fmla="*/ 18 h 32"/>
                  <a:gd name="T20" fmla="*/ 38 w 60"/>
                  <a:gd name="T21" fmla="*/ 22 h 32"/>
                  <a:gd name="T22" fmla="*/ 44 w 60"/>
                  <a:gd name="T23" fmla="*/ 27 h 32"/>
                  <a:gd name="T24" fmla="*/ 56 w 60"/>
                  <a:gd name="T25" fmla="*/ 31 h 32"/>
                  <a:gd name="T26" fmla="*/ 60 w 60"/>
                  <a:gd name="T27" fmla="*/ 29 h 32"/>
                  <a:gd name="T28" fmla="*/ 56 w 60"/>
                  <a:gd name="T29" fmla="*/ 30 h 32"/>
                  <a:gd name="T30" fmla="*/ 45 w 60"/>
                  <a:gd name="T31" fmla="*/ 26 h 32"/>
                  <a:gd name="T32" fmla="*/ 39 w 60"/>
                  <a:gd name="T33" fmla="*/ 20 h 32"/>
                  <a:gd name="T34" fmla="*/ 30 w 60"/>
                  <a:gd name="T35" fmla="*/ 16 h 32"/>
                  <a:gd name="T36" fmla="*/ 9 w 60"/>
                  <a:gd name="T37" fmla="*/ 10 h 32"/>
                  <a:gd name="T38" fmla="*/ 4 w 60"/>
                  <a:gd name="T39" fmla="*/ 7 h 32"/>
                  <a:gd name="T40" fmla="*/ 3 w 60"/>
                  <a:gd name="T41" fmla="*/ 4 h 32"/>
                  <a:gd name="T42" fmla="*/ 7 w 60"/>
                  <a:gd name="T43" fmla="*/ 3 h 32"/>
                  <a:gd name="T44" fmla="*/ 13 w 60"/>
                  <a:gd name="T45" fmla="*/ 3 h 32"/>
                  <a:gd name="T46" fmla="*/ 31 w 60"/>
                  <a:gd name="T47" fmla="*/ 3 h 32"/>
                  <a:gd name="T48" fmla="*/ 43 w 60"/>
                  <a:gd name="T49" fmla="*/ 3 h 32"/>
                  <a:gd name="T50" fmla="*/ 47 w 60"/>
                  <a:gd name="T51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32">
                    <a:moveTo>
                      <a:pt x="47" y="3"/>
                    </a:moveTo>
                    <a:cubicBezTo>
                      <a:pt x="47" y="3"/>
                      <a:pt x="46" y="3"/>
                      <a:pt x="43" y="2"/>
                    </a:cubicBezTo>
                    <a:cubicBezTo>
                      <a:pt x="40" y="2"/>
                      <a:pt x="36" y="2"/>
                      <a:pt x="31" y="2"/>
                    </a:cubicBezTo>
                    <a:cubicBezTo>
                      <a:pt x="25" y="2"/>
                      <a:pt x="19" y="1"/>
                      <a:pt x="13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6" y="1"/>
                      <a:pt x="4" y="0"/>
                      <a:pt x="1" y="2"/>
                    </a:cubicBezTo>
                    <a:cubicBezTo>
                      <a:pt x="0" y="3"/>
                      <a:pt x="0" y="5"/>
                      <a:pt x="1" y="6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4" y="10"/>
                      <a:pt x="6" y="11"/>
                      <a:pt x="8" y="12"/>
                    </a:cubicBezTo>
                    <a:cubicBezTo>
                      <a:pt x="15" y="15"/>
                      <a:pt x="23" y="16"/>
                      <a:pt x="29" y="18"/>
                    </a:cubicBezTo>
                    <a:cubicBezTo>
                      <a:pt x="32" y="19"/>
                      <a:pt x="35" y="20"/>
                      <a:pt x="38" y="22"/>
                    </a:cubicBezTo>
                    <a:cubicBezTo>
                      <a:pt x="40" y="24"/>
                      <a:pt x="42" y="25"/>
                      <a:pt x="44" y="27"/>
                    </a:cubicBezTo>
                    <a:cubicBezTo>
                      <a:pt x="48" y="31"/>
                      <a:pt x="53" y="32"/>
                      <a:pt x="56" y="31"/>
                    </a:cubicBezTo>
                    <a:cubicBezTo>
                      <a:pt x="59" y="31"/>
                      <a:pt x="60" y="29"/>
                      <a:pt x="60" y="29"/>
                    </a:cubicBezTo>
                    <a:cubicBezTo>
                      <a:pt x="60" y="29"/>
                      <a:pt x="58" y="30"/>
                      <a:pt x="56" y="30"/>
                    </a:cubicBezTo>
                    <a:cubicBezTo>
                      <a:pt x="53" y="31"/>
                      <a:pt x="49" y="29"/>
                      <a:pt x="45" y="26"/>
                    </a:cubicBezTo>
                    <a:cubicBezTo>
                      <a:pt x="43" y="24"/>
                      <a:pt x="41" y="22"/>
                      <a:pt x="39" y="20"/>
                    </a:cubicBezTo>
                    <a:cubicBezTo>
                      <a:pt x="36" y="18"/>
                      <a:pt x="33" y="17"/>
                      <a:pt x="30" y="16"/>
                    </a:cubicBezTo>
                    <a:cubicBezTo>
                      <a:pt x="23" y="14"/>
                      <a:pt x="16" y="13"/>
                      <a:pt x="9" y="10"/>
                    </a:cubicBezTo>
                    <a:cubicBezTo>
                      <a:pt x="7" y="9"/>
                      <a:pt x="6" y="8"/>
                      <a:pt x="4" y="7"/>
                    </a:cubicBezTo>
                    <a:cubicBezTo>
                      <a:pt x="3" y="6"/>
                      <a:pt x="2" y="4"/>
                      <a:pt x="3" y="4"/>
                    </a:cubicBezTo>
                    <a:cubicBezTo>
                      <a:pt x="4" y="3"/>
                      <a:pt x="6" y="3"/>
                      <a:pt x="7" y="3"/>
                    </a:cubicBezTo>
                    <a:cubicBezTo>
                      <a:pt x="9" y="3"/>
                      <a:pt x="11" y="3"/>
                      <a:pt x="13" y="3"/>
                    </a:cubicBezTo>
                    <a:cubicBezTo>
                      <a:pt x="19" y="3"/>
                      <a:pt x="25" y="3"/>
                      <a:pt x="31" y="3"/>
                    </a:cubicBezTo>
                    <a:cubicBezTo>
                      <a:pt x="36" y="3"/>
                      <a:pt x="40" y="3"/>
                      <a:pt x="43" y="3"/>
                    </a:cubicBezTo>
                    <a:cubicBezTo>
                      <a:pt x="46" y="3"/>
                      <a:pt x="47" y="3"/>
                      <a:pt x="47" y="3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0">
                <a:extLst>
                  <a:ext uri="{FF2B5EF4-FFF2-40B4-BE49-F238E27FC236}">
                    <a16:creationId xmlns:a16="http://schemas.microsoft.com/office/drawing/2014/main" id="{2790758D-D9E6-456F-B3C3-5B3D012F3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" y="2522"/>
                <a:ext cx="277" cy="464"/>
              </a:xfrm>
              <a:custGeom>
                <a:avLst/>
                <a:gdLst>
                  <a:gd name="T0" fmla="*/ 44 w 120"/>
                  <a:gd name="T1" fmla="*/ 0 h 201"/>
                  <a:gd name="T2" fmla="*/ 34 w 120"/>
                  <a:gd name="T3" fmla="*/ 105 h 201"/>
                  <a:gd name="T4" fmla="*/ 3 w 120"/>
                  <a:gd name="T5" fmla="*/ 186 h 201"/>
                  <a:gd name="T6" fmla="*/ 9 w 120"/>
                  <a:gd name="T7" fmla="*/ 200 h 201"/>
                  <a:gd name="T8" fmla="*/ 19 w 120"/>
                  <a:gd name="T9" fmla="*/ 198 h 201"/>
                  <a:gd name="T10" fmla="*/ 102 w 120"/>
                  <a:gd name="T11" fmla="*/ 127 h 201"/>
                  <a:gd name="T12" fmla="*/ 120 w 120"/>
                  <a:gd name="T13" fmla="*/ 17 h 201"/>
                  <a:gd name="T14" fmla="*/ 44 w 120"/>
                  <a:gd name="T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201">
                    <a:moveTo>
                      <a:pt x="44" y="0"/>
                    </a:moveTo>
                    <a:cubicBezTo>
                      <a:pt x="34" y="105"/>
                      <a:pt x="34" y="105"/>
                      <a:pt x="34" y="105"/>
                    </a:cubicBezTo>
                    <a:cubicBezTo>
                      <a:pt x="3" y="186"/>
                      <a:pt x="3" y="186"/>
                      <a:pt x="3" y="186"/>
                    </a:cubicBezTo>
                    <a:cubicBezTo>
                      <a:pt x="0" y="191"/>
                      <a:pt x="3" y="198"/>
                      <a:pt x="9" y="200"/>
                    </a:cubicBezTo>
                    <a:cubicBezTo>
                      <a:pt x="13" y="201"/>
                      <a:pt x="16" y="200"/>
                      <a:pt x="19" y="198"/>
                    </a:cubicBezTo>
                    <a:cubicBezTo>
                      <a:pt x="37" y="185"/>
                      <a:pt x="102" y="135"/>
                      <a:pt x="102" y="127"/>
                    </a:cubicBezTo>
                    <a:cubicBezTo>
                      <a:pt x="102" y="118"/>
                      <a:pt x="120" y="17"/>
                      <a:pt x="120" y="17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81">
                <a:extLst>
                  <a:ext uri="{FF2B5EF4-FFF2-40B4-BE49-F238E27FC236}">
                    <a16:creationId xmlns:a16="http://schemas.microsoft.com/office/drawing/2014/main" id="{4B085BBB-9B80-4B80-90D1-BF9B26DBEE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9" y="2799"/>
                <a:ext cx="217" cy="185"/>
              </a:xfrm>
              <a:custGeom>
                <a:avLst/>
                <a:gdLst>
                  <a:gd name="T0" fmla="*/ 92 w 94"/>
                  <a:gd name="T1" fmla="*/ 9 h 80"/>
                  <a:gd name="T2" fmla="*/ 10 w 94"/>
                  <a:gd name="T3" fmla="*/ 78 h 80"/>
                  <a:gd name="T4" fmla="*/ 4 w 94"/>
                  <a:gd name="T5" fmla="*/ 80 h 80"/>
                  <a:gd name="T6" fmla="*/ 0 w 94"/>
                  <a:gd name="T7" fmla="*/ 80 h 80"/>
                  <a:gd name="T8" fmla="*/ 4 w 94"/>
                  <a:gd name="T9" fmla="*/ 80 h 80"/>
                  <a:gd name="T10" fmla="*/ 11 w 94"/>
                  <a:gd name="T11" fmla="*/ 78 h 80"/>
                  <a:gd name="T12" fmla="*/ 88 w 94"/>
                  <a:gd name="T13" fmla="*/ 14 h 80"/>
                  <a:gd name="T14" fmla="*/ 92 w 94"/>
                  <a:gd name="T15" fmla="*/ 9 h 80"/>
                  <a:gd name="T16" fmla="*/ 94 w 94"/>
                  <a:gd name="T17" fmla="*/ 0 h 80"/>
                  <a:gd name="T18" fmla="*/ 94 w 94"/>
                  <a:gd name="T19" fmla="*/ 0 h 80"/>
                  <a:gd name="T20" fmla="*/ 93 w 94"/>
                  <a:gd name="T21" fmla="*/ 6 h 80"/>
                  <a:gd name="T22" fmla="*/ 93 w 94"/>
                  <a:gd name="T23" fmla="*/ 4 h 80"/>
                  <a:gd name="T24" fmla="*/ 94 w 94"/>
                  <a:gd name="T2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80">
                    <a:moveTo>
                      <a:pt x="92" y="9"/>
                    </a:moveTo>
                    <a:cubicBezTo>
                      <a:pt x="83" y="22"/>
                      <a:pt x="27" y="66"/>
                      <a:pt x="10" y="78"/>
                    </a:cubicBezTo>
                    <a:cubicBezTo>
                      <a:pt x="8" y="80"/>
                      <a:pt x="6" y="80"/>
                      <a:pt x="4" y="80"/>
                    </a:cubicBezTo>
                    <a:cubicBezTo>
                      <a:pt x="3" y="80"/>
                      <a:pt x="2" y="80"/>
                      <a:pt x="0" y="80"/>
                    </a:cubicBezTo>
                    <a:cubicBezTo>
                      <a:pt x="2" y="80"/>
                      <a:pt x="3" y="80"/>
                      <a:pt x="4" y="80"/>
                    </a:cubicBezTo>
                    <a:cubicBezTo>
                      <a:pt x="6" y="80"/>
                      <a:pt x="9" y="80"/>
                      <a:pt x="11" y="78"/>
                    </a:cubicBezTo>
                    <a:cubicBezTo>
                      <a:pt x="60" y="40"/>
                      <a:pt x="81" y="21"/>
                      <a:pt x="88" y="14"/>
                    </a:cubicBezTo>
                    <a:cubicBezTo>
                      <a:pt x="90" y="13"/>
                      <a:pt x="91" y="11"/>
                      <a:pt x="92" y="9"/>
                    </a:cubicBezTo>
                    <a:moveTo>
                      <a:pt x="94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94" y="2"/>
                      <a:pt x="93" y="4"/>
                      <a:pt x="93" y="6"/>
                    </a:cubicBezTo>
                    <a:cubicBezTo>
                      <a:pt x="93" y="5"/>
                      <a:pt x="93" y="5"/>
                      <a:pt x="93" y="4"/>
                    </a:cubicBezTo>
                    <a:cubicBezTo>
                      <a:pt x="94" y="0"/>
                      <a:pt x="94" y="0"/>
                      <a:pt x="9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82">
                <a:extLst>
                  <a:ext uri="{FF2B5EF4-FFF2-40B4-BE49-F238E27FC236}">
                    <a16:creationId xmlns:a16="http://schemas.microsoft.com/office/drawing/2014/main" id="{562B4E0A-EA33-4F28-A66E-597BD2C349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2799"/>
                <a:ext cx="217" cy="185"/>
              </a:xfrm>
              <a:custGeom>
                <a:avLst/>
                <a:gdLst>
                  <a:gd name="T0" fmla="*/ 94 w 94"/>
                  <a:gd name="T1" fmla="*/ 0 h 80"/>
                  <a:gd name="T2" fmla="*/ 0 w 94"/>
                  <a:gd name="T3" fmla="*/ 80 h 80"/>
                  <a:gd name="T4" fmla="*/ 0 w 94"/>
                  <a:gd name="T5" fmla="*/ 80 h 80"/>
                  <a:gd name="T6" fmla="*/ 4 w 94"/>
                  <a:gd name="T7" fmla="*/ 80 h 80"/>
                  <a:gd name="T8" fmla="*/ 10 w 94"/>
                  <a:gd name="T9" fmla="*/ 78 h 80"/>
                  <a:gd name="T10" fmla="*/ 92 w 94"/>
                  <a:gd name="T11" fmla="*/ 9 h 80"/>
                  <a:gd name="T12" fmla="*/ 93 w 94"/>
                  <a:gd name="T13" fmla="*/ 6 h 80"/>
                  <a:gd name="T14" fmla="*/ 94 w 94"/>
                  <a:gd name="T1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4" h="80">
                    <a:moveTo>
                      <a:pt x="94" y="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2" y="80"/>
                      <a:pt x="3" y="80"/>
                      <a:pt x="4" y="80"/>
                    </a:cubicBezTo>
                    <a:cubicBezTo>
                      <a:pt x="6" y="80"/>
                      <a:pt x="8" y="80"/>
                      <a:pt x="10" y="78"/>
                    </a:cubicBezTo>
                    <a:cubicBezTo>
                      <a:pt x="27" y="66"/>
                      <a:pt x="83" y="22"/>
                      <a:pt x="92" y="9"/>
                    </a:cubicBezTo>
                    <a:cubicBezTo>
                      <a:pt x="93" y="8"/>
                      <a:pt x="93" y="7"/>
                      <a:pt x="93" y="6"/>
                    </a:cubicBezTo>
                    <a:cubicBezTo>
                      <a:pt x="93" y="4"/>
                      <a:pt x="94" y="2"/>
                      <a:pt x="94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3">
                <a:extLst>
                  <a:ext uri="{FF2B5EF4-FFF2-40B4-BE49-F238E27FC236}">
                    <a16:creationId xmlns:a16="http://schemas.microsoft.com/office/drawing/2014/main" id="{D177A5C3-4E55-4FB6-8872-928590C3F9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65" y="2714"/>
                <a:ext cx="33" cy="27"/>
              </a:xfrm>
              <a:custGeom>
                <a:avLst/>
                <a:gdLst>
                  <a:gd name="T0" fmla="*/ 4 w 14"/>
                  <a:gd name="T1" fmla="*/ 1 h 12"/>
                  <a:gd name="T2" fmla="*/ 4 w 14"/>
                  <a:gd name="T3" fmla="*/ 1 h 12"/>
                  <a:gd name="T4" fmla="*/ 4 w 14"/>
                  <a:gd name="T5" fmla="*/ 1 h 12"/>
                  <a:gd name="T6" fmla="*/ 7 w 14"/>
                  <a:gd name="T7" fmla="*/ 0 h 12"/>
                  <a:gd name="T8" fmla="*/ 4 w 14"/>
                  <a:gd name="T9" fmla="*/ 1 h 12"/>
                  <a:gd name="T10" fmla="*/ 2 w 14"/>
                  <a:gd name="T11" fmla="*/ 9 h 12"/>
                  <a:gd name="T12" fmla="*/ 7 w 14"/>
                  <a:gd name="T13" fmla="*/ 12 h 12"/>
                  <a:gd name="T14" fmla="*/ 10 w 14"/>
                  <a:gd name="T15" fmla="*/ 12 h 12"/>
                  <a:gd name="T16" fmla="*/ 13 w 14"/>
                  <a:gd name="T17" fmla="*/ 3 h 12"/>
                  <a:gd name="T18" fmla="*/ 7 w 14"/>
                  <a:gd name="T1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2">
                    <a:moveTo>
                      <a:pt x="4" y="1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7" y="0"/>
                    </a:moveTo>
                    <a:cubicBezTo>
                      <a:pt x="6" y="0"/>
                      <a:pt x="5" y="0"/>
                      <a:pt x="4" y="1"/>
                    </a:cubicBezTo>
                    <a:cubicBezTo>
                      <a:pt x="1" y="3"/>
                      <a:pt x="0" y="6"/>
                      <a:pt x="2" y="9"/>
                    </a:cubicBezTo>
                    <a:cubicBezTo>
                      <a:pt x="3" y="11"/>
                      <a:pt x="5" y="12"/>
                      <a:pt x="7" y="12"/>
                    </a:cubicBezTo>
                    <a:cubicBezTo>
                      <a:pt x="8" y="12"/>
                      <a:pt x="9" y="12"/>
                      <a:pt x="10" y="12"/>
                    </a:cubicBezTo>
                    <a:cubicBezTo>
                      <a:pt x="13" y="10"/>
                      <a:pt x="14" y="6"/>
                      <a:pt x="13" y="3"/>
                    </a:cubicBezTo>
                    <a:cubicBezTo>
                      <a:pt x="11" y="1"/>
                      <a:pt x="9" y="0"/>
                      <a:pt x="7" y="0"/>
                    </a:cubicBezTo>
                  </a:path>
                </a:pathLst>
              </a:custGeom>
              <a:solidFill>
                <a:srgbClr val="F6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84">
                <a:extLst>
                  <a:ext uri="{FF2B5EF4-FFF2-40B4-BE49-F238E27FC236}">
                    <a16:creationId xmlns:a16="http://schemas.microsoft.com/office/drawing/2014/main" id="{4D781BC0-E995-4411-ACB2-579592100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2852"/>
                <a:ext cx="48" cy="33"/>
              </a:xfrm>
              <a:custGeom>
                <a:avLst/>
                <a:gdLst>
                  <a:gd name="T0" fmla="*/ 21 w 21"/>
                  <a:gd name="T1" fmla="*/ 14 h 14"/>
                  <a:gd name="T2" fmla="*/ 12 w 21"/>
                  <a:gd name="T3" fmla="*/ 5 h 14"/>
                  <a:gd name="T4" fmla="*/ 1 w 21"/>
                  <a:gd name="T5" fmla="*/ 1 h 14"/>
                  <a:gd name="T6" fmla="*/ 4 w 21"/>
                  <a:gd name="T7" fmla="*/ 0 h 14"/>
                  <a:gd name="T8" fmla="*/ 14 w 21"/>
                  <a:gd name="T9" fmla="*/ 3 h 14"/>
                  <a:gd name="T10" fmla="*/ 20 w 21"/>
                  <a:gd name="T11" fmla="*/ 10 h 14"/>
                  <a:gd name="T12" fmla="*/ 21 w 21"/>
                  <a:gd name="T13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4">
                    <a:moveTo>
                      <a:pt x="21" y="14"/>
                    </a:moveTo>
                    <a:cubicBezTo>
                      <a:pt x="20" y="14"/>
                      <a:pt x="18" y="8"/>
                      <a:pt x="12" y="5"/>
                    </a:cubicBezTo>
                    <a:cubicBezTo>
                      <a:pt x="7" y="1"/>
                      <a:pt x="1" y="2"/>
                      <a:pt x="1" y="1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7" y="0"/>
                      <a:pt x="10" y="1"/>
                      <a:pt x="14" y="3"/>
                    </a:cubicBezTo>
                    <a:cubicBezTo>
                      <a:pt x="17" y="5"/>
                      <a:pt x="19" y="8"/>
                      <a:pt x="20" y="10"/>
                    </a:cubicBezTo>
                    <a:cubicBezTo>
                      <a:pt x="21" y="12"/>
                      <a:pt x="21" y="14"/>
                      <a:pt x="21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85">
                <a:extLst>
                  <a:ext uri="{FF2B5EF4-FFF2-40B4-BE49-F238E27FC236}">
                    <a16:creationId xmlns:a16="http://schemas.microsoft.com/office/drawing/2014/main" id="{0820E489-98D8-40EF-95A3-1DBA549D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" y="2891"/>
                <a:ext cx="47" cy="24"/>
              </a:xfrm>
              <a:custGeom>
                <a:avLst/>
                <a:gdLst>
                  <a:gd name="T0" fmla="*/ 20 w 20"/>
                  <a:gd name="T1" fmla="*/ 10 h 10"/>
                  <a:gd name="T2" fmla="*/ 11 w 20"/>
                  <a:gd name="T3" fmla="*/ 4 h 10"/>
                  <a:gd name="T4" fmla="*/ 1 w 20"/>
                  <a:gd name="T5" fmla="*/ 2 h 10"/>
                  <a:gd name="T6" fmla="*/ 12 w 20"/>
                  <a:gd name="T7" fmla="*/ 2 h 10"/>
                  <a:gd name="T8" fmla="*/ 20 w 2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0">
                    <a:moveTo>
                      <a:pt x="20" y="10"/>
                    </a:moveTo>
                    <a:cubicBezTo>
                      <a:pt x="19" y="10"/>
                      <a:pt x="16" y="7"/>
                      <a:pt x="11" y="4"/>
                    </a:cubicBezTo>
                    <a:cubicBezTo>
                      <a:pt x="6" y="2"/>
                      <a:pt x="1" y="3"/>
                      <a:pt x="1" y="2"/>
                    </a:cubicBezTo>
                    <a:cubicBezTo>
                      <a:pt x="0" y="1"/>
                      <a:pt x="6" y="0"/>
                      <a:pt x="12" y="2"/>
                    </a:cubicBezTo>
                    <a:cubicBezTo>
                      <a:pt x="18" y="5"/>
                      <a:pt x="20" y="10"/>
                      <a:pt x="20" y="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6">
                <a:extLst>
                  <a:ext uri="{FF2B5EF4-FFF2-40B4-BE49-F238E27FC236}">
                    <a16:creationId xmlns:a16="http://schemas.microsoft.com/office/drawing/2014/main" id="{ECBAE87F-9B04-4EDE-962A-0C18857BBA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" y="2808"/>
                <a:ext cx="67" cy="40"/>
              </a:xfrm>
              <a:custGeom>
                <a:avLst/>
                <a:gdLst>
                  <a:gd name="T0" fmla="*/ 29 w 29"/>
                  <a:gd name="T1" fmla="*/ 16 h 17"/>
                  <a:gd name="T2" fmla="*/ 16 w 29"/>
                  <a:gd name="T3" fmla="*/ 7 h 17"/>
                  <a:gd name="T4" fmla="*/ 0 w 29"/>
                  <a:gd name="T5" fmla="*/ 2 h 17"/>
                  <a:gd name="T6" fmla="*/ 17 w 29"/>
                  <a:gd name="T7" fmla="*/ 5 h 17"/>
                  <a:gd name="T8" fmla="*/ 29 w 29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7">
                    <a:moveTo>
                      <a:pt x="29" y="16"/>
                    </a:moveTo>
                    <a:cubicBezTo>
                      <a:pt x="28" y="17"/>
                      <a:pt x="23" y="11"/>
                      <a:pt x="16" y="7"/>
                    </a:cubicBezTo>
                    <a:cubicBezTo>
                      <a:pt x="8" y="3"/>
                      <a:pt x="0" y="2"/>
                      <a:pt x="0" y="2"/>
                    </a:cubicBezTo>
                    <a:cubicBezTo>
                      <a:pt x="0" y="1"/>
                      <a:pt x="8" y="0"/>
                      <a:pt x="17" y="5"/>
                    </a:cubicBezTo>
                    <a:cubicBezTo>
                      <a:pt x="25" y="9"/>
                      <a:pt x="29" y="16"/>
                      <a:pt x="29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87">
                <a:extLst>
                  <a:ext uri="{FF2B5EF4-FFF2-40B4-BE49-F238E27FC236}">
                    <a16:creationId xmlns:a16="http://schemas.microsoft.com/office/drawing/2014/main" id="{6FD92EC8-8D7B-40FB-A5DB-76BD5EEA5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758"/>
                <a:ext cx="62" cy="16"/>
              </a:xfrm>
              <a:custGeom>
                <a:avLst/>
                <a:gdLst>
                  <a:gd name="T0" fmla="*/ 27 w 27"/>
                  <a:gd name="T1" fmla="*/ 7 h 7"/>
                  <a:gd name="T2" fmla="*/ 14 w 27"/>
                  <a:gd name="T3" fmla="*/ 3 h 7"/>
                  <a:gd name="T4" fmla="*/ 0 w 27"/>
                  <a:gd name="T5" fmla="*/ 3 h 7"/>
                  <a:gd name="T6" fmla="*/ 14 w 27"/>
                  <a:gd name="T7" fmla="*/ 1 h 7"/>
                  <a:gd name="T8" fmla="*/ 27 w 27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7">
                    <a:moveTo>
                      <a:pt x="27" y="7"/>
                    </a:moveTo>
                    <a:cubicBezTo>
                      <a:pt x="27" y="7"/>
                      <a:pt x="21" y="4"/>
                      <a:pt x="14" y="3"/>
                    </a:cubicBezTo>
                    <a:cubicBezTo>
                      <a:pt x="6" y="2"/>
                      <a:pt x="0" y="3"/>
                      <a:pt x="0" y="3"/>
                    </a:cubicBezTo>
                    <a:cubicBezTo>
                      <a:pt x="0" y="2"/>
                      <a:pt x="6" y="0"/>
                      <a:pt x="14" y="1"/>
                    </a:cubicBezTo>
                    <a:cubicBezTo>
                      <a:pt x="22" y="2"/>
                      <a:pt x="27" y="6"/>
                      <a:pt x="27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88">
                <a:extLst>
                  <a:ext uri="{FF2B5EF4-FFF2-40B4-BE49-F238E27FC236}">
                    <a16:creationId xmlns:a16="http://schemas.microsoft.com/office/drawing/2014/main" id="{986D26C2-A89F-4D0F-839B-72668689F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9" y="2686"/>
                <a:ext cx="67" cy="19"/>
              </a:xfrm>
              <a:custGeom>
                <a:avLst/>
                <a:gdLst>
                  <a:gd name="T0" fmla="*/ 29 w 29"/>
                  <a:gd name="T1" fmla="*/ 7 h 8"/>
                  <a:gd name="T2" fmla="*/ 15 w 29"/>
                  <a:gd name="T3" fmla="*/ 3 h 8"/>
                  <a:gd name="T4" fmla="*/ 1 w 29"/>
                  <a:gd name="T5" fmla="*/ 5 h 8"/>
                  <a:gd name="T6" fmla="*/ 4 w 29"/>
                  <a:gd name="T7" fmla="*/ 2 h 8"/>
                  <a:gd name="T8" fmla="*/ 15 w 29"/>
                  <a:gd name="T9" fmla="*/ 1 h 8"/>
                  <a:gd name="T10" fmla="*/ 25 w 29"/>
                  <a:gd name="T11" fmla="*/ 4 h 8"/>
                  <a:gd name="T12" fmla="*/ 29 w 29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9" y="7"/>
                    </a:moveTo>
                    <a:cubicBezTo>
                      <a:pt x="28" y="8"/>
                      <a:pt x="23" y="4"/>
                      <a:pt x="15" y="3"/>
                    </a:cubicBezTo>
                    <a:cubicBezTo>
                      <a:pt x="7" y="2"/>
                      <a:pt x="1" y="5"/>
                      <a:pt x="1" y="5"/>
                    </a:cubicBezTo>
                    <a:cubicBezTo>
                      <a:pt x="0" y="5"/>
                      <a:pt x="2" y="3"/>
                      <a:pt x="4" y="2"/>
                    </a:cubicBezTo>
                    <a:cubicBezTo>
                      <a:pt x="7" y="1"/>
                      <a:pt x="11" y="0"/>
                      <a:pt x="15" y="1"/>
                    </a:cubicBezTo>
                    <a:cubicBezTo>
                      <a:pt x="19" y="1"/>
                      <a:pt x="23" y="2"/>
                      <a:pt x="25" y="4"/>
                    </a:cubicBezTo>
                    <a:cubicBezTo>
                      <a:pt x="28" y="6"/>
                      <a:pt x="29" y="7"/>
                      <a:pt x="29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9">
                <a:extLst>
                  <a:ext uri="{FF2B5EF4-FFF2-40B4-BE49-F238E27FC236}">
                    <a16:creationId xmlns:a16="http://schemas.microsoft.com/office/drawing/2014/main" id="{C6269293-B6FA-46F6-8DB6-4D9192F08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9" y="2633"/>
                <a:ext cx="74" cy="46"/>
              </a:xfrm>
              <a:custGeom>
                <a:avLst/>
                <a:gdLst>
                  <a:gd name="T0" fmla="*/ 16 w 32"/>
                  <a:gd name="T1" fmla="*/ 20 h 20"/>
                  <a:gd name="T2" fmla="*/ 16 w 32"/>
                  <a:gd name="T3" fmla="*/ 16 h 20"/>
                  <a:gd name="T4" fmla="*/ 20 w 32"/>
                  <a:gd name="T5" fmla="*/ 6 h 20"/>
                  <a:gd name="T6" fmla="*/ 26 w 32"/>
                  <a:gd name="T7" fmla="*/ 1 h 20"/>
                  <a:gd name="T8" fmla="*/ 31 w 32"/>
                  <a:gd name="T9" fmla="*/ 2 h 20"/>
                  <a:gd name="T10" fmla="*/ 32 w 32"/>
                  <a:gd name="T11" fmla="*/ 7 h 20"/>
                  <a:gd name="T12" fmla="*/ 17 w 32"/>
                  <a:gd name="T13" fmla="*/ 20 h 20"/>
                  <a:gd name="T14" fmla="*/ 1 w 32"/>
                  <a:gd name="T15" fmla="*/ 9 h 20"/>
                  <a:gd name="T16" fmla="*/ 1 w 32"/>
                  <a:gd name="T17" fmla="*/ 4 h 20"/>
                  <a:gd name="T18" fmla="*/ 6 w 32"/>
                  <a:gd name="T19" fmla="*/ 2 h 20"/>
                  <a:gd name="T20" fmla="*/ 12 w 32"/>
                  <a:gd name="T21" fmla="*/ 6 h 20"/>
                  <a:gd name="T22" fmla="*/ 19 w 32"/>
                  <a:gd name="T23" fmla="*/ 15 h 20"/>
                  <a:gd name="T24" fmla="*/ 20 w 32"/>
                  <a:gd name="T25" fmla="*/ 19 h 20"/>
                  <a:gd name="T26" fmla="*/ 11 w 32"/>
                  <a:gd name="T27" fmla="*/ 7 h 20"/>
                  <a:gd name="T28" fmla="*/ 6 w 32"/>
                  <a:gd name="T29" fmla="*/ 4 h 20"/>
                  <a:gd name="T30" fmla="*/ 3 w 32"/>
                  <a:gd name="T31" fmla="*/ 5 h 20"/>
                  <a:gd name="T32" fmla="*/ 3 w 32"/>
                  <a:gd name="T33" fmla="*/ 8 h 20"/>
                  <a:gd name="T34" fmla="*/ 17 w 32"/>
                  <a:gd name="T35" fmla="*/ 18 h 20"/>
                  <a:gd name="T36" fmla="*/ 30 w 32"/>
                  <a:gd name="T37" fmla="*/ 7 h 20"/>
                  <a:gd name="T38" fmla="*/ 29 w 32"/>
                  <a:gd name="T39" fmla="*/ 4 h 20"/>
                  <a:gd name="T40" fmla="*/ 27 w 32"/>
                  <a:gd name="T41" fmla="*/ 3 h 20"/>
                  <a:gd name="T42" fmla="*/ 22 w 32"/>
                  <a:gd name="T43" fmla="*/ 7 h 20"/>
                  <a:gd name="T44" fmla="*/ 16 w 32"/>
                  <a:gd name="T4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" h="20">
                    <a:moveTo>
                      <a:pt x="16" y="20"/>
                    </a:moveTo>
                    <a:cubicBezTo>
                      <a:pt x="16" y="20"/>
                      <a:pt x="16" y="19"/>
                      <a:pt x="16" y="16"/>
                    </a:cubicBezTo>
                    <a:cubicBezTo>
                      <a:pt x="17" y="14"/>
                      <a:pt x="18" y="10"/>
                      <a:pt x="20" y="6"/>
                    </a:cubicBezTo>
                    <a:cubicBezTo>
                      <a:pt x="22" y="4"/>
                      <a:pt x="23" y="2"/>
                      <a:pt x="26" y="1"/>
                    </a:cubicBezTo>
                    <a:cubicBezTo>
                      <a:pt x="28" y="0"/>
                      <a:pt x="30" y="1"/>
                      <a:pt x="31" y="2"/>
                    </a:cubicBezTo>
                    <a:cubicBezTo>
                      <a:pt x="32" y="4"/>
                      <a:pt x="32" y="6"/>
                      <a:pt x="32" y="7"/>
                    </a:cubicBezTo>
                    <a:cubicBezTo>
                      <a:pt x="31" y="14"/>
                      <a:pt x="25" y="20"/>
                      <a:pt x="17" y="20"/>
                    </a:cubicBezTo>
                    <a:cubicBezTo>
                      <a:pt x="10" y="20"/>
                      <a:pt x="3" y="15"/>
                      <a:pt x="1" y="9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2" y="2"/>
                      <a:pt x="5" y="1"/>
                      <a:pt x="6" y="2"/>
                    </a:cubicBezTo>
                    <a:cubicBezTo>
                      <a:pt x="9" y="3"/>
                      <a:pt x="11" y="5"/>
                      <a:pt x="12" y="6"/>
                    </a:cubicBezTo>
                    <a:cubicBezTo>
                      <a:pt x="16" y="10"/>
                      <a:pt x="18" y="13"/>
                      <a:pt x="19" y="15"/>
                    </a:cubicBezTo>
                    <a:cubicBezTo>
                      <a:pt x="20" y="18"/>
                      <a:pt x="20" y="19"/>
                      <a:pt x="20" y="19"/>
                    </a:cubicBezTo>
                    <a:cubicBezTo>
                      <a:pt x="19" y="19"/>
                      <a:pt x="18" y="14"/>
                      <a:pt x="11" y="7"/>
                    </a:cubicBezTo>
                    <a:cubicBezTo>
                      <a:pt x="10" y="6"/>
                      <a:pt x="8" y="4"/>
                      <a:pt x="6" y="4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3" y="5"/>
                      <a:pt x="3" y="7"/>
                      <a:pt x="3" y="8"/>
                    </a:cubicBezTo>
                    <a:cubicBezTo>
                      <a:pt x="5" y="13"/>
                      <a:pt x="11" y="18"/>
                      <a:pt x="17" y="18"/>
                    </a:cubicBezTo>
                    <a:cubicBezTo>
                      <a:pt x="24" y="18"/>
                      <a:pt x="29" y="12"/>
                      <a:pt x="30" y="7"/>
                    </a:cubicBezTo>
                    <a:cubicBezTo>
                      <a:pt x="30" y="6"/>
                      <a:pt x="30" y="4"/>
                      <a:pt x="29" y="4"/>
                    </a:cubicBezTo>
                    <a:cubicBezTo>
                      <a:pt x="29" y="3"/>
                      <a:pt x="28" y="2"/>
                      <a:pt x="27" y="3"/>
                    </a:cubicBezTo>
                    <a:cubicBezTo>
                      <a:pt x="25" y="3"/>
                      <a:pt x="23" y="5"/>
                      <a:pt x="22" y="7"/>
                    </a:cubicBezTo>
                    <a:cubicBezTo>
                      <a:pt x="16" y="14"/>
                      <a:pt x="16" y="20"/>
                      <a:pt x="16" y="2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90">
                <a:extLst>
                  <a:ext uri="{FF2B5EF4-FFF2-40B4-BE49-F238E27FC236}">
                    <a16:creationId xmlns:a16="http://schemas.microsoft.com/office/drawing/2014/main" id="{8F6FE994-8C48-4F91-B9FE-6869ACFC7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895"/>
                <a:ext cx="443" cy="1803"/>
              </a:xfrm>
              <a:custGeom>
                <a:avLst/>
                <a:gdLst>
                  <a:gd name="T0" fmla="*/ 113 w 192"/>
                  <a:gd name="T1" fmla="*/ 766 h 781"/>
                  <a:gd name="T2" fmla="*/ 192 w 192"/>
                  <a:gd name="T3" fmla="*/ 145 h 781"/>
                  <a:gd name="T4" fmla="*/ 167 w 192"/>
                  <a:gd name="T5" fmla="*/ 0 h 781"/>
                  <a:gd name="T6" fmla="*/ 18 w 192"/>
                  <a:gd name="T7" fmla="*/ 8 h 781"/>
                  <a:gd name="T8" fmla="*/ 0 w 192"/>
                  <a:gd name="T9" fmla="*/ 755 h 781"/>
                  <a:gd name="T10" fmla="*/ 9 w 192"/>
                  <a:gd name="T11" fmla="*/ 766 h 781"/>
                  <a:gd name="T12" fmla="*/ 95 w 192"/>
                  <a:gd name="T13" fmla="*/ 780 h 781"/>
                  <a:gd name="T14" fmla="*/ 113 w 192"/>
                  <a:gd name="T15" fmla="*/ 766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781">
                    <a:moveTo>
                      <a:pt x="113" y="766"/>
                    </a:moveTo>
                    <a:cubicBezTo>
                      <a:pt x="192" y="145"/>
                      <a:pt x="192" y="145"/>
                      <a:pt x="192" y="14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0" y="755"/>
                      <a:pt x="0" y="755"/>
                      <a:pt x="0" y="755"/>
                    </a:cubicBezTo>
                    <a:cubicBezTo>
                      <a:pt x="0" y="761"/>
                      <a:pt x="4" y="765"/>
                      <a:pt x="9" y="766"/>
                    </a:cubicBezTo>
                    <a:cubicBezTo>
                      <a:pt x="95" y="780"/>
                      <a:pt x="95" y="780"/>
                      <a:pt x="95" y="780"/>
                    </a:cubicBezTo>
                    <a:cubicBezTo>
                      <a:pt x="104" y="781"/>
                      <a:pt x="112" y="775"/>
                      <a:pt x="113" y="76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91">
                <a:extLst>
                  <a:ext uri="{FF2B5EF4-FFF2-40B4-BE49-F238E27FC236}">
                    <a16:creationId xmlns:a16="http://schemas.microsoft.com/office/drawing/2014/main" id="{B4AD0586-18E4-4153-89B1-921CEE6A9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4" y="824"/>
                <a:ext cx="863" cy="1135"/>
              </a:xfrm>
              <a:custGeom>
                <a:avLst/>
                <a:gdLst>
                  <a:gd name="T0" fmla="*/ 62 w 374"/>
                  <a:gd name="T1" fmla="*/ 196 h 492"/>
                  <a:gd name="T2" fmla="*/ 205 w 374"/>
                  <a:gd name="T3" fmla="*/ 338 h 492"/>
                  <a:gd name="T4" fmla="*/ 0 w 374"/>
                  <a:gd name="T5" fmla="*/ 388 h 492"/>
                  <a:gd name="T6" fmla="*/ 14 w 374"/>
                  <a:gd name="T7" fmla="*/ 492 h 492"/>
                  <a:gd name="T8" fmla="*/ 292 w 374"/>
                  <a:gd name="T9" fmla="*/ 454 h 492"/>
                  <a:gd name="T10" fmla="*/ 352 w 374"/>
                  <a:gd name="T11" fmla="*/ 418 h 492"/>
                  <a:gd name="T12" fmla="*/ 353 w 374"/>
                  <a:gd name="T13" fmla="*/ 318 h 492"/>
                  <a:gd name="T14" fmla="*/ 136 w 374"/>
                  <a:gd name="T15" fmla="*/ 0 h 492"/>
                  <a:gd name="T16" fmla="*/ 40 w 374"/>
                  <a:gd name="T17" fmla="*/ 31 h 492"/>
                  <a:gd name="T18" fmla="*/ 62 w 374"/>
                  <a:gd name="T19" fmla="*/ 196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492">
                    <a:moveTo>
                      <a:pt x="62" y="196"/>
                    </a:moveTo>
                    <a:cubicBezTo>
                      <a:pt x="205" y="338"/>
                      <a:pt x="205" y="338"/>
                      <a:pt x="205" y="338"/>
                    </a:cubicBezTo>
                    <a:cubicBezTo>
                      <a:pt x="0" y="388"/>
                      <a:pt x="0" y="388"/>
                      <a:pt x="0" y="388"/>
                    </a:cubicBezTo>
                    <a:cubicBezTo>
                      <a:pt x="14" y="492"/>
                      <a:pt x="14" y="492"/>
                      <a:pt x="14" y="492"/>
                    </a:cubicBezTo>
                    <a:cubicBezTo>
                      <a:pt x="292" y="454"/>
                      <a:pt x="292" y="454"/>
                      <a:pt x="292" y="454"/>
                    </a:cubicBezTo>
                    <a:cubicBezTo>
                      <a:pt x="316" y="450"/>
                      <a:pt x="338" y="438"/>
                      <a:pt x="352" y="418"/>
                    </a:cubicBezTo>
                    <a:cubicBezTo>
                      <a:pt x="373" y="388"/>
                      <a:pt x="374" y="348"/>
                      <a:pt x="353" y="318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62" y="196"/>
                      <a:pt x="62" y="196"/>
                      <a:pt x="62" y="19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92">
                <a:extLst>
                  <a:ext uri="{FF2B5EF4-FFF2-40B4-BE49-F238E27FC236}">
                    <a16:creationId xmlns:a16="http://schemas.microsoft.com/office/drawing/2014/main" id="{F4C5E1BE-A8F0-40C7-BB10-7ABC0C1D3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9" y="1193"/>
                <a:ext cx="20" cy="85"/>
              </a:xfrm>
              <a:custGeom>
                <a:avLst/>
                <a:gdLst>
                  <a:gd name="T0" fmla="*/ 0 w 9"/>
                  <a:gd name="T1" fmla="*/ 1 h 37"/>
                  <a:gd name="T2" fmla="*/ 5 w 9"/>
                  <a:gd name="T3" fmla="*/ 18 h 37"/>
                  <a:gd name="T4" fmla="*/ 8 w 9"/>
                  <a:gd name="T5" fmla="*/ 37 h 37"/>
                  <a:gd name="T6" fmla="*/ 3 w 9"/>
                  <a:gd name="T7" fmla="*/ 19 h 37"/>
                  <a:gd name="T8" fmla="*/ 0 w 9"/>
                  <a:gd name="T9" fmla="*/ 1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7">
                    <a:moveTo>
                      <a:pt x="0" y="1"/>
                    </a:moveTo>
                    <a:cubicBezTo>
                      <a:pt x="1" y="0"/>
                      <a:pt x="3" y="8"/>
                      <a:pt x="5" y="18"/>
                    </a:cubicBezTo>
                    <a:cubicBezTo>
                      <a:pt x="8" y="28"/>
                      <a:pt x="9" y="36"/>
                      <a:pt x="8" y="37"/>
                    </a:cubicBezTo>
                    <a:cubicBezTo>
                      <a:pt x="8" y="37"/>
                      <a:pt x="6" y="29"/>
                      <a:pt x="3" y="19"/>
                    </a:cubicBezTo>
                    <a:cubicBezTo>
                      <a:pt x="1" y="9"/>
                      <a:pt x="0" y="1"/>
                      <a:pt x="0" y="1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93">
                <a:extLst>
                  <a:ext uri="{FF2B5EF4-FFF2-40B4-BE49-F238E27FC236}">
                    <a16:creationId xmlns:a16="http://schemas.microsoft.com/office/drawing/2014/main" id="{0A895666-F051-4063-8C37-6B9A95582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" y="1191"/>
                <a:ext cx="586" cy="1447"/>
              </a:xfrm>
              <a:custGeom>
                <a:avLst/>
                <a:gdLst>
                  <a:gd name="T0" fmla="*/ 61 w 254"/>
                  <a:gd name="T1" fmla="*/ 242 h 627"/>
                  <a:gd name="T2" fmla="*/ 64 w 254"/>
                  <a:gd name="T3" fmla="*/ 241 h 627"/>
                  <a:gd name="T4" fmla="*/ 74 w 254"/>
                  <a:gd name="T5" fmla="*/ 238 h 627"/>
                  <a:gd name="T6" fmla="*/ 112 w 254"/>
                  <a:gd name="T7" fmla="*/ 226 h 627"/>
                  <a:gd name="T8" fmla="*/ 252 w 254"/>
                  <a:gd name="T9" fmla="*/ 184 h 627"/>
                  <a:gd name="T10" fmla="*/ 251 w 254"/>
                  <a:gd name="T11" fmla="*/ 185 h 627"/>
                  <a:gd name="T12" fmla="*/ 80 w 254"/>
                  <a:gd name="T13" fmla="*/ 3 h 627"/>
                  <a:gd name="T14" fmla="*/ 82 w 254"/>
                  <a:gd name="T15" fmla="*/ 2 h 627"/>
                  <a:gd name="T16" fmla="*/ 71 w 254"/>
                  <a:gd name="T17" fmla="*/ 91 h 627"/>
                  <a:gd name="T18" fmla="*/ 24 w 254"/>
                  <a:gd name="T19" fmla="*/ 470 h 627"/>
                  <a:gd name="T20" fmla="*/ 8 w 254"/>
                  <a:gd name="T21" fmla="*/ 585 h 627"/>
                  <a:gd name="T22" fmla="*/ 3 w 254"/>
                  <a:gd name="T23" fmla="*/ 616 h 627"/>
                  <a:gd name="T24" fmla="*/ 1 w 254"/>
                  <a:gd name="T25" fmla="*/ 624 h 627"/>
                  <a:gd name="T26" fmla="*/ 0 w 254"/>
                  <a:gd name="T27" fmla="*/ 627 h 627"/>
                  <a:gd name="T28" fmla="*/ 1 w 254"/>
                  <a:gd name="T29" fmla="*/ 624 h 627"/>
                  <a:gd name="T30" fmla="*/ 2 w 254"/>
                  <a:gd name="T31" fmla="*/ 616 h 627"/>
                  <a:gd name="T32" fmla="*/ 7 w 254"/>
                  <a:gd name="T33" fmla="*/ 585 h 627"/>
                  <a:gd name="T34" fmla="*/ 23 w 254"/>
                  <a:gd name="T35" fmla="*/ 470 h 627"/>
                  <a:gd name="T36" fmla="*/ 69 w 254"/>
                  <a:gd name="T37" fmla="*/ 91 h 627"/>
                  <a:gd name="T38" fmla="*/ 80 w 254"/>
                  <a:gd name="T39" fmla="*/ 2 h 627"/>
                  <a:gd name="T40" fmla="*/ 80 w 254"/>
                  <a:gd name="T41" fmla="*/ 0 h 627"/>
                  <a:gd name="T42" fmla="*/ 82 w 254"/>
                  <a:gd name="T43" fmla="*/ 1 h 627"/>
                  <a:gd name="T44" fmla="*/ 253 w 254"/>
                  <a:gd name="T45" fmla="*/ 184 h 627"/>
                  <a:gd name="T46" fmla="*/ 254 w 254"/>
                  <a:gd name="T47" fmla="*/ 185 h 627"/>
                  <a:gd name="T48" fmla="*/ 252 w 254"/>
                  <a:gd name="T49" fmla="*/ 186 h 627"/>
                  <a:gd name="T50" fmla="*/ 113 w 254"/>
                  <a:gd name="T51" fmla="*/ 227 h 627"/>
                  <a:gd name="T52" fmla="*/ 74 w 254"/>
                  <a:gd name="T53" fmla="*/ 238 h 627"/>
                  <a:gd name="T54" fmla="*/ 64 w 254"/>
                  <a:gd name="T55" fmla="*/ 241 h 627"/>
                  <a:gd name="T56" fmla="*/ 61 w 254"/>
                  <a:gd name="T57" fmla="*/ 242 h 6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4" h="627">
                    <a:moveTo>
                      <a:pt x="61" y="242"/>
                    </a:moveTo>
                    <a:cubicBezTo>
                      <a:pt x="61" y="242"/>
                      <a:pt x="62" y="241"/>
                      <a:pt x="64" y="241"/>
                    </a:cubicBezTo>
                    <a:cubicBezTo>
                      <a:pt x="66" y="240"/>
                      <a:pt x="70" y="239"/>
                      <a:pt x="74" y="238"/>
                    </a:cubicBezTo>
                    <a:cubicBezTo>
                      <a:pt x="83" y="235"/>
                      <a:pt x="96" y="231"/>
                      <a:pt x="112" y="226"/>
                    </a:cubicBezTo>
                    <a:cubicBezTo>
                      <a:pt x="146" y="216"/>
                      <a:pt x="193" y="202"/>
                      <a:pt x="252" y="184"/>
                    </a:cubicBezTo>
                    <a:cubicBezTo>
                      <a:pt x="251" y="185"/>
                      <a:pt x="251" y="185"/>
                      <a:pt x="251" y="185"/>
                    </a:cubicBezTo>
                    <a:cubicBezTo>
                      <a:pt x="203" y="134"/>
                      <a:pt x="144" y="71"/>
                      <a:pt x="80" y="3"/>
                    </a:cubicBezTo>
                    <a:cubicBezTo>
                      <a:pt x="82" y="2"/>
                      <a:pt x="82" y="2"/>
                      <a:pt x="82" y="2"/>
                    </a:cubicBezTo>
                    <a:cubicBezTo>
                      <a:pt x="78" y="31"/>
                      <a:pt x="75" y="61"/>
                      <a:pt x="71" y="91"/>
                    </a:cubicBezTo>
                    <a:cubicBezTo>
                      <a:pt x="54" y="240"/>
                      <a:pt x="37" y="374"/>
                      <a:pt x="24" y="470"/>
                    </a:cubicBezTo>
                    <a:cubicBezTo>
                      <a:pt x="18" y="519"/>
                      <a:pt x="12" y="558"/>
                      <a:pt x="8" y="585"/>
                    </a:cubicBezTo>
                    <a:cubicBezTo>
                      <a:pt x="6" y="598"/>
                      <a:pt x="4" y="609"/>
                      <a:pt x="3" y="616"/>
                    </a:cubicBezTo>
                    <a:cubicBezTo>
                      <a:pt x="2" y="619"/>
                      <a:pt x="1" y="622"/>
                      <a:pt x="1" y="624"/>
                    </a:cubicBezTo>
                    <a:cubicBezTo>
                      <a:pt x="1" y="626"/>
                      <a:pt x="0" y="627"/>
                      <a:pt x="0" y="627"/>
                    </a:cubicBezTo>
                    <a:cubicBezTo>
                      <a:pt x="0" y="627"/>
                      <a:pt x="0" y="626"/>
                      <a:pt x="1" y="624"/>
                    </a:cubicBezTo>
                    <a:cubicBezTo>
                      <a:pt x="1" y="622"/>
                      <a:pt x="2" y="619"/>
                      <a:pt x="2" y="616"/>
                    </a:cubicBezTo>
                    <a:cubicBezTo>
                      <a:pt x="4" y="609"/>
                      <a:pt x="5" y="598"/>
                      <a:pt x="7" y="585"/>
                    </a:cubicBezTo>
                    <a:cubicBezTo>
                      <a:pt x="11" y="558"/>
                      <a:pt x="16" y="519"/>
                      <a:pt x="23" y="470"/>
                    </a:cubicBezTo>
                    <a:cubicBezTo>
                      <a:pt x="35" y="373"/>
                      <a:pt x="52" y="239"/>
                      <a:pt x="69" y="91"/>
                    </a:cubicBezTo>
                    <a:cubicBezTo>
                      <a:pt x="73" y="61"/>
                      <a:pt x="76" y="31"/>
                      <a:pt x="80" y="2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146" y="70"/>
                      <a:pt x="204" y="133"/>
                      <a:pt x="253" y="184"/>
                    </a:cubicBezTo>
                    <a:cubicBezTo>
                      <a:pt x="254" y="185"/>
                      <a:pt x="254" y="185"/>
                      <a:pt x="254" y="185"/>
                    </a:cubicBezTo>
                    <a:cubicBezTo>
                      <a:pt x="252" y="186"/>
                      <a:pt x="252" y="186"/>
                      <a:pt x="252" y="186"/>
                    </a:cubicBezTo>
                    <a:cubicBezTo>
                      <a:pt x="194" y="203"/>
                      <a:pt x="146" y="217"/>
                      <a:pt x="113" y="227"/>
                    </a:cubicBezTo>
                    <a:cubicBezTo>
                      <a:pt x="96" y="232"/>
                      <a:pt x="83" y="235"/>
                      <a:pt x="74" y="238"/>
                    </a:cubicBezTo>
                    <a:cubicBezTo>
                      <a:pt x="70" y="239"/>
                      <a:pt x="66" y="240"/>
                      <a:pt x="64" y="241"/>
                    </a:cubicBezTo>
                    <a:cubicBezTo>
                      <a:pt x="62" y="242"/>
                      <a:pt x="61" y="242"/>
                      <a:pt x="61" y="242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4">
                <a:extLst>
                  <a:ext uri="{FF2B5EF4-FFF2-40B4-BE49-F238E27FC236}">
                    <a16:creationId xmlns:a16="http://schemas.microsoft.com/office/drawing/2014/main" id="{1FC3AAB7-B7F0-4145-A2C1-0C2B5EF48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" y="1276"/>
                <a:ext cx="175" cy="1362"/>
              </a:xfrm>
              <a:custGeom>
                <a:avLst/>
                <a:gdLst>
                  <a:gd name="T0" fmla="*/ 0 w 76"/>
                  <a:gd name="T1" fmla="*/ 590 h 590"/>
                  <a:gd name="T2" fmla="*/ 37 w 76"/>
                  <a:gd name="T3" fmla="*/ 295 h 590"/>
                  <a:gd name="T4" fmla="*/ 75 w 76"/>
                  <a:gd name="T5" fmla="*/ 0 h 590"/>
                  <a:gd name="T6" fmla="*/ 39 w 76"/>
                  <a:gd name="T7" fmla="*/ 295 h 590"/>
                  <a:gd name="T8" fmla="*/ 0 w 76"/>
                  <a:gd name="T9" fmla="*/ 590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0">
                    <a:moveTo>
                      <a:pt x="0" y="590"/>
                    </a:moveTo>
                    <a:cubicBezTo>
                      <a:pt x="0" y="590"/>
                      <a:pt x="16" y="458"/>
                      <a:pt x="37" y="295"/>
                    </a:cubicBezTo>
                    <a:cubicBezTo>
                      <a:pt x="58" y="132"/>
                      <a:pt x="75" y="0"/>
                      <a:pt x="75" y="0"/>
                    </a:cubicBezTo>
                    <a:cubicBezTo>
                      <a:pt x="76" y="1"/>
                      <a:pt x="60" y="133"/>
                      <a:pt x="39" y="295"/>
                    </a:cubicBezTo>
                    <a:cubicBezTo>
                      <a:pt x="18" y="458"/>
                      <a:pt x="1" y="590"/>
                      <a:pt x="0" y="590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95">
                <a:extLst>
                  <a:ext uri="{FF2B5EF4-FFF2-40B4-BE49-F238E27FC236}">
                    <a16:creationId xmlns:a16="http://schemas.microsoft.com/office/drawing/2014/main" id="{4DAAA04A-18D8-4619-8676-D4329707A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" y="1043"/>
                <a:ext cx="35" cy="157"/>
              </a:xfrm>
              <a:custGeom>
                <a:avLst/>
                <a:gdLst>
                  <a:gd name="T0" fmla="*/ 0 w 15"/>
                  <a:gd name="T1" fmla="*/ 0 h 68"/>
                  <a:gd name="T2" fmla="*/ 3 w 15"/>
                  <a:gd name="T3" fmla="*/ 9 h 68"/>
                  <a:gd name="T4" fmla="*/ 9 w 15"/>
                  <a:gd name="T5" fmla="*/ 33 h 68"/>
                  <a:gd name="T6" fmla="*/ 14 w 15"/>
                  <a:gd name="T7" fmla="*/ 57 h 68"/>
                  <a:gd name="T8" fmla="*/ 15 w 15"/>
                  <a:gd name="T9" fmla="*/ 67 h 68"/>
                  <a:gd name="T10" fmla="*/ 13 w 15"/>
                  <a:gd name="T11" fmla="*/ 58 h 68"/>
                  <a:gd name="T12" fmla="*/ 7 w 15"/>
                  <a:gd name="T13" fmla="*/ 34 h 68"/>
                  <a:gd name="T14" fmla="*/ 2 w 15"/>
                  <a:gd name="T15" fmla="*/ 10 h 68"/>
                  <a:gd name="T16" fmla="*/ 0 w 15"/>
                  <a:gd name="T1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68">
                    <a:moveTo>
                      <a:pt x="0" y="0"/>
                    </a:moveTo>
                    <a:cubicBezTo>
                      <a:pt x="0" y="0"/>
                      <a:pt x="2" y="3"/>
                      <a:pt x="3" y="9"/>
                    </a:cubicBezTo>
                    <a:cubicBezTo>
                      <a:pt x="5" y="15"/>
                      <a:pt x="7" y="24"/>
                      <a:pt x="9" y="33"/>
                    </a:cubicBezTo>
                    <a:cubicBezTo>
                      <a:pt x="12" y="43"/>
                      <a:pt x="13" y="51"/>
                      <a:pt x="14" y="57"/>
                    </a:cubicBezTo>
                    <a:cubicBezTo>
                      <a:pt x="15" y="64"/>
                      <a:pt x="15" y="67"/>
                      <a:pt x="15" y="67"/>
                    </a:cubicBezTo>
                    <a:cubicBezTo>
                      <a:pt x="15" y="68"/>
                      <a:pt x="14" y="64"/>
                      <a:pt x="13" y="58"/>
                    </a:cubicBezTo>
                    <a:cubicBezTo>
                      <a:pt x="11" y="51"/>
                      <a:pt x="9" y="43"/>
                      <a:pt x="7" y="34"/>
                    </a:cubicBezTo>
                    <a:cubicBezTo>
                      <a:pt x="5" y="25"/>
                      <a:pt x="4" y="17"/>
                      <a:pt x="2" y="10"/>
                    </a:cubicBezTo>
                    <a:cubicBezTo>
                      <a:pt x="1" y="4"/>
                      <a:pt x="0" y="0"/>
                      <a:pt x="0" y="0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96">
                <a:extLst>
                  <a:ext uri="{FF2B5EF4-FFF2-40B4-BE49-F238E27FC236}">
                    <a16:creationId xmlns:a16="http://schemas.microsoft.com/office/drawing/2014/main" id="{DC5E7E60-4D4C-4276-8FFC-6917AC3BC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1011"/>
                <a:ext cx="32" cy="34"/>
              </a:xfrm>
              <a:custGeom>
                <a:avLst/>
                <a:gdLst>
                  <a:gd name="T0" fmla="*/ 3 w 14"/>
                  <a:gd name="T1" fmla="*/ 2 h 15"/>
                  <a:gd name="T2" fmla="*/ 9 w 14"/>
                  <a:gd name="T3" fmla="*/ 1 h 15"/>
                  <a:gd name="T4" fmla="*/ 13 w 14"/>
                  <a:gd name="T5" fmla="*/ 6 h 15"/>
                  <a:gd name="T6" fmla="*/ 10 w 14"/>
                  <a:gd name="T7" fmla="*/ 14 h 15"/>
                  <a:gd name="T8" fmla="*/ 2 w 14"/>
                  <a:gd name="T9" fmla="*/ 13 h 15"/>
                  <a:gd name="T10" fmla="*/ 0 w 14"/>
                  <a:gd name="T11" fmla="*/ 6 h 15"/>
                  <a:gd name="T12" fmla="*/ 3 w 14"/>
                  <a:gd name="T13" fmla="*/ 3 h 15"/>
                  <a:gd name="T14" fmla="*/ 4 w 14"/>
                  <a:gd name="T15" fmla="*/ 2 h 15"/>
                  <a:gd name="T16" fmla="*/ 2 w 14"/>
                  <a:gd name="T17" fmla="*/ 7 h 15"/>
                  <a:gd name="T18" fmla="*/ 3 w 14"/>
                  <a:gd name="T19" fmla="*/ 11 h 15"/>
                  <a:gd name="T20" fmla="*/ 9 w 14"/>
                  <a:gd name="T21" fmla="*/ 12 h 15"/>
                  <a:gd name="T22" fmla="*/ 12 w 14"/>
                  <a:gd name="T23" fmla="*/ 6 h 15"/>
                  <a:gd name="T24" fmla="*/ 9 w 14"/>
                  <a:gd name="T25" fmla="*/ 2 h 15"/>
                  <a:gd name="T26" fmla="*/ 4 w 14"/>
                  <a:gd name="T27" fmla="*/ 2 h 15"/>
                  <a:gd name="T28" fmla="*/ 3 w 14"/>
                  <a:gd name="T2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5">
                    <a:moveTo>
                      <a:pt x="3" y="2"/>
                    </a:moveTo>
                    <a:cubicBezTo>
                      <a:pt x="3" y="1"/>
                      <a:pt x="5" y="0"/>
                      <a:pt x="9" y="1"/>
                    </a:cubicBezTo>
                    <a:cubicBezTo>
                      <a:pt x="11" y="2"/>
                      <a:pt x="13" y="3"/>
                      <a:pt x="13" y="6"/>
                    </a:cubicBezTo>
                    <a:cubicBezTo>
                      <a:pt x="14" y="9"/>
                      <a:pt x="13" y="12"/>
                      <a:pt x="10" y="14"/>
                    </a:cubicBezTo>
                    <a:cubicBezTo>
                      <a:pt x="7" y="15"/>
                      <a:pt x="4" y="15"/>
                      <a:pt x="2" y="13"/>
                    </a:cubicBezTo>
                    <a:cubicBezTo>
                      <a:pt x="0" y="11"/>
                      <a:pt x="0" y="8"/>
                      <a:pt x="0" y="6"/>
                    </a:cubicBezTo>
                    <a:cubicBezTo>
                      <a:pt x="1" y="4"/>
                      <a:pt x="2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3"/>
                      <a:pt x="2" y="3"/>
                      <a:pt x="2" y="7"/>
                    </a:cubicBezTo>
                    <a:cubicBezTo>
                      <a:pt x="1" y="8"/>
                      <a:pt x="2" y="10"/>
                      <a:pt x="3" y="11"/>
                    </a:cubicBezTo>
                    <a:cubicBezTo>
                      <a:pt x="5" y="13"/>
                      <a:pt x="7" y="13"/>
                      <a:pt x="9" y="12"/>
                    </a:cubicBezTo>
                    <a:cubicBezTo>
                      <a:pt x="11" y="11"/>
                      <a:pt x="12" y="8"/>
                      <a:pt x="12" y="6"/>
                    </a:cubicBezTo>
                    <a:cubicBezTo>
                      <a:pt x="11" y="4"/>
                      <a:pt x="10" y="3"/>
                      <a:pt x="9" y="2"/>
                    </a:cubicBezTo>
                    <a:cubicBezTo>
                      <a:pt x="7" y="1"/>
                      <a:pt x="5" y="1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97">
                <a:extLst>
                  <a:ext uri="{FF2B5EF4-FFF2-40B4-BE49-F238E27FC236}">
                    <a16:creationId xmlns:a16="http://schemas.microsoft.com/office/drawing/2014/main" id="{BD6DCB54-4EF0-4444-AAFE-D14685033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7" y="1601"/>
                <a:ext cx="99" cy="60"/>
              </a:xfrm>
              <a:custGeom>
                <a:avLst/>
                <a:gdLst>
                  <a:gd name="T0" fmla="*/ 42 w 43"/>
                  <a:gd name="T1" fmla="*/ 25 h 26"/>
                  <a:gd name="T2" fmla="*/ 22 w 43"/>
                  <a:gd name="T3" fmla="*/ 11 h 26"/>
                  <a:gd name="T4" fmla="*/ 0 w 43"/>
                  <a:gd name="T5" fmla="*/ 1 h 26"/>
                  <a:gd name="T6" fmla="*/ 23 w 43"/>
                  <a:gd name="T7" fmla="*/ 10 h 26"/>
                  <a:gd name="T8" fmla="*/ 42 w 43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">
                    <a:moveTo>
                      <a:pt x="42" y="25"/>
                    </a:moveTo>
                    <a:cubicBezTo>
                      <a:pt x="42" y="26"/>
                      <a:pt x="34" y="18"/>
                      <a:pt x="22" y="11"/>
                    </a:cubicBezTo>
                    <a:cubicBezTo>
                      <a:pt x="11" y="5"/>
                      <a:pt x="0" y="1"/>
                      <a:pt x="0" y="1"/>
                    </a:cubicBezTo>
                    <a:cubicBezTo>
                      <a:pt x="1" y="0"/>
                      <a:pt x="11" y="3"/>
                      <a:pt x="23" y="10"/>
                    </a:cubicBezTo>
                    <a:cubicBezTo>
                      <a:pt x="35" y="16"/>
                      <a:pt x="43" y="25"/>
                      <a:pt x="42" y="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98">
                <a:extLst>
                  <a:ext uri="{FF2B5EF4-FFF2-40B4-BE49-F238E27FC236}">
                    <a16:creationId xmlns:a16="http://schemas.microsoft.com/office/drawing/2014/main" id="{92439C05-EB44-4ABC-BEC9-5573E31AF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" y="-145"/>
                <a:ext cx="1369" cy="1066"/>
              </a:xfrm>
              <a:custGeom>
                <a:avLst/>
                <a:gdLst>
                  <a:gd name="T0" fmla="*/ 82 w 593"/>
                  <a:gd name="T1" fmla="*/ 27 h 462"/>
                  <a:gd name="T2" fmla="*/ 0 w 593"/>
                  <a:gd name="T3" fmla="*/ 67 h 462"/>
                  <a:gd name="T4" fmla="*/ 35 w 593"/>
                  <a:gd name="T5" fmla="*/ 314 h 462"/>
                  <a:gd name="T6" fmla="*/ 21 w 593"/>
                  <a:gd name="T7" fmla="*/ 424 h 462"/>
                  <a:gd name="T8" fmla="*/ 35 w 593"/>
                  <a:gd name="T9" fmla="*/ 462 h 462"/>
                  <a:gd name="T10" fmla="*/ 168 w 593"/>
                  <a:gd name="T11" fmla="*/ 460 h 462"/>
                  <a:gd name="T12" fmla="*/ 261 w 593"/>
                  <a:gd name="T13" fmla="*/ 409 h 462"/>
                  <a:gd name="T14" fmla="*/ 303 w 593"/>
                  <a:gd name="T15" fmla="*/ 401 h 462"/>
                  <a:gd name="T16" fmla="*/ 286 w 593"/>
                  <a:gd name="T17" fmla="*/ 317 h 462"/>
                  <a:gd name="T18" fmla="*/ 294 w 593"/>
                  <a:gd name="T19" fmla="*/ 198 h 462"/>
                  <a:gd name="T20" fmla="*/ 391 w 593"/>
                  <a:gd name="T21" fmla="*/ 249 h 462"/>
                  <a:gd name="T22" fmla="*/ 415 w 593"/>
                  <a:gd name="T23" fmla="*/ 252 h 462"/>
                  <a:gd name="T24" fmla="*/ 593 w 593"/>
                  <a:gd name="T25" fmla="*/ 206 h 462"/>
                  <a:gd name="T26" fmla="*/ 583 w 593"/>
                  <a:gd name="T27" fmla="*/ 138 h 462"/>
                  <a:gd name="T28" fmla="*/ 423 w 593"/>
                  <a:gd name="T29" fmla="*/ 156 h 462"/>
                  <a:gd name="T30" fmla="*/ 300 w 593"/>
                  <a:gd name="T31" fmla="*/ 48 h 462"/>
                  <a:gd name="T32" fmla="*/ 209 w 593"/>
                  <a:gd name="T33" fmla="*/ 27 h 462"/>
                  <a:gd name="T34" fmla="*/ 193 w 593"/>
                  <a:gd name="T35" fmla="*/ 0 h 462"/>
                  <a:gd name="T36" fmla="*/ 99 w 593"/>
                  <a:gd name="T37" fmla="*/ 0 h 462"/>
                  <a:gd name="T38" fmla="*/ 93 w 593"/>
                  <a:gd name="T39" fmla="*/ 5 h 462"/>
                  <a:gd name="T40" fmla="*/ 86 w 593"/>
                  <a:gd name="T41" fmla="*/ 15 h 462"/>
                  <a:gd name="T42" fmla="*/ 82 w 593"/>
                  <a:gd name="T43" fmla="*/ 27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3" h="462">
                    <a:moveTo>
                      <a:pt x="82" y="27"/>
                    </a:moveTo>
                    <a:cubicBezTo>
                      <a:pt x="0" y="67"/>
                      <a:pt x="0" y="67"/>
                      <a:pt x="0" y="67"/>
                    </a:cubicBezTo>
                    <a:cubicBezTo>
                      <a:pt x="35" y="314"/>
                      <a:pt x="35" y="314"/>
                      <a:pt x="35" y="314"/>
                    </a:cubicBezTo>
                    <a:cubicBezTo>
                      <a:pt x="21" y="424"/>
                      <a:pt x="21" y="424"/>
                      <a:pt x="21" y="424"/>
                    </a:cubicBezTo>
                    <a:cubicBezTo>
                      <a:pt x="19" y="439"/>
                      <a:pt x="25" y="453"/>
                      <a:pt x="35" y="462"/>
                    </a:cubicBezTo>
                    <a:cubicBezTo>
                      <a:pt x="168" y="460"/>
                      <a:pt x="168" y="460"/>
                      <a:pt x="168" y="460"/>
                    </a:cubicBezTo>
                    <a:cubicBezTo>
                      <a:pt x="261" y="409"/>
                      <a:pt x="261" y="409"/>
                      <a:pt x="261" y="409"/>
                    </a:cubicBezTo>
                    <a:cubicBezTo>
                      <a:pt x="303" y="401"/>
                      <a:pt x="303" y="401"/>
                      <a:pt x="303" y="401"/>
                    </a:cubicBezTo>
                    <a:cubicBezTo>
                      <a:pt x="286" y="317"/>
                      <a:pt x="286" y="317"/>
                      <a:pt x="286" y="317"/>
                    </a:cubicBezTo>
                    <a:cubicBezTo>
                      <a:pt x="294" y="198"/>
                      <a:pt x="294" y="198"/>
                      <a:pt x="294" y="198"/>
                    </a:cubicBezTo>
                    <a:cubicBezTo>
                      <a:pt x="391" y="249"/>
                      <a:pt x="391" y="249"/>
                      <a:pt x="391" y="249"/>
                    </a:cubicBezTo>
                    <a:cubicBezTo>
                      <a:pt x="398" y="253"/>
                      <a:pt x="407" y="254"/>
                      <a:pt x="415" y="252"/>
                    </a:cubicBezTo>
                    <a:cubicBezTo>
                      <a:pt x="593" y="206"/>
                      <a:pt x="593" y="206"/>
                      <a:pt x="593" y="206"/>
                    </a:cubicBezTo>
                    <a:cubicBezTo>
                      <a:pt x="583" y="138"/>
                      <a:pt x="583" y="138"/>
                      <a:pt x="583" y="138"/>
                    </a:cubicBezTo>
                    <a:cubicBezTo>
                      <a:pt x="423" y="156"/>
                      <a:pt x="423" y="156"/>
                      <a:pt x="423" y="156"/>
                    </a:cubicBezTo>
                    <a:cubicBezTo>
                      <a:pt x="300" y="48"/>
                      <a:pt x="300" y="48"/>
                      <a:pt x="300" y="48"/>
                    </a:cubicBezTo>
                    <a:cubicBezTo>
                      <a:pt x="209" y="27"/>
                      <a:pt x="209" y="27"/>
                      <a:pt x="209" y="27"/>
                    </a:cubicBezTo>
                    <a:cubicBezTo>
                      <a:pt x="193" y="0"/>
                      <a:pt x="193" y="0"/>
                      <a:pt x="193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0" y="8"/>
                      <a:pt x="87" y="11"/>
                      <a:pt x="86" y="15"/>
                    </a:cubicBezTo>
                    <a:cubicBezTo>
                      <a:pt x="82" y="27"/>
                      <a:pt x="82" y="27"/>
                      <a:pt x="82" y="27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99">
                <a:extLst>
                  <a:ext uri="{FF2B5EF4-FFF2-40B4-BE49-F238E27FC236}">
                    <a16:creationId xmlns:a16="http://schemas.microsoft.com/office/drawing/2014/main" id="{000D02EB-1E93-481B-81D6-1E803E08F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" y="9"/>
                <a:ext cx="564" cy="746"/>
              </a:xfrm>
              <a:custGeom>
                <a:avLst/>
                <a:gdLst>
                  <a:gd name="T0" fmla="*/ 215 w 244"/>
                  <a:gd name="T1" fmla="*/ 0 h 323"/>
                  <a:gd name="T2" fmla="*/ 178 w 244"/>
                  <a:gd name="T3" fmla="*/ 48 h 323"/>
                  <a:gd name="T4" fmla="*/ 147 w 244"/>
                  <a:gd name="T5" fmla="*/ 195 h 323"/>
                  <a:gd name="T6" fmla="*/ 54 w 244"/>
                  <a:gd name="T7" fmla="*/ 137 h 323"/>
                  <a:gd name="T8" fmla="*/ 0 w 244"/>
                  <a:gd name="T9" fmla="*/ 193 h 323"/>
                  <a:gd name="T10" fmla="*/ 124 w 244"/>
                  <a:gd name="T11" fmla="*/ 303 h 323"/>
                  <a:gd name="T12" fmla="*/ 194 w 244"/>
                  <a:gd name="T13" fmla="*/ 312 h 323"/>
                  <a:gd name="T14" fmla="*/ 194 w 244"/>
                  <a:gd name="T15" fmla="*/ 312 h 323"/>
                  <a:gd name="T16" fmla="*/ 229 w 244"/>
                  <a:gd name="T17" fmla="*/ 264 h 323"/>
                  <a:gd name="T18" fmla="*/ 244 w 244"/>
                  <a:gd name="T19" fmla="*/ 153 h 323"/>
                  <a:gd name="T20" fmla="*/ 215 w 244"/>
                  <a:gd name="T21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4" h="323">
                    <a:moveTo>
                      <a:pt x="215" y="0"/>
                    </a:moveTo>
                    <a:cubicBezTo>
                      <a:pt x="215" y="0"/>
                      <a:pt x="188" y="17"/>
                      <a:pt x="178" y="48"/>
                    </a:cubicBezTo>
                    <a:cubicBezTo>
                      <a:pt x="168" y="77"/>
                      <a:pt x="147" y="195"/>
                      <a:pt x="147" y="195"/>
                    </a:cubicBezTo>
                    <a:cubicBezTo>
                      <a:pt x="54" y="137"/>
                      <a:pt x="54" y="137"/>
                      <a:pt x="54" y="137"/>
                    </a:cubicBezTo>
                    <a:cubicBezTo>
                      <a:pt x="0" y="193"/>
                      <a:pt x="0" y="193"/>
                      <a:pt x="0" y="193"/>
                    </a:cubicBezTo>
                    <a:cubicBezTo>
                      <a:pt x="124" y="303"/>
                      <a:pt x="124" y="303"/>
                      <a:pt x="124" y="303"/>
                    </a:cubicBezTo>
                    <a:cubicBezTo>
                      <a:pt x="144" y="320"/>
                      <a:pt x="171" y="323"/>
                      <a:pt x="194" y="312"/>
                    </a:cubicBezTo>
                    <a:cubicBezTo>
                      <a:pt x="194" y="312"/>
                      <a:pt x="194" y="312"/>
                      <a:pt x="194" y="312"/>
                    </a:cubicBezTo>
                    <a:cubicBezTo>
                      <a:pt x="213" y="303"/>
                      <a:pt x="226" y="285"/>
                      <a:pt x="229" y="264"/>
                    </a:cubicBezTo>
                    <a:cubicBezTo>
                      <a:pt x="244" y="153"/>
                      <a:pt x="244" y="153"/>
                      <a:pt x="244" y="153"/>
                    </a:cubicBezTo>
                    <a:cubicBezTo>
                      <a:pt x="215" y="0"/>
                      <a:pt x="215" y="0"/>
                      <a:pt x="215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00">
                <a:extLst>
                  <a:ext uri="{FF2B5EF4-FFF2-40B4-BE49-F238E27FC236}">
                    <a16:creationId xmlns:a16="http://schemas.microsoft.com/office/drawing/2014/main" id="{1CA9DF1D-AEEF-4B87-970C-413CBA04F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803"/>
                <a:ext cx="180" cy="88"/>
              </a:xfrm>
              <a:custGeom>
                <a:avLst/>
                <a:gdLst>
                  <a:gd name="T0" fmla="*/ 180 w 180"/>
                  <a:gd name="T1" fmla="*/ 21 h 88"/>
                  <a:gd name="T2" fmla="*/ 168 w 180"/>
                  <a:gd name="T3" fmla="*/ 0 h 88"/>
                  <a:gd name="T4" fmla="*/ 25 w 180"/>
                  <a:gd name="T5" fmla="*/ 25 h 88"/>
                  <a:gd name="T6" fmla="*/ 0 w 180"/>
                  <a:gd name="T7" fmla="*/ 88 h 88"/>
                  <a:gd name="T8" fmla="*/ 180 w 180"/>
                  <a:gd name="T9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88">
                    <a:moveTo>
                      <a:pt x="180" y="21"/>
                    </a:moveTo>
                    <a:lnTo>
                      <a:pt x="168" y="0"/>
                    </a:lnTo>
                    <a:lnTo>
                      <a:pt x="25" y="25"/>
                    </a:lnTo>
                    <a:lnTo>
                      <a:pt x="0" y="88"/>
                    </a:lnTo>
                    <a:lnTo>
                      <a:pt x="180" y="2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01">
                <a:extLst>
                  <a:ext uri="{FF2B5EF4-FFF2-40B4-BE49-F238E27FC236}">
                    <a16:creationId xmlns:a16="http://schemas.microsoft.com/office/drawing/2014/main" id="{8B9C2CDC-6A60-485C-9E8E-6F225A9E3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8" y="803"/>
                <a:ext cx="180" cy="88"/>
              </a:xfrm>
              <a:custGeom>
                <a:avLst/>
                <a:gdLst>
                  <a:gd name="T0" fmla="*/ 180 w 180"/>
                  <a:gd name="T1" fmla="*/ 21 h 88"/>
                  <a:gd name="T2" fmla="*/ 168 w 180"/>
                  <a:gd name="T3" fmla="*/ 0 h 88"/>
                  <a:gd name="T4" fmla="*/ 25 w 180"/>
                  <a:gd name="T5" fmla="*/ 25 h 88"/>
                  <a:gd name="T6" fmla="*/ 0 w 180"/>
                  <a:gd name="T7" fmla="*/ 88 h 88"/>
                  <a:gd name="T8" fmla="*/ 180 w 180"/>
                  <a:gd name="T9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88">
                    <a:moveTo>
                      <a:pt x="180" y="21"/>
                    </a:moveTo>
                    <a:lnTo>
                      <a:pt x="168" y="0"/>
                    </a:lnTo>
                    <a:lnTo>
                      <a:pt x="25" y="25"/>
                    </a:lnTo>
                    <a:lnTo>
                      <a:pt x="0" y="88"/>
                    </a:lnTo>
                    <a:lnTo>
                      <a:pt x="180" y="2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02">
                <a:extLst>
                  <a:ext uri="{FF2B5EF4-FFF2-40B4-BE49-F238E27FC236}">
                    <a16:creationId xmlns:a16="http://schemas.microsoft.com/office/drawing/2014/main" id="{B6F8549E-B60F-4DEC-B8B2-C4C18FB5A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482"/>
                <a:ext cx="766" cy="494"/>
              </a:xfrm>
              <a:custGeom>
                <a:avLst/>
                <a:gdLst>
                  <a:gd name="T0" fmla="*/ 0 w 332"/>
                  <a:gd name="T1" fmla="*/ 190 h 214"/>
                  <a:gd name="T2" fmla="*/ 166 w 332"/>
                  <a:gd name="T3" fmla="*/ 177 h 214"/>
                  <a:gd name="T4" fmla="*/ 212 w 332"/>
                  <a:gd name="T5" fmla="*/ 150 h 214"/>
                  <a:gd name="T6" fmla="*/ 263 w 332"/>
                  <a:gd name="T7" fmla="*/ 136 h 214"/>
                  <a:gd name="T8" fmla="*/ 306 w 332"/>
                  <a:gd name="T9" fmla="*/ 164 h 214"/>
                  <a:gd name="T10" fmla="*/ 289 w 332"/>
                  <a:gd name="T11" fmla="*/ 209 h 214"/>
                  <a:gd name="T12" fmla="*/ 295 w 332"/>
                  <a:gd name="T13" fmla="*/ 214 h 214"/>
                  <a:gd name="T14" fmla="*/ 320 w 332"/>
                  <a:gd name="T15" fmla="*/ 145 h 214"/>
                  <a:gd name="T16" fmla="*/ 277 w 332"/>
                  <a:gd name="T17" fmla="*/ 100 h 214"/>
                  <a:gd name="T18" fmla="*/ 254 w 332"/>
                  <a:gd name="T19" fmla="*/ 0 h 214"/>
                  <a:gd name="T20" fmla="*/ 0 w 332"/>
                  <a:gd name="T21" fmla="*/ 19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2" h="214">
                    <a:moveTo>
                      <a:pt x="0" y="190"/>
                    </a:moveTo>
                    <a:cubicBezTo>
                      <a:pt x="55" y="212"/>
                      <a:pt x="114" y="204"/>
                      <a:pt x="166" y="177"/>
                    </a:cubicBezTo>
                    <a:cubicBezTo>
                      <a:pt x="182" y="168"/>
                      <a:pt x="196" y="158"/>
                      <a:pt x="212" y="150"/>
                    </a:cubicBezTo>
                    <a:cubicBezTo>
                      <a:pt x="228" y="141"/>
                      <a:pt x="246" y="135"/>
                      <a:pt x="263" y="136"/>
                    </a:cubicBezTo>
                    <a:cubicBezTo>
                      <a:pt x="281" y="138"/>
                      <a:pt x="299" y="148"/>
                      <a:pt x="306" y="164"/>
                    </a:cubicBezTo>
                    <a:cubicBezTo>
                      <a:pt x="313" y="180"/>
                      <a:pt x="306" y="203"/>
                      <a:pt x="289" y="209"/>
                    </a:cubicBezTo>
                    <a:cubicBezTo>
                      <a:pt x="291" y="210"/>
                      <a:pt x="293" y="212"/>
                      <a:pt x="295" y="214"/>
                    </a:cubicBezTo>
                    <a:cubicBezTo>
                      <a:pt x="320" y="202"/>
                      <a:pt x="332" y="169"/>
                      <a:pt x="320" y="145"/>
                    </a:cubicBezTo>
                    <a:cubicBezTo>
                      <a:pt x="310" y="126"/>
                      <a:pt x="291" y="115"/>
                      <a:pt x="277" y="100"/>
                    </a:cubicBezTo>
                    <a:cubicBezTo>
                      <a:pt x="256" y="78"/>
                      <a:pt x="254" y="34"/>
                      <a:pt x="254" y="0"/>
                    </a:cubicBezTo>
                    <a:cubicBezTo>
                      <a:pt x="0" y="190"/>
                      <a:pt x="0" y="190"/>
                      <a:pt x="0" y="19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03">
                <a:extLst>
                  <a:ext uri="{FF2B5EF4-FFF2-40B4-BE49-F238E27FC236}">
                    <a16:creationId xmlns:a16="http://schemas.microsoft.com/office/drawing/2014/main" id="{F91AE178-BFB0-4F8C-9DEC-15866EA40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-83"/>
                <a:ext cx="173" cy="214"/>
              </a:xfrm>
              <a:custGeom>
                <a:avLst/>
                <a:gdLst>
                  <a:gd name="T0" fmla="*/ 75 w 75"/>
                  <a:gd name="T1" fmla="*/ 48 h 93"/>
                  <a:gd name="T2" fmla="*/ 71 w 75"/>
                  <a:gd name="T3" fmla="*/ 48 h 93"/>
                  <a:gd name="T4" fmla="*/ 61 w 75"/>
                  <a:gd name="T5" fmla="*/ 53 h 93"/>
                  <a:gd name="T6" fmla="*/ 56 w 75"/>
                  <a:gd name="T7" fmla="*/ 68 h 93"/>
                  <a:gd name="T8" fmla="*/ 61 w 75"/>
                  <a:gd name="T9" fmla="*/ 89 h 93"/>
                  <a:gd name="T10" fmla="*/ 62 w 75"/>
                  <a:gd name="T11" fmla="*/ 93 h 93"/>
                  <a:gd name="T12" fmla="*/ 59 w 75"/>
                  <a:gd name="T13" fmla="*/ 90 h 93"/>
                  <a:gd name="T14" fmla="*/ 38 w 75"/>
                  <a:gd name="T15" fmla="*/ 72 h 93"/>
                  <a:gd name="T16" fmla="*/ 7 w 75"/>
                  <a:gd name="T17" fmla="*/ 24 h 93"/>
                  <a:gd name="T18" fmla="*/ 1 w 75"/>
                  <a:gd name="T19" fmla="*/ 7 h 93"/>
                  <a:gd name="T20" fmla="*/ 1 w 75"/>
                  <a:gd name="T21" fmla="*/ 0 h 93"/>
                  <a:gd name="T22" fmla="*/ 8 w 75"/>
                  <a:gd name="T23" fmla="*/ 23 h 93"/>
                  <a:gd name="T24" fmla="*/ 40 w 75"/>
                  <a:gd name="T25" fmla="*/ 71 h 93"/>
                  <a:gd name="T26" fmla="*/ 60 w 75"/>
                  <a:gd name="T27" fmla="*/ 89 h 93"/>
                  <a:gd name="T28" fmla="*/ 59 w 75"/>
                  <a:gd name="T29" fmla="*/ 90 h 93"/>
                  <a:gd name="T30" fmla="*/ 55 w 75"/>
                  <a:gd name="T31" fmla="*/ 79 h 93"/>
                  <a:gd name="T32" fmla="*/ 54 w 75"/>
                  <a:gd name="T33" fmla="*/ 68 h 93"/>
                  <a:gd name="T34" fmla="*/ 60 w 75"/>
                  <a:gd name="T35" fmla="*/ 52 h 93"/>
                  <a:gd name="T36" fmla="*/ 71 w 75"/>
                  <a:gd name="T37" fmla="*/ 48 h 93"/>
                  <a:gd name="T38" fmla="*/ 75 w 75"/>
                  <a:gd name="T39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93">
                    <a:moveTo>
                      <a:pt x="75" y="48"/>
                    </a:moveTo>
                    <a:cubicBezTo>
                      <a:pt x="75" y="48"/>
                      <a:pt x="73" y="48"/>
                      <a:pt x="71" y="48"/>
                    </a:cubicBezTo>
                    <a:cubicBezTo>
                      <a:pt x="68" y="49"/>
                      <a:pt x="64" y="49"/>
                      <a:pt x="61" y="53"/>
                    </a:cubicBezTo>
                    <a:cubicBezTo>
                      <a:pt x="58" y="56"/>
                      <a:pt x="56" y="62"/>
                      <a:pt x="56" y="68"/>
                    </a:cubicBezTo>
                    <a:cubicBezTo>
                      <a:pt x="56" y="75"/>
                      <a:pt x="57" y="82"/>
                      <a:pt x="61" y="89"/>
                    </a:cubicBezTo>
                    <a:cubicBezTo>
                      <a:pt x="62" y="93"/>
                      <a:pt x="62" y="93"/>
                      <a:pt x="62" y="93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2" y="85"/>
                      <a:pt x="45" y="79"/>
                      <a:pt x="38" y="72"/>
                    </a:cubicBezTo>
                    <a:cubicBezTo>
                      <a:pt x="23" y="56"/>
                      <a:pt x="12" y="37"/>
                      <a:pt x="7" y="24"/>
                    </a:cubicBezTo>
                    <a:cubicBezTo>
                      <a:pt x="4" y="17"/>
                      <a:pt x="2" y="11"/>
                      <a:pt x="1" y="7"/>
                    </a:cubicBezTo>
                    <a:cubicBezTo>
                      <a:pt x="1" y="3"/>
                      <a:pt x="0" y="0"/>
                      <a:pt x="1" y="0"/>
                    </a:cubicBezTo>
                    <a:cubicBezTo>
                      <a:pt x="1" y="0"/>
                      <a:pt x="2" y="9"/>
                      <a:pt x="8" y="23"/>
                    </a:cubicBezTo>
                    <a:cubicBezTo>
                      <a:pt x="14" y="37"/>
                      <a:pt x="24" y="54"/>
                      <a:pt x="40" y="71"/>
                    </a:cubicBezTo>
                    <a:cubicBezTo>
                      <a:pt x="47" y="78"/>
                      <a:pt x="54" y="84"/>
                      <a:pt x="60" y="89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7" y="86"/>
                      <a:pt x="56" y="83"/>
                      <a:pt x="55" y="79"/>
                    </a:cubicBezTo>
                    <a:cubicBezTo>
                      <a:pt x="55" y="75"/>
                      <a:pt x="54" y="72"/>
                      <a:pt x="54" y="68"/>
                    </a:cubicBezTo>
                    <a:cubicBezTo>
                      <a:pt x="54" y="62"/>
                      <a:pt x="56" y="55"/>
                      <a:pt x="60" y="52"/>
                    </a:cubicBezTo>
                    <a:cubicBezTo>
                      <a:pt x="64" y="48"/>
                      <a:pt x="68" y="48"/>
                      <a:pt x="71" y="48"/>
                    </a:cubicBezTo>
                    <a:cubicBezTo>
                      <a:pt x="73" y="48"/>
                      <a:pt x="75" y="48"/>
                      <a:pt x="75" y="4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04">
                <a:extLst>
                  <a:ext uri="{FF2B5EF4-FFF2-40B4-BE49-F238E27FC236}">
                    <a16:creationId xmlns:a16="http://schemas.microsoft.com/office/drawing/2014/main" id="{572D22EB-C623-46B1-B60D-1EBCF4934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-125"/>
                <a:ext cx="151" cy="203"/>
              </a:xfrm>
              <a:custGeom>
                <a:avLst/>
                <a:gdLst>
                  <a:gd name="T0" fmla="*/ 0 w 65"/>
                  <a:gd name="T1" fmla="*/ 66 h 88"/>
                  <a:gd name="T2" fmla="*/ 21 w 65"/>
                  <a:gd name="T3" fmla="*/ 73 h 88"/>
                  <a:gd name="T4" fmla="*/ 30 w 65"/>
                  <a:gd name="T5" fmla="*/ 84 h 88"/>
                  <a:gd name="T6" fmla="*/ 52 w 65"/>
                  <a:gd name="T7" fmla="*/ 85 h 88"/>
                  <a:gd name="T8" fmla="*/ 55 w 65"/>
                  <a:gd name="T9" fmla="*/ 69 h 88"/>
                  <a:gd name="T10" fmla="*/ 65 w 65"/>
                  <a:gd name="T11" fmla="*/ 14 h 88"/>
                  <a:gd name="T12" fmla="*/ 32 w 65"/>
                  <a:gd name="T13" fmla="*/ 1 h 88"/>
                  <a:gd name="T14" fmla="*/ 33 w 65"/>
                  <a:gd name="T15" fmla="*/ 34 h 88"/>
                  <a:gd name="T16" fmla="*/ 0 w 65"/>
                  <a:gd name="T17" fmla="*/ 6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88">
                    <a:moveTo>
                      <a:pt x="0" y="66"/>
                    </a:moveTo>
                    <a:cubicBezTo>
                      <a:pt x="6" y="63"/>
                      <a:pt x="16" y="67"/>
                      <a:pt x="21" y="73"/>
                    </a:cubicBezTo>
                    <a:cubicBezTo>
                      <a:pt x="24" y="76"/>
                      <a:pt x="26" y="82"/>
                      <a:pt x="30" y="84"/>
                    </a:cubicBezTo>
                    <a:cubicBezTo>
                      <a:pt x="35" y="86"/>
                      <a:pt x="48" y="88"/>
                      <a:pt x="52" y="85"/>
                    </a:cubicBezTo>
                    <a:cubicBezTo>
                      <a:pt x="52" y="85"/>
                      <a:pt x="54" y="74"/>
                      <a:pt x="55" y="69"/>
                    </a:cubicBezTo>
                    <a:cubicBezTo>
                      <a:pt x="60" y="50"/>
                      <a:pt x="63" y="33"/>
                      <a:pt x="65" y="14"/>
                    </a:cubicBezTo>
                    <a:cubicBezTo>
                      <a:pt x="52" y="8"/>
                      <a:pt x="55" y="0"/>
                      <a:pt x="32" y="1"/>
                    </a:cubicBezTo>
                    <a:cubicBezTo>
                      <a:pt x="32" y="1"/>
                      <a:pt x="38" y="19"/>
                      <a:pt x="33" y="34"/>
                    </a:cubicBezTo>
                    <a:cubicBezTo>
                      <a:pt x="0" y="66"/>
                      <a:pt x="0" y="66"/>
                      <a:pt x="0" y="66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05">
                <a:extLst>
                  <a:ext uri="{FF2B5EF4-FFF2-40B4-BE49-F238E27FC236}">
                    <a16:creationId xmlns:a16="http://schemas.microsoft.com/office/drawing/2014/main" id="{116E362A-31B2-4E36-A165-7DA611391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-125"/>
                <a:ext cx="153" cy="203"/>
              </a:xfrm>
              <a:custGeom>
                <a:avLst/>
                <a:gdLst>
                  <a:gd name="T0" fmla="*/ 33 w 66"/>
                  <a:gd name="T1" fmla="*/ 34 h 88"/>
                  <a:gd name="T2" fmla="*/ 34 w 66"/>
                  <a:gd name="T3" fmla="*/ 25 h 88"/>
                  <a:gd name="T4" fmla="*/ 31 w 66"/>
                  <a:gd name="T5" fmla="*/ 2 h 88"/>
                  <a:gd name="T6" fmla="*/ 31 w 66"/>
                  <a:gd name="T7" fmla="*/ 1 h 88"/>
                  <a:gd name="T8" fmla="*/ 32 w 66"/>
                  <a:gd name="T9" fmla="*/ 1 h 88"/>
                  <a:gd name="T10" fmla="*/ 49 w 66"/>
                  <a:gd name="T11" fmla="*/ 2 h 88"/>
                  <a:gd name="T12" fmla="*/ 57 w 66"/>
                  <a:gd name="T13" fmla="*/ 8 h 88"/>
                  <a:gd name="T14" fmla="*/ 65 w 66"/>
                  <a:gd name="T15" fmla="*/ 14 h 88"/>
                  <a:gd name="T16" fmla="*/ 66 w 66"/>
                  <a:gd name="T17" fmla="*/ 14 h 88"/>
                  <a:gd name="T18" fmla="*/ 66 w 66"/>
                  <a:gd name="T19" fmla="*/ 15 h 88"/>
                  <a:gd name="T20" fmla="*/ 62 w 66"/>
                  <a:gd name="T21" fmla="*/ 46 h 88"/>
                  <a:gd name="T22" fmla="*/ 57 w 66"/>
                  <a:gd name="T23" fmla="*/ 66 h 88"/>
                  <a:gd name="T24" fmla="*/ 53 w 66"/>
                  <a:gd name="T25" fmla="*/ 85 h 88"/>
                  <a:gd name="T26" fmla="*/ 53 w 66"/>
                  <a:gd name="T27" fmla="*/ 86 h 88"/>
                  <a:gd name="T28" fmla="*/ 52 w 66"/>
                  <a:gd name="T29" fmla="*/ 86 h 88"/>
                  <a:gd name="T30" fmla="*/ 46 w 66"/>
                  <a:gd name="T31" fmla="*/ 88 h 88"/>
                  <a:gd name="T32" fmla="*/ 39 w 66"/>
                  <a:gd name="T33" fmla="*/ 87 h 88"/>
                  <a:gd name="T34" fmla="*/ 33 w 66"/>
                  <a:gd name="T35" fmla="*/ 86 h 88"/>
                  <a:gd name="T36" fmla="*/ 28 w 66"/>
                  <a:gd name="T37" fmla="*/ 83 h 88"/>
                  <a:gd name="T38" fmla="*/ 22 w 66"/>
                  <a:gd name="T39" fmla="*/ 75 h 88"/>
                  <a:gd name="T40" fmla="*/ 15 w 66"/>
                  <a:gd name="T41" fmla="*/ 69 h 88"/>
                  <a:gd name="T42" fmla="*/ 4 w 66"/>
                  <a:gd name="T43" fmla="*/ 65 h 88"/>
                  <a:gd name="T44" fmla="*/ 0 w 66"/>
                  <a:gd name="T45" fmla="*/ 66 h 88"/>
                  <a:gd name="T46" fmla="*/ 4 w 66"/>
                  <a:gd name="T47" fmla="*/ 65 h 88"/>
                  <a:gd name="T48" fmla="*/ 16 w 66"/>
                  <a:gd name="T49" fmla="*/ 68 h 88"/>
                  <a:gd name="T50" fmla="*/ 23 w 66"/>
                  <a:gd name="T51" fmla="*/ 74 h 88"/>
                  <a:gd name="T52" fmla="*/ 29 w 66"/>
                  <a:gd name="T53" fmla="*/ 82 h 88"/>
                  <a:gd name="T54" fmla="*/ 39 w 66"/>
                  <a:gd name="T55" fmla="*/ 86 h 88"/>
                  <a:gd name="T56" fmla="*/ 46 w 66"/>
                  <a:gd name="T57" fmla="*/ 86 h 88"/>
                  <a:gd name="T58" fmla="*/ 51 w 66"/>
                  <a:gd name="T59" fmla="*/ 84 h 88"/>
                  <a:gd name="T60" fmla="*/ 51 w 66"/>
                  <a:gd name="T61" fmla="*/ 85 h 88"/>
                  <a:gd name="T62" fmla="*/ 55 w 66"/>
                  <a:gd name="T63" fmla="*/ 66 h 88"/>
                  <a:gd name="T64" fmla="*/ 59 w 66"/>
                  <a:gd name="T65" fmla="*/ 45 h 88"/>
                  <a:gd name="T66" fmla="*/ 64 w 66"/>
                  <a:gd name="T67" fmla="*/ 14 h 88"/>
                  <a:gd name="T68" fmla="*/ 64 w 66"/>
                  <a:gd name="T69" fmla="*/ 15 h 88"/>
                  <a:gd name="T70" fmla="*/ 56 w 66"/>
                  <a:gd name="T71" fmla="*/ 9 h 88"/>
                  <a:gd name="T72" fmla="*/ 48 w 66"/>
                  <a:gd name="T73" fmla="*/ 4 h 88"/>
                  <a:gd name="T74" fmla="*/ 32 w 66"/>
                  <a:gd name="T75" fmla="*/ 2 h 88"/>
                  <a:gd name="T76" fmla="*/ 33 w 66"/>
                  <a:gd name="T77" fmla="*/ 1 h 88"/>
                  <a:gd name="T78" fmla="*/ 35 w 66"/>
                  <a:gd name="T79" fmla="*/ 26 h 88"/>
                  <a:gd name="T80" fmla="*/ 34 w 66"/>
                  <a:gd name="T81" fmla="*/ 32 h 88"/>
                  <a:gd name="T82" fmla="*/ 33 w 66"/>
                  <a:gd name="T83" fmla="*/ 3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6" h="88">
                    <a:moveTo>
                      <a:pt x="33" y="34"/>
                    </a:moveTo>
                    <a:cubicBezTo>
                      <a:pt x="33" y="34"/>
                      <a:pt x="34" y="31"/>
                      <a:pt x="34" y="25"/>
                    </a:cubicBezTo>
                    <a:cubicBezTo>
                      <a:pt x="35" y="20"/>
                      <a:pt x="34" y="11"/>
                      <a:pt x="31" y="2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7" y="0"/>
                      <a:pt x="43" y="0"/>
                      <a:pt x="49" y="2"/>
                    </a:cubicBezTo>
                    <a:cubicBezTo>
                      <a:pt x="52" y="3"/>
                      <a:pt x="55" y="6"/>
                      <a:pt x="57" y="8"/>
                    </a:cubicBezTo>
                    <a:cubicBezTo>
                      <a:pt x="59" y="10"/>
                      <a:pt x="62" y="12"/>
                      <a:pt x="65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5" y="24"/>
                      <a:pt x="63" y="35"/>
                      <a:pt x="62" y="46"/>
                    </a:cubicBezTo>
                    <a:cubicBezTo>
                      <a:pt x="60" y="53"/>
                      <a:pt x="59" y="60"/>
                      <a:pt x="57" y="66"/>
                    </a:cubicBezTo>
                    <a:cubicBezTo>
                      <a:pt x="56" y="73"/>
                      <a:pt x="54" y="79"/>
                      <a:pt x="53" y="85"/>
                    </a:cubicBezTo>
                    <a:cubicBezTo>
                      <a:pt x="53" y="86"/>
                      <a:pt x="53" y="86"/>
                      <a:pt x="53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0" y="87"/>
                      <a:pt x="48" y="88"/>
                      <a:pt x="46" y="88"/>
                    </a:cubicBezTo>
                    <a:cubicBezTo>
                      <a:pt x="43" y="88"/>
                      <a:pt x="41" y="88"/>
                      <a:pt x="39" y="87"/>
                    </a:cubicBezTo>
                    <a:cubicBezTo>
                      <a:pt x="37" y="87"/>
                      <a:pt x="35" y="87"/>
                      <a:pt x="33" y="86"/>
                    </a:cubicBezTo>
                    <a:cubicBezTo>
                      <a:pt x="31" y="85"/>
                      <a:pt x="29" y="84"/>
                      <a:pt x="28" y="83"/>
                    </a:cubicBezTo>
                    <a:cubicBezTo>
                      <a:pt x="25" y="80"/>
                      <a:pt x="24" y="77"/>
                      <a:pt x="22" y="75"/>
                    </a:cubicBezTo>
                    <a:cubicBezTo>
                      <a:pt x="20" y="72"/>
                      <a:pt x="18" y="70"/>
                      <a:pt x="15" y="69"/>
                    </a:cubicBezTo>
                    <a:cubicBezTo>
                      <a:pt x="11" y="66"/>
                      <a:pt x="7" y="65"/>
                      <a:pt x="4" y="65"/>
                    </a:cubicBezTo>
                    <a:cubicBezTo>
                      <a:pt x="1" y="65"/>
                      <a:pt x="0" y="66"/>
                      <a:pt x="0" y="66"/>
                    </a:cubicBezTo>
                    <a:cubicBezTo>
                      <a:pt x="0" y="66"/>
                      <a:pt x="1" y="65"/>
                      <a:pt x="4" y="65"/>
                    </a:cubicBezTo>
                    <a:cubicBezTo>
                      <a:pt x="7" y="64"/>
                      <a:pt x="11" y="65"/>
                      <a:pt x="16" y="68"/>
                    </a:cubicBezTo>
                    <a:cubicBezTo>
                      <a:pt x="18" y="69"/>
                      <a:pt x="21" y="71"/>
                      <a:pt x="23" y="74"/>
                    </a:cubicBezTo>
                    <a:cubicBezTo>
                      <a:pt x="25" y="76"/>
                      <a:pt x="26" y="80"/>
                      <a:pt x="29" y="82"/>
                    </a:cubicBezTo>
                    <a:cubicBezTo>
                      <a:pt x="31" y="84"/>
                      <a:pt x="35" y="85"/>
                      <a:pt x="39" y="86"/>
                    </a:cubicBezTo>
                    <a:cubicBezTo>
                      <a:pt x="41" y="86"/>
                      <a:pt x="43" y="86"/>
                      <a:pt x="46" y="86"/>
                    </a:cubicBezTo>
                    <a:cubicBezTo>
                      <a:pt x="48" y="86"/>
                      <a:pt x="50" y="85"/>
                      <a:pt x="51" y="84"/>
                    </a:cubicBezTo>
                    <a:cubicBezTo>
                      <a:pt x="51" y="85"/>
                      <a:pt x="51" y="85"/>
                      <a:pt x="51" y="85"/>
                    </a:cubicBezTo>
                    <a:cubicBezTo>
                      <a:pt x="52" y="79"/>
                      <a:pt x="54" y="73"/>
                      <a:pt x="55" y="66"/>
                    </a:cubicBezTo>
                    <a:cubicBezTo>
                      <a:pt x="57" y="59"/>
                      <a:pt x="58" y="53"/>
                      <a:pt x="59" y="45"/>
                    </a:cubicBezTo>
                    <a:cubicBezTo>
                      <a:pt x="61" y="35"/>
                      <a:pt x="63" y="24"/>
                      <a:pt x="64" y="14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1" y="14"/>
                      <a:pt x="58" y="12"/>
                      <a:pt x="56" y="9"/>
                    </a:cubicBezTo>
                    <a:cubicBezTo>
                      <a:pt x="53" y="7"/>
                      <a:pt x="51" y="5"/>
                      <a:pt x="48" y="4"/>
                    </a:cubicBezTo>
                    <a:cubicBezTo>
                      <a:pt x="43" y="2"/>
                      <a:pt x="37" y="2"/>
                      <a:pt x="32" y="2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6" y="11"/>
                      <a:pt x="36" y="20"/>
                      <a:pt x="35" y="26"/>
                    </a:cubicBezTo>
                    <a:cubicBezTo>
                      <a:pt x="35" y="28"/>
                      <a:pt x="34" y="31"/>
                      <a:pt x="34" y="32"/>
                    </a:cubicBezTo>
                    <a:cubicBezTo>
                      <a:pt x="33" y="33"/>
                      <a:pt x="33" y="34"/>
                      <a:pt x="33" y="3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06">
                <a:extLst>
                  <a:ext uri="{FF2B5EF4-FFF2-40B4-BE49-F238E27FC236}">
                    <a16:creationId xmlns:a16="http://schemas.microsoft.com/office/drawing/2014/main" id="{A3B78136-379E-4696-A820-A351098CA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4" y="41"/>
                <a:ext cx="404" cy="785"/>
              </a:xfrm>
              <a:custGeom>
                <a:avLst/>
                <a:gdLst>
                  <a:gd name="T0" fmla="*/ 174 w 175"/>
                  <a:gd name="T1" fmla="*/ 340 h 340"/>
                  <a:gd name="T2" fmla="*/ 174 w 175"/>
                  <a:gd name="T3" fmla="*/ 335 h 340"/>
                  <a:gd name="T4" fmla="*/ 171 w 175"/>
                  <a:gd name="T5" fmla="*/ 323 h 340"/>
                  <a:gd name="T6" fmla="*/ 156 w 175"/>
                  <a:gd name="T7" fmla="*/ 309 h 340"/>
                  <a:gd name="T8" fmla="*/ 130 w 175"/>
                  <a:gd name="T9" fmla="*/ 302 h 340"/>
                  <a:gd name="T10" fmla="*/ 96 w 175"/>
                  <a:gd name="T11" fmla="*/ 300 h 340"/>
                  <a:gd name="T12" fmla="*/ 58 w 175"/>
                  <a:gd name="T13" fmla="*/ 292 h 340"/>
                  <a:gd name="T14" fmla="*/ 24 w 175"/>
                  <a:gd name="T15" fmla="*/ 267 h 340"/>
                  <a:gd name="T16" fmla="*/ 14 w 175"/>
                  <a:gd name="T17" fmla="*/ 246 h 340"/>
                  <a:gd name="T18" fmla="*/ 12 w 175"/>
                  <a:gd name="T19" fmla="*/ 223 h 340"/>
                  <a:gd name="T20" fmla="*/ 18 w 175"/>
                  <a:gd name="T21" fmla="*/ 178 h 340"/>
                  <a:gd name="T22" fmla="*/ 22 w 175"/>
                  <a:gd name="T23" fmla="*/ 135 h 340"/>
                  <a:gd name="T24" fmla="*/ 17 w 175"/>
                  <a:gd name="T25" fmla="*/ 64 h 340"/>
                  <a:gd name="T26" fmla="*/ 5 w 175"/>
                  <a:gd name="T27" fmla="*/ 17 h 340"/>
                  <a:gd name="T28" fmla="*/ 1 w 175"/>
                  <a:gd name="T29" fmla="*/ 4 h 340"/>
                  <a:gd name="T30" fmla="*/ 0 w 175"/>
                  <a:gd name="T31" fmla="*/ 1 h 340"/>
                  <a:gd name="T32" fmla="*/ 0 w 175"/>
                  <a:gd name="T33" fmla="*/ 0 h 340"/>
                  <a:gd name="T34" fmla="*/ 0 w 175"/>
                  <a:gd name="T35" fmla="*/ 1 h 340"/>
                  <a:gd name="T36" fmla="*/ 2 w 175"/>
                  <a:gd name="T37" fmla="*/ 4 h 340"/>
                  <a:gd name="T38" fmla="*/ 6 w 175"/>
                  <a:gd name="T39" fmla="*/ 16 h 340"/>
                  <a:gd name="T40" fmla="*/ 19 w 175"/>
                  <a:gd name="T41" fmla="*/ 63 h 340"/>
                  <a:gd name="T42" fmla="*/ 24 w 175"/>
                  <a:gd name="T43" fmla="*/ 135 h 340"/>
                  <a:gd name="T44" fmla="*/ 20 w 175"/>
                  <a:gd name="T45" fmla="*/ 178 h 340"/>
                  <a:gd name="T46" fmla="*/ 14 w 175"/>
                  <a:gd name="T47" fmla="*/ 223 h 340"/>
                  <a:gd name="T48" fmla="*/ 26 w 175"/>
                  <a:gd name="T49" fmla="*/ 266 h 340"/>
                  <a:gd name="T50" fmla="*/ 59 w 175"/>
                  <a:gd name="T51" fmla="*/ 291 h 340"/>
                  <a:gd name="T52" fmla="*/ 96 w 175"/>
                  <a:gd name="T53" fmla="*/ 299 h 340"/>
                  <a:gd name="T54" fmla="*/ 130 w 175"/>
                  <a:gd name="T55" fmla="*/ 300 h 340"/>
                  <a:gd name="T56" fmla="*/ 156 w 175"/>
                  <a:gd name="T57" fmla="*/ 308 h 340"/>
                  <a:gd name="T58" fmla="*/ 171 w 175"/>
                  <a:gd name="T59" fmla="*/ 323 h 340"/>
                  <a:gd name="T60" fmla="*/ 175 w 175"/>
                  <a:gd name="T61" fmla="*/ 335 h 340"/>
                  <a:gd name="T62" fmla="*/ 175 w 175"/>
                  <a:gd name="T63" fmla="*/ 339 h 340"/>
                  <a:gd name="T64" fmla="*/ 174 w 175"/>
                  <a:gd name="T65" fmla="*/ 340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5" h="340">
                    <a:moveTo>
                      <a:pt x="174" y="340"/>
                    </a:moveTo>
                    <a:cubicBezTo>
                      <a:pt x="174" y="340"/>
                      <a:pt x="175" y="338"/>
                      <a:pt x="174" y="335"/>
                    </a:cubicBezTo>
                    <a:cubicBezTo>
                      <a:pt x="174" y="332"/>
                      <a:pt x="173" y="328"/>
                      <a:pt x="171" y="323"/>
                    </a:cubicBezTo>
                    <a:cubicBezTo>
                      <a:pt x="168" y="318"/>
                      <a:pt x="163" y="313"/>
                      <a:pt x="156" y="309"/>
                    </a:cubicBezTo>
                    <a:cubicBezTo>
                      <a:pt x="149" y="305"/>
                      <a:pt x="140" y="302"/>
                      <a:pt x="130" y="302"/>
                    </a:cubicBezTo>
                    <a:cubicBezTo>
                      <a:pt x="119" y="301"/>
                      <a:pt x="108" y="301"/>
                      <a:pt x="96" y="300"/>
                    </a:cubicBezTo>
                    <a:cubicBezTo>
                      <a:pt x="84" y="300"/>
                      <a:pt x="71" y="297"/>
                      <a:pt x="58" y="292"/>
                    </a:cubicBezTo>
                    <a:cubicBezTo>
                      <a:pt x="45" y="287"/>
                      <a:pt x="33" y="279"/>
                      <a:pt x="24" y="267"/>
                    </a:cubicBezTo>
                    <a:cubicBezTo>
                      <a:pt x="20" y="261"/>
                      <a:pt x="16" y="254"/>
                      <a:pt x="14" y="246"/>
                    </a:cubicBezTo>
                    <a:cubicBezTo>
                      <a:pt x="12" y="239"/>
                      <a:pt x="12" y="231"/>
                      <a:pt x="12" y="223"/>
                    </a:cubicBezTo>
                    <a:cubicBezTo>
                      <a:pt x="13" y="207"/>
                      <a:pt x="16" y="192"/>
                      <a:pt x="18" y="178"/>
                    </a:cubicBezTo>
                    <a:cubicBezTo>
                      <a:pt x="21" y="163"/>
                      <a:pt x="22" y="149"/>
                      <a:pt x="22" y="135"/>
                    </a:cubicBezTo>
                    <a:cubicBezTo>
                      <a:pt x="23" y="108"/>
                      <a:pt x="21" y="84"/>
                      <a:pt x="17" y="64"/>
                    </a:cubicBezTo>
                    <a:cubicBezTo>
                      <a:pt x="14" y="44"/>
                      <a:pt x="9" y="28"/>
                      <a:pt x="5" y="17"/>
                    </a:cubicBezTo>
                    <a:cubicBezTo>
                      <a:pt x="4" y="11"/>
                      <a:pt x="2" y="7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1" y="2"/>
                      <a:pt x="1" y="3"/>
                      <a:pt x="2" y="4"/>
                    </a:cubicBezTo>
                    <a:cubicBezTo>
                      <a:pt x="3" y="7"/>
                      <a:pt x="4" y="11"/>
                      <a:pt x="6" y="16"/>
                    </a:cubicBezTo>
                    <a:cubicBezTo>
                      <a:pt x="10" y="27"/>
                      <a:pt x="15" y="43"/>
                      <a:pt x="19" y="63"/>
                    </a:cubicBezTo>
                    <a:cubicBezTo>
                      <a:pt x="22" y="84"/>
                      <a:pt x="25" y="108"/>
                      <a:pt x="24" y="135"/>
                    </a:cubicBezTo>
                    <a:cubicBezTo>
                      <a:pt x="24" y="149"/>
                      <a:pt x="23" y="163"/>
                      <a:pt x="20" y="178"/>
                    </a:cubicBezTo>
                    <a:cubicBezTo>
                      <a:pt x="18" y="193"/>
                      <a:pt x="15" y="208"/>
                      <a:pt x="14" y="223"/>
                    </a:cubicBezTo>
                    <a:cubicBezTo>
                      <a:pt x="13" y="239"/>
                      <a:pt x="17" y="254"/>
                      <a:pt x="26" y="266"/>
                    </a:cubicBezTo>
                    <a:cubicBezTo>
                      <a:pt x="34" y="277"/>
                      <a:pt x="46" y="286"/>
                      <a:pt x="59" y="291"/>
                    </a:cubicBezTo>
                    <a:cubicBezTo>
                      <a:pt x="71" y="296"/>
                      <a:pt x="84" y="298"/>
                      <a:pt x="96" y="299"/>
                    </a:cubicBezTo>
                    <a:cubicBezTo>
                      <a:pt x="108" y="300"/>
                      <a:pt x="119" y="299"/>
                      <a:pt x="130" y="300"/>
                    </a:cubicBezTo>
                    <a:cubicBezTo>
                      <a:pt x="140" y="301"/>
                      <a:pt x="149" y="303"/>
                      <a:pt x="156" y="308"/>
                    </a:cubicBezTo>
                    <a:cubicBezTo>
                      <a:pt x="163" y="312"/>
                      <a:pt x="168" y="318"/>
                      <a:pt x="171" y="323"/>
                    </a:cubicBezTo>
                    <a:cubicBezTo>
                      <a:pt x="174" y="328"/>
                      <a:pt x="175" y="332"/>
                      <a:pt x="175" y="335"/>
                    </a:cubicBezTo>
                    <a:cubicBezTo>
                      <a:pt x="175" y="337"/>
                      <a:pt x="175" y="338"/>
                      <a:pt x="175" y="339"/>
                    </a:cubicBezTo>
                    <a:cubicBezTo>
                      <a:pt x="175" y="340"/>
                      <a:pt x="175" y="340"/>
                      <a:pt x="174" y="34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07">
                <a:extLst>
                  <a:ext uri="{FF2B5EF4-FFF2-40B4-BE49-F238E27FC236}">
                    <a16:creationId xmlns:a16="http://schemas.microsoft.com/office/drawing/2014/main" id="{E398953B-0FA6-421A-AAD3-B1475896EC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6" y="658"/>
                <a:ext cx="353" cy="147"/>
              </a:xfrm>
              <a:custGeom>
                <a:avLst/>
                <a:gdLst>
                  <a:gd name="T0" fmla="*/ 153 w 153"/>
                  <a:gd name="T1" fmla="*/ 0 h 64"/>
                  <a:gd name="T2" fmla="*/ 148 w 153"/>
                  <a:gd name="T3" fmla="*/ 5 h 64"/>
                  <a:gd name="T4" fmla="*/ 142 w 153"/>
                  <a:gd name="T5" fmla="*/ 10 h 64"/>
                  <a:gd name="T6" fmla="*/ 134 w 153"/>
                  <a:gd name="T7" fmla="*/ 17 h 64"/>
                  <a:gd name="T8" fmla="*/ 112 w 153"/>
                  <a:gd name="T9" fmla="*/ 32 h 64"/>
                  <a:gd name="T10" fmla="*/ 83 w 153"/>
                  <a:gd name="T11" fmla="*/ 47 h 64"/>
                  <a:gd name="T12" fmla="*/ 52 w 153"/>
                  <a:gd name="T13" fmla="*/ 57 h 64"/>
                  <a:gd name="T14" fmla="*/ 25 w 153"/>
                  <a:gd name="T15" fmla="*/ 62 h 64"/>
                  <a:gd name="T16" fmla="*/ 15 w 153"/>
                  <a:gd name="T17" fmla="*/ 63 h 64"/>
                  <a:gd name="T18" fmla="*/ 7 w 153"/>
                  <a:gd name="T19" fmla="*/ 64 h 64"/>
                  <a:gd name="T20" fmla="*/ 0 w 153"/>
                  <a:gd name="T21" fmla="*/ 64 h 64"/>
                  <a:gd name="T22" fmla="*/ 7 w 153"/>
                  <a:gd name="T23" fmla="*/ 63 h 64"/>
                  <a:gd name="T24" fmla="*/ 15 w 153"/>
                  <a:gd name="T25" fmla="*/ 62 h 64"/>
                  <a:gd name="T26" fmla="*/ 25 w 153"/>
                  <a:gd name="T27" fmla="*/ 61 h 64"/>
                  <a:gd name="T28" fmla="*/ 51 w 153"/>
                  <a:gd name="T29" fmla="*/ 55 h 64"/>
                  <a:gd name="T30" fmla="*/ 82 w 153"/>
                  <a:gd name="T31" fmla="*/ 45 h 64"/>
                  <a:gd name="T32" fmla="*/ 111 w 153"/>
                  <a:gd name="T33" fmla="*/ 30 h 64"/>
                  <a:gd name="T34" fmla="*/ 133 w 153"/>
                  <a:gd name="T35" fmla="*/ 15 h 64"/>
                  <a:gd name="T36" fmla="*/ 142 w 153"/>
                  <a:gd name="T37" fmla="*/ 9 h 64"/>
                  <a:gd name="T38" fmla="*/ 147 w 153"/>
                  <a:gd name="T39" fmla="*/ 4 h 64"/>
                  <a:gd name="T40" fmla="*/ 153 w 153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64">
                    <a:moveTo>
                      <a:pt x="153" y="0"/>
                    </a:moveTo>
                    <a:cubicBezTo>
                      <a:pt x="153" y="0"/>
                      <a:pt x="151" y="2"/>
                      <a:pt x="148" y="5"/>
                    </a:cubicBezTo>
                    <a:cubicBezTo>
                      <a:pt x="147" y="6"/>
                      <a:pt x="145" y="8"/>
                      <a:pt x="142" y="10"/>
                    </a:cubicBezTo>
                    <a:cubicBezTo>
                      <a:pt x="140" y="12"/>
                      <a:pt x="137" y="14"/>
                      <a:pt x="134" y="17"/>
                    </a:cubicBezTo>
                    <a:cubicBezTo>
                      <a:pt x="128" y="21"/>
                      <a:pt x="121" y="27"/>
                      <a:pt x="112" y="32"/>
                    </a:cubicBezTo>
                    <a:cubicBezTo>
                      <a:pt x="103" y="37"/>
                      <a:pt x="94" y="42"/>
                      <a:pt x="83" y="47"/>
                    </a:cubicBezTo>
                    <a:cubicBezTo>
                      <a:pt x="72" y="51"/>
                      <a:pt x="61" y="55"/>
                      <a:pt x="52" y="57"/>
                    </a:cubicBezTo>
                    <a:cubicBezTo>
                      <a:pt x="42" y="60"/>
                      <a:pt x="33" y="61"/>
                      <a:pt x="25" y="62"/>
                    </a:cubicBezTo>
                    <a:cubicBezTo>
                      <a:pt x="21" y="63"/>
                      <a:pt x="18" y="63"/>
                      <a:pt x="15" y="63"/>
                    </a:cubicBezTo>
                    <a:cubicBezTo>
                      <a:pt x="12" y="64"/>
                      <a:pt x="9" y="64"/>
                      <a:pt x="7" y="64"/>
                    </a:cubicBezTo>
                    <a:cubicBezTo>
                      <a:pt x="3" y="64"/>
                      <a:pt x="0" y="64"/>
                      <a:pt x="0" y="64"/>
                    </a:cubicBezTo>
                    <a:cubicBezTo>
                      <a:pt x="0" y="64"/>
                      <a:pt x="3" y="63"/>
                      <a:pt x="7" y="63"/>
                    </a:cubicBezTo>
                    <a:cubicBezTo>
                      <a:pt x="9" y="63"/>
                      <a:pt x="12" y="63"/>
                      <a:pt x="15" y="62"/>
                    </a:cubicBezTo>
                    <a:cubicBezTo>
                      <a:pt x="18" y="62"/>
                      <a:pt x="21" y="62"/>
                      <a:pt x="25" y="61"/>
                    </a:cubicBezTo>
                    <a:cubicBezTo>
                      <a:pt x="32" y="60"/>
                      <a:pt x="41" y="58"/>
                      <a:pt x="51" y="55"/>
                    </a:cubicBezTo>
                    <a:cubicBezTo>
                      <a:pt x="61" y="53"/>
                      <a:pt x="71" y="49"/>
                      <a:pt x="82" y="45"/>
                    </a:cubicBezTo>
                    <a:cubicBezTo>
                      <a:pt x="93" y="40"/>
                      <a:pt x="103" y="35"/>
                      <a:pt x="111" y="30"/>
                    </a:cubicBezTo>
                    <a:cubicBezTo>
                      <a:pt x="120" y="25"/>
                      <a:pt x="127" y="20"/>
                      <a:pt x="133" y="15"/>
                    </a:cubicBezTo>
                    <a:cubicBezTo>
                      <a:pt x="137" y="13"/>
                      <a:pt x="139" y="11"/>
                      <a:pt x="142" y="9"/>
                    </a:cubicBezTo>
                    <a:cubicBezTo>
                      <a:pt x="144" y="7"/>
                      <a:pt x="146" y="6"/>
                      <a:pt x="147" y="4"/>
                    </a:cubicBezTo>
                    <a:cubicBezTo>
                      <a:pt x="151" y="1"/>
                      <a:pt x="153" y="0"/>
                      <a:pt x="153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08">
                <a:extLst>
                  <a:ext uri="{FF2B5EF4-FFF2-40B4-BE49-F238E27FC236}">
                    <a16:creationId xmlns:a16="http://schemas.microsoft.com/office/drawing/2014/main" id="{2E7F2D43-3645-4E14-880D-AA6FCC31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5" y="355"/>
                <a:ext cx="314" cy="372"/>
              </a:xfrm>
              <a:custGeom>
                <a:avLst/>
                <a:gdLst>
                  <a:gd name="T0" fmla="*/ 136 w 136"/>
                  <a:gd name="T1" fmla="*/ 0 h 161"/>
                  <a:gd name="T2" fmla="*/ 136 w 136"/>
                  <a:gd name="T3" fmla="*/ 2 h 161"/>
                  <a:gd name="T4" fmla="*/ 134 w 136"/>
                  <a:gd name="T5" fmla="*/ 8 h 161"/>
                  <a:gd name="T6" fmla="*/ 131 w 136"/>
                  <a:gd name="T7" fmla="*/ 18 h 161"/>
                  <a:gd name="T8" fmla="*/ 127 w 136"/>
                  <a:gd name="T9" fmla="*/ 30 h 161"/>
                  <a:gd name="T10" fmla="*/ 124 w 136"/>
                  <a:gd name="T11" fmla="*/ 38 h 161"/>
                  <a:gd name="T12" fmla="*/ 121 w 136"/>
                  <a:gd name="T13" fmla="*/ 45 h 161"/>
                  <a:gd name="T14" fmla="*/ 113 w 136"/>
                  <a:gd name="T15" fmla="*/ 62 h 161"/>
                  <a:gd name="T16" fmla="*/ 88 w 136"/>
                  <a:gd name="T17" fmla="*/ 97 h 161"/>
                  <a:gd name="T18" fmla="*/ 58 w 136"/>
                  <a:gd name="T19" fmla="*/ 127 h 161"/>
                  <a:gd name="T20" fmla="*/ 43 w 136"/>
                  <a:gd name="T21" fmla="*/ 139 h 161"/>
                  <a:gd name="T22" fmla="*/ 36 w 136"/>
                  <a:gd name="T23" fmla="*/ 143 h 161"/>
                  <a:gd name="T24" fmla="*/ 29 w 136"/>
                  <a:gd name="T25" fmla="*/ 147 h 161"/>
                  <a:gd name="T26" fmla="*/ 17 w 136"/>
                  <a:gd name="T27" fmla="*/ 154 h 161"/>
                  <a:gd name="T28" fmla="*/ 8 w 136"/>
                  <a:gd name="T29" fmla="*/ 158 h 161"/>
                  <a:gd name="T30" fmla="*/ 2 w 136"/>
                  <a:gd name="T31" fmla="*/ 161 h 161"/>
                  <a:gd name="T32" fmla="*/ 0 w 136"/>
                  <a:gd name="T33" fmla="*/ 161 h 161"/>
                  <a:gd name="T34" fmla="*/ 2 w 136"/>
                  <a:gd name="T35" fmla="*/ 160 h 161"/>
                  <a:gd name="T36" fmla="*/ 8 w 136"/>
                  <a:gd name="T37" fmla="*/ 157 h 161"/>
                  <a:gd name="T38" fmla="*/ 17 w 136"/>
                  <a:gd name="T39" fmla="*/ 153 h 161"/>
                  <a:gd name="T40" fmla="*/ 28 w 136"/>
                  <a:gd name="T41" fmla="*/ 146 h 161"/>
                  <a:gd name="T42" fmla="*/ 35 w 136"/>
                  <a:gd name="T43" fmla="*/ 142 h 161"/>
                  <a:gd name="T44" fmla="*/ 42 w 136"/>
                  <a:gd name="T45" fmla="*/ 137 h 161"/>
                  <a:gd name="T46" fmla="*/ 57 w 136"/>
                  <a:gd name="T47" fmla="*/ 126 h 161"/>
                  <a:gd name="T48" fmla="*/ 87 w 136"/>
                  <a:gd name="T49" fmla="*/ 96 h 161"/>
                  <a:gd name="T50" fmla="*/ 111 w 136"/>
                  <a:gd name="T51" fmla="*/ 61 h 161"/>
                  <a:gd name="T52" fmla="*/ 119 w 136"/>
                  <a:gd name="T53" fmla="*/ 45 h 161"/>
                  <a:gd name="T54" fmla="*/ 123 w 136"/>
                  <a:gd name="T55" fmla="*/ 37 h 161"/>
                  <a:gd name="T56" fmla="*/ 126 w 136"/>
                  <a:gd name="T57" fmla="*/ 30 h 161"/>
                  <a:gd name="T58" fmla="*/ 130 w 136"/>
                  <a:gd name="T59" fmla="*/ 17 h 161"/>
                  <a:gd name="T60" fmla="*/ 133 w 136"/>
                  <a:gd name="T61" fmla="*/ 8 h 161"/>
                  <a:gd name="T62" fmla="*/ 135 w 136"/>
                  <a:gd name="T63" fmla="*/ 2 h 161"/>
                  <a:gd name="T64" fmla="*/ 136 w 136"/>
                  <a:gd name="T6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6" h="161">
                    <a:moveTo>
                      <a:pt x="136" y="0"/>
                    </a:moveTo>
                    <a:cubicBezTo>
                      <a:pt x="136" y="0"/>
                      <a:pt x="136" y="0"/>
                      <a:pt x="136" y="2"/>
                    </a:cubicBezTo>
                    <a:cubicBezTo>
                      <a:pt x="135" y="3"/>
                      <a:pt x="135" y="5"/>
                      <a:pt x="134" y="8"/>
                    </a:cubicBezTo>
                    <a:cubicBezTo>
                      <a:pt x="134" y="11"/>
                      <a:pt x="133" y="14"/>
                      <a:pt x="131" y="18"/>
                    </a:cubicBezTo>
                    <a:cubicBezTo>
                      <a:pt x="130" y="22"/>
                      <a:pt x="129" y="26"/>
                      <a:pt x="127" y="30"/>
                    </a:cubicBezTo>
                    <a:cubicBezTo>
                      <a:pt x="126" y="33"/>
                      <a:pt x="125" y="35"/>
                      <a:pt x="124" y="38"/>
                    </a:cubicBezTo>
                    <a:cubicBezTo>
                      <a:pt x="123" y="40"/>
                      <a:pt x="122" y="43"/>
                      <a:pt x="121" y="45"/>
                    </a:cubicBezTo>
                    <a:cubicBezTo>
                      <a:pt x="119" y="51"/>
                      <a:pt x="116" y="56"/>
                      <a:pt x="113" y="62"/>
                    </a:cubicBezTo>
                    <a:cubicBezTo>
                      <a:pt x="106" y="74"/>
                      <a:pt x="98" y="86"/>
                      <a:pt x="88" y="97"/>
                    </a:cubicBezTo>
                    <a:cubicBezTo>
                      <a:pt x="78" y="109"/>
                      <a:pt x="68" y="119"/>
                      <a:pt x="58" y="127"/>
                    </a:cubicBezTo>
                    <a:cubicBezTo>
                      <a:pt x="53" y="131"/>
                      <a:pt x="48" y="135"/>
                      <a:pt x="43" y="139"/>
                    </a:cubicBezTo>
                    <a:cubicBezTo>
                      <a:pt x="40" y="140"/>
                      <a:pt x="38" y="142"/>
                      <a:pt x="36" y="143"/>
                    </a:cubicBezTo>
                    <a:cubicBezTo>
                      <a:pt x="34" y="145"/>
                      <a:pt x="31" y="146"/>
                      <a:pt x="29" y="147"/>
                    </a:cubicBezTo>
                    <a:cubicBezTo>
                      <a:pt x="25" y="150"/>
                      <a:pt x="21" y="152"/>
                      <a:pt x="17" y="154"/>
                    </a:cubicBezTo>
                    <a:cubicBezTo>
                      <a:pt x="14" y="156"/>
                      <a:pt x="11" y="157"/>
                      <a:pt x="8" y="158"/>
                    </a:cubicBezTo>
                    <a:cubicBezTo>
                      <a:pt x="6" y="159"/>
                      <a:pt x="4" y="160"/>
                      <a:pt x="2" y="161"/>
                    </a:cubicBezTo>
                    <a:cubicBezTo>
                      <a:pt x="1" y="161"/>
                      <a:pt x="0" y="161"/>
                      <a:pt x="0" y="161"/>
                    </a:cubicBezTo>
                    <a:cubicBezTo>
                      <a:pt x="0" y="161"/>
                      <a:pt x="1" y="161"/>
                      <a:pt x="2" y="160"/>
                    </a:cubicBezTo>
                    <a:cubicBezTo>
                      <a:pt x="4" y="159"/>
                      <a:pt x="6" y="158"/>
                      <a:pt x="8" y="157"/>
                    </a:cubicBezTo>
                    <a:cubicBezTo>
                      <a:pt x="10" y="156"/>
                      <a:pt x="13" y="155"/>
                      <a:pt x="17" y="153"/>
                    </a:cubicBezTo>
                    <a:cubicBezTo>
                      <a:pt x="20" y="151"/>
                      <a:pt x="24" y="149"/>
                      <a:pt x="28" y="146"/>
                    </a:cubicBezTo>
                    <a:cubicBezTo>
                      <a:pt x="31" y="145"/>
                      <a:pt x="33" y="143"/>
                      <a:pt x="35" y="142"/>
                    </a:cubicBezTo>
                    <a:cubicBezTo>
                      <a:pt x="37" y="141"/>
                      <a:pt x="40" y="139"/>
                      <a:pt x="42" y="137"/>
                    </a:cubicBezTo>
                    <a:cubicBezTo>
                      <a:pt x="47" y="134"/>
                      <a:pt x="51" y="130"/>
                      <a:pt x="57" y="126"/>
                    </a:cubicBezTo>
                    <a:cubicBezTo>
                      <a:pt x="67" y="117"/>
                      <a:pt x="77" y="107"/>
                      <a:pt x="87" y="96"/>
                    </a:cubicBezTo>
                    <a:cubicBezTo>
                      <a:pt x="96" y="84"/>
                      <a:pt x="104" y="72"/>
                      <a:pt x="111" y="61"/>
                    </a:cubicBezTo>
                    <a:cubicBezTo>
                      <a:pt x="114" y="55"/>
                      <a:pt x="117" y="50"/>
                      <a:pt x="119" y="45"/>
                    </a:cubicBezTo>
                    <a:cubicBezTo>
                      <a:pt x="121" y="42"/>
                      <a:pt x="122" y="40"/>
                      <a:pt x="123" y="37"/>
                    </a:cubicBezTo>
                    <a:cubicBezTo>
                      <a:pt x="124" y="35"/>
                      <a:pt x="125" y="32"/>
                      <a:pt x="126" y="30"/>
                    </a:cubicBezTo>
                    <a:cubicBezTo>
                      <a:pt x="128" y="25"/>
                      <a:pt x="129" y="21"/>
                      <a:pt x="130" y="17"/>
                    </a:cubicBezTo>
                    <a:cubicBezTo>
                      <a:pt x="132" y="14"/>
                      <a:pt x="133" y="10"/>
                      <a:pt x="133" y="8"/>
                    </a:cubicBezTo>
                    <a:cubicBezTo>
                      <a:pt x="134" y="5"/>
                      <a:pt x="135" y="3"/>
                      <a:pt x="135" y="2"/>
                    </a:cubicBezTo>
                    <a:cubicBezTo>
                      <a:pt x="136" y="0"/>
                      <a:pt x="136" y="0"/>
                      <a:pt x="136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09">
                <a:extLst>
                  <a:ext uri="{FF2B5EF4-FFF2-40B4-BE49-F238E27FC236}">
                    <a16:creationId xmlns:a16="http://schemas.microsoft.com/office/drawing/2014/main" id="{17B21F0B-8CF6-49BD-A3DD-90BE2D4AC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4" y="842"/>
                <a:ext cx="55" cy="125"/>
              </a:xfrm>
              <a:custGeom>
                <a:avLst/>
                <a:gdLst>
                  <a:gd name="T0" fmla="*/ 24 w 24"/>
                  <a:gd name="T1" fmla="*/ 54 h 54"/>
                  <a:gd name="T2" fmla="*/ 17 w 24"/>
                  <a:gd name="T3" fmla="*/ 49 h 54"/>
                  <a:gd name="T4" fmla="*/ 5 w 24"/>
                  <a:gd name="T5" fmla="*/ 31 h 54"/>
                  <a:gd name="T6" fmla="*/ 0 w 24"/>
                  <a:gd name="T7" fmla="*/ 9 h 54"/>
                  <a:gd name="T8" fmla="*/ 1 w 24"/>
                  <a:gd name="T9" fmla="*/ 0 h 54"/>
                  <a:gd name="T10" fmla="*/ 2 w 24"/>
                  <a:gd name="T11" fmla="*/ 9 h 54"/>
                  <a:gd name="T12" fmla="*/ 6 w 24"/>
                  <a:gd name="T13" fmla="*/ 30 h 54"/>
                  <a:gd name="T14" fmla="*/ 18 w 24"/>
                  <a:gd name="T15" fmla="*/ 48 h 54"/>
                  <a:gd name="T16" fmla="*/ 24 w 24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54">
                    <a:moveTo>
                      <a:pt x="24" y="54"/>
                    </a:moveTo>
                    <a:cubicBezTo>
                      <a:pt x="24" y="54"/>
                      <a:pt x="21" y="53"/>
                      <a:pt x="17" y="49"/>
                    </a:cubicBezTo>
                    <a:cubicBezTo>
                      <a:pt x="13" y="45"/>
                      <a:pt x="8" y="39"/>
                      <a:pt x="5" y="31"/>
                    </a:cubicBezTo>
                    <a:cubicBezTo>
                      <a:pt x="1" y="23"/>
                      <a:pt x="0" y="15"/>
                      <a:pt x="0" y="9"/>
                    </a:cubicBezTo>
                    <a:cubicBezTo>
                      <a:pt x="0" y="3"/>
                      <a:pt x="1" y="0"/>
                      <a:pt x="1" y="0"/>
                    </a:cubicBezTo>
                    <a:cubicBezTo>
                      <a:pt x="2" y="0"/>
                      <a:pt x="1" y="4"/>
                      <a:pt x="2" y="9"/>
                    </a:cubicBezTo>
                    <a:cubicBezTo>
                      <a:pt x="2" y="15"/>
                      <a:pt x="3" y="22"/>
                      <a:pt x="6" y="30"/>
                    </a:cubicBezTo>
                    <a:cubicBezTo>
                      <a:pt x="10" y="38"/>
                      <a:pt x="14" y="44"/>
                      <a:pt x="18" y="48"/>
                    </a:cubicBezTo>
                    <a:cubicBezTo>
                      <a:pt x="22" y="52"/>
                      <a:pt x="24" y="54"/>
                      <a:pt x="24" y="5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10">
                <a:extLst>
                  <a:ext uri="{FF2B5EF4-FFF2-40B4-BE49-F238E27FC236}">
                    <a16:creationId xmlns:a16="http://schemas.microsoft.com/office/drawing/2014/main" id="{45A0D6AB-E570-4254-B023-AB234DF3A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8" y="895"/>
                <a:ext cx="11" cy="53"/>
              </a:xfrm>
              <a:custGeom>
                <a:avLst/>
                <a:gdLst>
                  <a:gd name="T0" fmla="*/ 2 w 5"/>
                  <a:gd name="T1" fmla="*/ 0 h 23"/>
                  <a:gd name="T2" fmla="*/ 2 w 5"/>
                  <a:gd name="T3" fmla="*/ 12 h 23"/>
                  <a:gd name="T4" fmla="*/ 4 w 5"/>
                  <a:gd name="T5" fmla="*/ 23 h 23"/>
                  <a:gd name="T6" fmla="*/ 0 w 5"/>
                  <a:gd name="T7" fmla="*/ 12 h 23"/>
                  <a:gd name="T8" fmla="*/ 2 w 5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3" y="0"/>
                      <a:pt x="2" y="5"/>
                      <a:pt x="2" y="12"/>
                    </a:cubicBezTo>
                    <a:cubicBezTo>
                      <a:pt x="3" y="18"/>
                      <a:pt x="5" y="23"/>
                      <a:pt x="4" y="23"/>
                    </a:cubicBezTo>
                    <a:cubicBezTo>
                      <a:pt x="4" y="23"/>
                      <a:pt x="1" y="19"/>
                      <a:pt x="0" y="12"/>
                    </a:cubicBezTo>
                    <a:cubicBezTo>
                      <a:pt x="0" y="5"/>
                      <a:pt x="2" y="0"/>
                      <a:pt x="2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11">
                <a:extLst>
                  <a:ext uri="{FF2B5EF4-FFF2-40B4-BE49-F238E27FC236}">
                    <a16:creationId xmlns:a16="http://schemas.microsoft.com/office/drawing/2014/main" id="{1E4B0ED2-F802-4A89-AB38-AAD255419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" y="136"/>
                <a:ext cx="81" cy="429"/>
              </a:xfrm>
              <a:custGeom>
                <a:avLst/>
                <a:gdLst>
                  <a:gd name="T0" fmla="*/ 35 w 35"/>
                  <a:gd name="T1" fmla="*/ 186 h 186"/>
                  <a:gd name="T2" fmla="*/ 34 w 35"/>
                  <a:gd name="T3" fmla="*/ 184 h 186"/>
                  <a:gd name="T4" fmla="*/ 33 w 35"/>
                  <a:gd name="T5" fmla="*/ 179 h 186"/>
                  <a:gd name="T6" fmla="*/ 30 w 35"/>
                  <a:gd name="T7" fmla="*/ 159 h 186"/>
                  <a:gd name="T8" fmla="*/ 18 w 35"/>
                  <a:gd name="T9" fmla="*/ 93 h 186"/>
                  <a:gd name="T10" fmla="*/ 5 w 35"/>
                  <a:gd name="T11" fmla="*/ 27 h 186"/>
                  <a:gd name="T12" fmla="*/ 1 w 35"/>
                  <a:gd name="T13" fmla="*/ 7 h 186"/>
                  <a:gd name="T14" fmla="*/ 0 w 35"/>
                  <a:gd name="T15" fmla="*/ 1 h 186"/>
                  <a:gd name="T16" fmla="*/ 0 w 35"/>
                  <a:gd name="T17" fmla="*/ 0 h 186"/>
                  <a:gd name="T18" fmla="*/ 1 w 35"/>
                  <a:gd name="T19" fmla="*/ 1 h 186"/>
                  <a:gd name="T20" fmla="*/ 2 w 35"/>
                  <a:gd name="T21" fmla="*/ 7 h 186"/>
                  <a:gd name="T22" fmla="*/ 7 w 35"/>
                  <a:gd name="T23" fmla="*/ 27 h 186"/>
                  <a:gd name="T24" fmla="*/ 20 w 35"/>
                  <a:gd name="T25" fmla="*/ 92 h 186"/>
                  <a:gd name="T26" fmla="*/ 31 w 35"/>
                  <a:gd name="T27" fmla="*/ 158 h 186"/>
                  <a:gd name="T28" fmla="*/ 34 w 35"/>
                  <a:gd name="T29" fmla="*/ 179 h 186"/>
                  <a:gd name="T30" fmla="*/ 35 w 35"/>
                  <a:gd name="T31" fmla="*/ 184 h 186"/>
                  <a:gd name="T32" fmla="*/ 35 w 35"/>
                  <a:gd name="T33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186">
                    <a:moveTo>
                      <a:pt x="35" y="186"/>
                    </a:moveTo>
                    <a:cubicBezTo>
                      <a:pt x="35" y="186"/>
                      <a:pt x="35" y="185"/>
                      <a:pt x="34" y="184"/>
                    </a:cubicBezTo>
                    <a:cubicBezTo>
                      <a:pt x="34" y="183"/>
                      <a:pt x="34" y="181"/>
                      <a:pt x="33" y="179"/>
                    </a:cubicBezTo>
                    <a:cubicBezTo>
                      <a:pt x="32" y="174"/>
                      <a:pt x="31" y="167"/>
                      <a:pt x="30" y="159"/>
                    </a:cubicBezTo>
                    <a:cubicBezTo>
                      <a:pt x="27" y="142"/>
                      <a:pt x="23" y="118"/>
                      <a:pt x="18" y="93"/>
                    </a:cubicBezTo>
                    <a:cubicBezTo>
                      <a:pt x="14" y="67"/>
                      <a:pt x="9" y="44"/>
                      <a:pt x="5" y="27"/>
                    </a:cubicBezTo>
                    <a:cubicBezTo>
                      <a:pt x="4" y="19"/>
                      <a:pt x="2" y="12"/>
                      <a:pt x="1" y="7"/>
                    </a:cubicBezTo>
                    <a:cubicBezTo>
                      <a:pt x="1" y="5"/>
                      <a:pt x="1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3"/>
                      <a:pt x="2" y="5"/>
                      <a:pt x="2" y="7"/>
                    </a:cubicBezTo>
                    <a:cubicBezTo>
                      <a:pt x="3" y="11"/>
                      <a:pt x="5" y="18"/>
                      <a:pt x="7" y="27"/>
                    </a:cubicBezTo>
                    <a:cubicBezTo>
                      <a:pt x="11" y="43"/>
                      <a:pt x="16" y="66"/>
                      <a:pt x="20" y="92"/>
                    </a:cubicBezTo>
                    <a:cubicBezTo>
                      <a:pt x="25" y="118"/>
                      <a:pt x="29" y="141"/>
                      <a:pt x="31" y="158"/>
                    </a:cubicBezTo>
                    <a:cubicBezTo>
                      <a:pt x="33" y="167"/>
                      <a:pt x="34" y="174"/>
                      <a:pt x="34" y="179"/>
                    </a:cubicBezTo>
                    <a:cubicBezTo>
                      <a:pt x="34" y="181"/>
                      <a:pt x="35" y="183"/>
                      <a:pt x="35" y="184"/>
                    </a:cubicBezTo>
                    <a:cubicBezTo>
                      <a:pt x="35" y="185"/>
                      <a:pt x="35" y="186"/>
                      <a:pt x="35" y="18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12">
                <a:extLst>
                  <a:ext uri="{FF2B5EF4-FFF2-40B4-BE49-F238E27FC236}">
                    <a16:creationId xmlns:a16="http://schemas.microsoft.com/office/drawing/2014/main" id="{7CB4E54B-ABF6-4331-8C2B-203179A227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" y="118"/>
                <a:ext cx="32" cy="447"/>
              </a:xfrm>
              <a:custGeom>
                <a:avLst/>
                <a:gdLst>
                  <a:gd name="T0" fmla="*/ 1 w 14"/>
                  <a:gd name="T1" fmla="*/ 194 h 194"/>
                  <a:gd name="T2" fmla="*/ 1 w 14"/>
                  <a:gd name="T3" fmla="*/ 192 h 194"/>
                  <a:gd name="T4" fmla="*/ 0 w 14"/>
                  <a:gd name="T5" fmla="*/ 186 h 194"/>
                  <a:gd name="T6" fmla="*/ 0 w 14"/>
                  <a:gd name="T7" fmla="*/ 165 h 194"/>
                  <a:gd name="T8" fmla="*/ 3 w 14"/>
                  <a:gd name="T9" fmla="*/ 97 h 194"/>
                  <a:gd name="T10" fmla="*/ 10 w 14"/>
                  <a:gd name="T11" fmla="*/ 28 h 194"/>
                  <a:gd name="T12" fmla="*/ 13 w 14"/>
                  <a:gd name="T13" fmla="*/ 7 h 194"/>
                  <a:gd name="T14" fmla="*/ 14 w 14"/>
                  <a:gd name="T15" fmla="*/ 2 h 194"/>
                  <a:gd name="T16" fmla="*/ 14 w 14"/>
                  <a:gd name="T17" fmla="*/ 0 h 194"/>
                  <a:gd name="T18" fmla="*/ 14 w 14"/>
                  <a:gd name="T19" fmla="*/ 2 h 194"/>
                  <a:gd name="T20" fmla="*/ 14 w 14"/>
                  <a:gd name="T21" fmla="*/ 7 h 194"/>
                  <a:gd name="T22" fmla="*/ 12 w 14"/>
                  <a:gd name="T23" fmla="*/ 28 h 194"/>
                  <a:gd name="T24" fmla="*/ 5 w 14"/>
                  <a:gd name="T25" fmla="*/ 97 h 194"/>
                  <a:gd name="T26" fmla="*/ 2 w 14"/>
                  <a:gd name="T27" fmla="*/ 165 h 194"/>
                  <a:gd name="T28" fmla="*/ 1 w 14"/>
                  <a:gd name="T29" fmla="*/ 186 h 194"/>
                  <a:gd name="T30" fmla="*/ 1 w 14"/>
                  <a:gd name="T31" fmla="*/ 192 h 194"/>
                  <a:gd name="T32" fmla="*/ 1 w 14"/>
                  <a:gd name="T33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" h="194">
                    <a:moveTo>
                      <a:pt x="1" y="194"/>
                    </a:moveTo>
                    <a:cubicBezTo>
                      <a:pt x="1" y="194"/>
                      <a:pt x="1" y="193"/>
                      <a:pt x="1" y="192"/>
                    </a:cubicBezTo>
                    <a:cubicBezTo>
                      <a:pt x="1" y="190"/>
                      <a:pt x="1" y="189"/>
                      <a:pt x="0" y="186"/>
                    </a:cubicBezTo>
                    <a:cubicBezTo>
                      <a:pt x="0" y="181"/>
                      <a:pt x="0" y="174"/>
                      <a:pt x="0" y="165"/>
                    </a:cubicBezTo>
                    <a:cubicBezTo>
                      <a:pt x="1" y="148"/>
                      <a:pt x="1" y="123"/>
                      <a:pt x="3" y="97"/>
                    </a:cubicBezTo>
                    <a:cubicBezTo>
                      <a:pt x="5" y="70"/>
                      <a:pt x="8" y="45"/>
                      <a:pt x="10" y="28"/>
                    </a:cubicBezTo>
                    <a:cubicBezTo>
                      <a:pt x="11" y="19"/>
                      <a:pt x="12" y="12"/>
                      <a:pt x="13" y="7"/>
                    </a:cubicBezTo>
                    <a:cubicBezTo>
                      <a:pt x="13" y="5"/>
                      <a:pt x="13" y="3"/>
                      <a:pt x="14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2"/>
                    </a:cubicBezTo>
                    <a:cubicBezTo>
                      <a:pt x="14" y="3"/>
                      <a:pt x="14" y="5"/>
                      <a:pt x="14" y="7"/>
                    </a:cubicBezTo>
                    <a:cubicBezTo>
                      <a:pt x="13" y="13"/>
                      <a:pt x="12" y="20"/>
                      <a:pt x="12" y="28"/>
                    </a:cubicBezTo>
                    <a:cubicBezTo>
                      <a:pt x="10" y="46"/>
                      <a:pt x="7" y="70"/>
                      <a:pt x="5" y="97"/>
                    </a:cubicBezTo>
                    <a:cubicBezTo>
                      <a:pt x="3" y="123"/>
                      <a:pt x="2" y="148"/>
                      <a:pt x="2" y="165"/>
                    </a:cubicBezTo>
                    <a:cubicBezTo>
                      <a:pt x="2" y="174"/>
                      <a:pt x="1" y="181"/>
                      <a:pt x="1" y="186"/>
                    </a:cubicBezTo>
                    <a:cubicBezTo>
                      <a:pt x="1" y="189"/>
                      <a:pt x="1" y="190"/>
                      <a:pt x="1" y="192"/>
                    </a:cubicBezTo>
                    <a:cubicBezTo>
                      <a:pt x="1" y="193"/>
                      <a:pt x="1" y="194"/>
                      <a:pt x="1" y="19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13">
                <a:extLst>
                  <a:ext uri="{FF2B5EF4-FFF2-40B4-BE49-F238E27FC236}">
                    <a16:creationId xmlns:a16="http://schemas.microsoft.com/office/drawing/2014/main" id="{8E2F1916-38A7-4F50-A3D1-F3715B9F4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7" y="459"/>
                <a:ext cx="88" cy="132"/>
              </a:xfrm>
              <a:custGeom>
                <a:avLst/>
                <a:gdLst>
                  <a:gd name="T0" fmla="*/ 38 w 38"/>
                  <a:gd name="T1" fmla="*/ 56 h 57"/>
                  <a:gd name="T2" fmla="*/ 22 w 38"/>
                  <a:gd name="T3" fmla="*/ 26 h 57"/>
                  <a:gd name="T4" fmla="*/ 0 w 38"/>
                  <a:gd name="T5" fmla="*/ 0 h 57"/>
                  <a:gd name="T6" fmla="*/ 8 w 38"/>
                  <a:gd name="T7" fmla="*/ 6 h 57"/>
                  <a:gd name="T8" fmla="*/ 24 w 38"/>
                  <a:gd name="T9" fmla="*/ 25 h 57"/>
                  <a:gd name="T10" fmla="*/ 35 w 38"/>
                  <a:gd name="T11" fmla="*/ 47 h 57"/>
                  <a:gd name="T12" fmla="*/ 38 w 38"/>
                  <a:gd name="T13" fmla="*/ 5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57">
                    <a:moveTo>
                      <a:pt x="38" y="56"/>
                    </a:moveTo>
                    <a:cubicBezTo>
                      <a:pt x="37" y="57"/>
                      <a:pt x="32" y="42"/>
                      <a:pt x="22" y="26"/>
                    </a:cubicBezTo>
                    <a:cubicBezTo>
                      <a:pt x="12" y="10"/>
                      <a:pt x="0" y="0"/>
                      <a:pt x="0" y="0"/>
                    </a:cubicBezTo>
                    <a:cubicBezTo>
                      <a:pt x="0" y="0"/>
                      <a:pt x="3" y="2"/>
                      <a:pt x="8" y="6"/>
                    </a:cubicBezTo>
                    <a:cubicBezTo>
                      <a:pt x="12" y="10"/>
                      <a:pt x="18" y="17"/>
                      <a:pt x="24" y="25"/>
                    </a:cubicBezTo>
                    <a:cubicBezTo>
                      <a:pt x="29" y="33"/>
                      <a:pt x="32" y="41"/>
                      <a:pt x="35" y="47"/>
                    </a:cubicBezTo>
                    <a:cubicBezTo>
                      <a:pt x="37" y="52"/>
                      <a:pt x="38" y="56"/>
                      <a:pt x="38" y="5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14">
                <a:extLst>
                  <a:ext uri="{FF2B5EF4-FFF2-40B4-BE49-F238E27FC236}">
                    <a16:creationId xmlns:a16="http://schemas.microsoft.com/office/drawing/2014/main" id="{278D1C37-0325-4924-A14D-07DDA7C6F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7" y="459"/>
                <a:ext cx="104" cy="90"/>
              </a:xfrm>
              <a:custGeom>
                <a:avLst/>
                <a:gdLst>
                  <a:gd name="T0" fmla="*/ 45 w 45"/>
                  <a:gd name="T1" fmla="*/ 39 h 39"/>
                  <a:gd name="T2" fmla="*/ 40 w 45"/>
                  <a:gd name="T3" fmla="*/ 31 h 39"/>
                  <a:gd name="T4" fmla="*/ 27 w 45"/>
                  <a:gd name="T5" fmla="*/ 15 h 39"/>
                  <a:gd name="T6" fmla="*/ 8 w 45"/>
                  <a:gd name="T7" fmla="*/ 4 h 39"/>
                  <a:gd name="T8" fmla="*/ 0 w 45"/>
                  <a:gd name="T9" fmla="*/ 0 h 39"/>
                  <a:gd name="T10" fmla="*/ 9 w 45"/>
                  <a:gd name="T11" fmla="*/ 2 h 39"/>
                  <a:gd name="T12" fmla="*/ 28 w 45"/>
                  <a:gd name="T13" fmla="*/ 13 h 39"/>
                  <a:gd name="T14" fmla="*/ 42 w 45"/>
                  <a:gd name="T15" fmla="*/ 30 h 39"/>
                  <a:gd name="T16" fmla="*/ 45 w 45"/>
                  <a:gd name="T1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" h="39">
                    <a:moveTo>
                      <a:pt x="45" y="39"/>
                    </a:moveTo>
                    <a:cubicBezTo>
                      <a:pt x="45" y="39"/>
                      <a:pt x="43" y="36"/>
                      <a:pt x="40" y="31"/>
                    </a:cubicBezTo>
                    <a:cubicBezTo>
                      <a:pt x="38" y="26"/>
                      <a:pt x="33" y="20"/>
                      <a:pt x="27" y="15"/>
                    </a:cubicBezTo>
                    <a:cubicBezTo>
                      <a:pt x="20" y="10"/>
                      <a:pt x="13" y="6"/>
                      <a:pt x="8" y="4"/>
                    </a:cubicBezTo>
                    <a:cubicBezTo>
                      <a:pt x="3" y="1"/>
                      <a:pt x="0" y="0"/>
                      <a:pt x="0" y="0"/>
                    </a:cubicBezTo>
                    <a:cubicBezTo>
                      <a:pt x="0" y="0"/>
                      <a:pt x="4" y="0"/>
                      <a:pt x="9" y="2"/>
                    </a:cubicBezTo>
                    <a:cubicBezTo>
                      <a:pt x="14" y="4"/>
                      <a:pt x="21" y="8"/>
                      <a:pt x="28" y="13"/>
                    </a:cubicBezTo>
                    <a:cubicBezTo>
                      <a:pt x="35" y="19"/>
                      <a:pt x="39" y="25"/>
                      <a:pt x="42" y="30"/>
                    </a:cubicBezTo>
                    <a:cubicBezTo>
                      <a:pt x="44" y="35"/>
                      <a:pt x="45" y="39"/>
                      <a:pt x="45" y="3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15">
                <a:extLst>
                  <a:ext uri="{FF2B5EF4-FFF2-40B4-BE49-F238E27FC236}">
                    <a16:creationId xmlns:a16="http://schemas.microsoft.com/office/drawing/2014/main" id="{57396FBD-AF94-43F5-9C86-9538C9A9C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6" y="205"/>
                <a:ext cx="159" cy="150"/>
              </a:xfrm>
              <a:custGeom>
                <a:avLst/>
                <a:gdLst>
                  <a:gd name="T0" fmla="*/ 69 w 69"/>
                  <a:gd name="T1" fmla="*/ 53 h 65"/>
                  <a:gd name="T2" fmla="*/ 68 w 69"/>
                  <a:gd name="T3" fmla="*/ 54 h 65"/>
                  <a:gd name="T4" fmla="*/ 65 w 69"/>
                  <a:gd name="T5" fmla="*/ 59 h 65"/>
                  <a:gd name="T6" fmla="*/ 45 w 69"/>
                  <a:gd name="T7" fmla="*/ 64 h 65"/>
                  <a:gd name="T8" fmla="*/ 20 w 69"/>
                  <a:gd name="T9" fmla="*/ 47 h 65"/>
                  <a:gd name="T10" fmla="*/ 12 w 69"/>
                  <a:gd name="T11" fmla="*/ 30 h 65"/>
                  <a:gd name="T12" fmla="*/ 9 w 69"/>
                  <a:gd name="T13" fmla="*/ 21 h 65"/>
                  <a:gd name="T14" fmla="*/ 8 w 69"/>
                  <a:gd name="T15" fmla="*/ 11 h 65"/>
                  <a:gd name="T16" fmla="*/ 13 w 69"/>
                  <a:gd name="T17" fmla="*/ 2 h 65"/>
                  <a:gd name="T18" fmla="*/ 23 w 69"/>
                  <a:gd name="T19" fmla="*/ 1 h 65"/>
                  <a:gd name="T20" fmla="*/ 36 w 69"/>
                  <a:gd name="T21" fmla="*/ 13 h 65"/>
                  <a:gd name="T22" fmla="*/ 34 w 69"/>
                  <a:gd name="T23" fmla="*/ 29 h 65"/>
                  <a:gd name="T24" fmla="*/ 23 w 69"/>
                  <a:gd name="T25" fmla="*/ 38 h 65"/>
                  <a:gd name="T26" fmla="*/ 11 w 69"/>
                  <a:gd name="T27" fmla="*/ 38 h 65"/>
                  <a:gd name="T28" fmla="*/ 4 w 69"/>
                  <a:gd name="T29" fmla="*/ 33 h 65"/>
                  <a:gd name="T30" fmla="*/ 0 w 69"/>
                  <a:gd name="T31" fmla="*/ 28 h 65"/>
                  <a:gd name="T32" fmla="*/ 0 w 69"/>
                  <a:gd name="T33" fmla="*/ 26 h 65"/>
                  <a:gd name="T34" fmla="*/ 4 w 69"/>
                  <a:gd name="T35" fmla="*/ 32 h 65"/>
                  <a:gd name="T36" fmla="*/ 11 w 69"/>
                  <a:gd name="T37" fmla="*/ 36 h 65"/>
                  <a:gd name="T38" fmla="*/ 22 w 69"/>
                  <a:gd name="T39" fmla="*/ 37 h 65"/>
                  <a:gd name="T40" fmla="*/ 33 w 69"/>
                  <a:gd name="T41" fmla="*/ 28 h 65"/>
                  <a:gd name="T42" fmla="*/ 34 w 69"/>
                  <a:gd name="T43" fmla="*/ 14 h 65"/>
                  <a:gd name="T44" fmla="*/ 22 w 69"/>
                  <a:gd name="T45" fmla="*/ 3 h 65"/>
                  <a:gd name="T46" fmla="*/ 14 w 69"/>
                  <a:gd name="T47" fmla="*/ 4 h 65"/>
                  <a:gd name="T48" fmla="*/ 10 w 69"/>
                  <a:gd name="T49" fmla="*/ 12 h 65"/>
                  <a:gd name="T50" fmla="*/ 14 w 69"/>
                  <a:gd name="T51" fmla="*/ 30 h 65"/>
                  <a:gd name="T52" fmla="*/ 22 w 69"/>
                  <a:gd name="T53" fmla="*/ 46 h 65"/>
                  <a:gd name="T54" fmla="*/ 45 w 69"/>
                  <a:gd name="T55" fmla="*/ 63 h 65"/>
                  <a:gd name="T56" fmla="*/ 64 w 69"/>
                  <a:gd name="T57" fmla="*/ 58 h 65"/>
                  <a:gd name="T58" fmla="*/ 69 w 69"/>
                  <a:gd name="T59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9" h="65">
                    <a:moveTo>
                      <a:pt x="69" y="53"/>
                    </a:moveTo>
                    <a:cubicBezTo>
                      <a:pt x="69" y="53"/>
                      <a:pt x="69" y="53"/>
                      <a:pt x="68" y="54"/>
                    </a:cubicBezTo>
                    <a:cubicBezTo>
                      <a:pt x="68" y="56"/>
                      <a:pt x="66" y="57"/>
                      <a:pt x="65" y="59"/>
                    </a:cubicBezTo>
                    <a:cubicBezTo>
                      <a:pt x="61" y="62"/>
                      <a:pt x="54" y="65"/>
                      <a:pt x="45" y="64"/>
                    </a:cubicBezTo>
                    <a:cubicBezTo>
                      <a:pt x="36" y="63"/>
                      <a:pt x="27" y="56"/>
                      <a:pt x="20" y="47"/>
                    </a:cubicBezTo>
                    <a:cubicBezTo>
                      <a:pt x="17" y="42"/>
                      <a:pt x="14" y="36"/>
                      <a:pt x="12" y="30"/>
                    </a:cubicBezTo>
                    <a:cubicBezTo>
                      <a:pt x="11" y="27"/>
                      <a:pt x="10" y="25"/>
                      <a:pt x="9" y="21"/>
                    </a:cubicBezTo>
                    <a:cubicBezTo>
                      <a:pt x="8" y="18"/>
                      <a:pt x="7" y="15"/>
                      <a:pt x="8" y="11"/>
                    </a:cubicBezTo>
                    <a:cubicBezTo>
                      <a:pt x="8" y="8"/>
                      <a:pt x="10" y="4"/>
                      <a:pt x="13" y="2"/>
                    </a:cubicBezTo>
                    <a:cubicBezTo>
                      <a:pt x="16" y="0"/>
                      <a:pt x="19" y="0"/>
                      <a:pt x="23" y="1"/>
                    </a:cubicBezTo>
                    <a:cubicBezTo>
                      <a:pt x="29" y="2"/>
                      <a:pt x="34" y="7"/>
                      <a:pt x="36" y="13"/>
                    </a:cubicBezTo>
                    <a:cubicBezTo>
                      <a:pt x="38" y="19"/>
                      <a:pt x="37" y="25"/>
                      <a:pt x="34" y="29"/>
                    </a:cubicBezTo>
                    <a:cubicBezTo>
                      <a:pt x="31" y="34"/>
                      <a:pt x="27" y="37"/>
                      <a:pt x="23" y="38"/>
                    </a:cubicBezTo>
                    <a:cubicBezTo>
                      <a:pt x="18" y="39"/>
                      <a:pt x="14" y="39"/>
                      <a:pt x="11" y="38"/>
                    </a:cubicBezTo>
                    <a:cubicBezTo>
                      <a:pt x="8" y="36"/>
                      <a:pt x="5" y="34"/>
                      <a:pt x="4" y="33"/>
                    </a:cubicBezTo>
                    <a:cubicBezTo>
                      <a:pt x="2" y="31"/>
                      <a:pt x="1" y="29"/>
                      <a:pt x="0" y="28"/>
                    </a:cubicBezTo>
                    <a:cubicBezTo>
                      <a:pt x="0" y="27"/>
                      <a:pt x="0" y="26"/>
                      <a:pt x="0" y="26"/>
                    </a:cubicBezTo>
                    <a:cubicBezTo>
                      <a:pt x="0" y="26"/>
                      <a:pt x="1" y="29"/>
                      <a:pt x="4" y="32"/>
                    </a:cubicBezTo>
                    <a:cubicBezTo>
                      <a:pt x="6" y="34"/>
                      <a:pt x="8" y="35"/>
                      <a:pt x="11" y="36"/>
                    </a:cubicBezTo>
                    <a:cubicBezTo>
                      <a:pt x="14" y="38"/>
                      <a:pt x="18" y="38"/>
                      <a:pt x="22" y="37"/>
                    </a:cubicBezTo>
                    <a:cubicBezTo>
                      <a:pt x="26" y="35"/>
                      <a:pt x="30" y="33"/>
                      <a:pt x="33" y="28"/>
                    </a:cubicBezTo>
                    <a:cubicBezTo>
                      <a:pt x="35" y="24"/>
                      <a:pt x="36" y="19"/>
                      <a:pt x="34" y="14"/>
                    </a:cubicBezTo>
                    <a:cubicBezTo>
                      <a:pt x="32" y="9"/>
                      <a:pt x="28" y="4"/>
                      <a:pt x="22" y="3"/>
                    </a:cubicBezTo>
                    <a:cubicBezTo>
                      <a:pt x="19" y="2"/>
                      <a:pt x="16" y="2"/>
                      <a:pt x="14" y="4"/>
                    </a:cubicBezTo>
                    <a:cubicBezTo>
                      <a:pt x="12" y="6"/>
                      <a:pt x="10" y="9"/>
                      <a:pt x="10" y="12"/>
                    </a:cubicBezTo>
                    <a:cubicBezTo>
                      <a:pt x="9" y="18"/>
                      <a:pt x="12" y="24"/>
                      <a:pt x="14" y="30"/>
                    </a:cubicBezTo>
                    <a:cubicBezTo>
                      <a:pt x="16" y="35"/>
                      <a:pt x="19" y="41"/>
                      <a:pt x="22" y="46"/>
                    </a:cubicBezTo>
                    <a:cubicBezTo>
                      <a:pt x="28" y="55"/>
                      <a:pt x="37" y="61"/>
                      <a:pt x="45" y="63"/>
                    </a:cubicBezTo>
                    <a:cubicBezTo>
                      <a:pt x="54" y="64"/>
                      <a:pt x="60" y="61"/>
                      <a:pt x="64" y="58"/>
                    </a:cubicBezTo>
                    <a:cubicBezTo>
                      <a:pt x="68" y="55"/>
                      <a:pt x="69" y="53"/>
                      <a:pt x="69" y="53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16">
                <a:extLst>
                  <a:ext uri="{FF2B5EF4-FFF2-40B4-BE49-F238E27FC236}">
                    <a16:creationId xmlns:a16="http://schemas.microsoft.com/office/drawing/2014/main" id="{8400408E-0E36-4EE9-B5C8-F5D7D8F89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9" y="115"/>
                <a:ext cx="379" cy="393"/>
              </a:xfrm>
              <a:custGeom>
                <a:avLst/>
                <a:gdLst>
                  <a:gd name="T0" fmla="*/ 164 w 164"/>
                  <a:gd name="T1" fmla="*/ 153 h 170"/>
                  <a:gd name="T2" fmla="*/ 163 w 164"/>
                  <a:gd name="T3" fmla="*/ 154 h 170"/>
                  <a:gd name="T4" fmla="*/ 160 w 164"/>
                  <a:gd name="T5" fmla="*/ 157 h 170"/>
                  <a:gd name="T6" fmla="*/ 146 w 164"/>
                  <a:gd name="T7" fmla="*/ 165 h 170"/>
                  <a:gd name="T8" fmla="*/ 135 w 164"/>
                  <a:gd name="T9" fmla="*/ 169 h 170"/>
                  <a:gd name="T10" fmla="*/ 121 w 164"/>
                  <a:gd name="T11" fmla="*/ 168 h 170"/>
                  <a:gd name="T12" fmla="*/ 96 w 164"/>
                  <a:gd name="T13" fmla="*/ 146 h 170"/>
                  <a:gd name="T14" fmla="*/ 84 w 164"/>
                  <a:gd name="T15" fmla="*/ 106 h 170"/>
                  <a:gd name="T16" fmla="*/ 96 w 164"/>
                  <a:gd name="T17" fmla="*/ 61 h 170"/>
                  <a:gd name="T18" fmla="*/ 115 w 164"/>
                  <a:gd name="T19" fmla="*/ 43 h 170"/>
                  <a:gd name="T20" fmla="*/ 129 w 164"/>
                  <a:gd name="T21" fmla="*/ 41 h 170"/>
                  <a:gd name="T22" fmla="*/ 141 w 164"/>
                  <a:gd name="T23" fmla="*/ 48 h 170"/>
                  <a:gd name="T24" fmla="*/ 144 w 164"/>
                  <a:gd name="T25" fmla="*/ 62 h 170"/>
                  <a:gd name="T26" fmla="*/ 140 w 164"/>
                  <a:gd name="T27" fmla="*/ 76 h 170"/>
                  <a:gd name="T28" fmla="*/ 118 w 164"/>
                  <a:gd name="T29" fmla="*/ 94 h 170"/>
                  <a:gd name="T30" fmla="*/ 89 w 164"/>
                  <a:gd name="T31" fmla="*/ 97 h 170"/>
                  <a:gd name="T32" fmla="*/ 64 w 164"/>
                  <a:gd name="T33" fmla="*/ 86 h 170"/>
                  <a:gd name="T34" fmla="*/ 33 w 164"/>
                  <a:gd name="T35" fmla="*/ 43 h 170"/>
                  <a:gd name="T36" fmla="*/ 30 w 164"/>
                  <a:gd name="T37" fmla="*/ 19 h 170"/>
                  <a:gd name="T38" fmla="*/ 34 w 164"/>
                  <a:gd name="T39" fmla="*/ 8 h 170"/>
                  <a:gd name="T40" fmla="*/ 44 w 164"/>
                  <a:gd name="T41" fmla="*/ 2 h 170"/>
                  <a:gd name="T42" fmla="*/ 64 w 164"/>
                  <a:gd name="T43" fmla="*/ 9 h 170"/>
                  <a:gd name="T44" fmla="*/ 69 w 164"/>
                  <a:gd name="T45" fmla="*/ 28 h 170"/>
                  <a:gd name="T46" fmla="*/ 61 w 164"/>
                  <a:gd name="T47" fmla="*/ 44 h 170"/>
                  <a:gd name="T48" fmla="*/ 47 w 164"/>
                  <a:gd name="T49" fmla="*/ 53 h 170"/>
                  <a:gd name="T50" fmla="*/ 22 w 164"/>
                  <a:gd name="T51" fmla="*/ 57 h 170"/>
                  <a:gd name="T52" fmla="*/ 6 w 164"/>
                  <a:gd name="T53" fmla="*/ 55 h 170"/>
                  <a:gd name="T54" fmla="*/ 2 w 164"/>
                  <a:gd name="T55" fmla="*/ 54 h 170"/>
                  <a:gd name="T56" fmla="*/ 0 w 164"/>
                  <a:gd name="T57" fmla="*/ 54 h 170"/>
                  <a:gd name="T58" fmla="*/ 2 w 164"/>
                  <a:gd name="T59" fmla="*/ 54 h 170"/>
                  <a:gd name="T60" fmla="*/ 6 w 164"/>
                  <a:gd name="T61" fmla="*/ 55 h 170"/>
                  <a:gd name="T62" fmla="*/ 22 w 164"/>
                  <a:gd name="T63" fmla="*/ 56 h 170"/>
                  <a:gd name="T64" fmla="*/ 47 w 164"/>
                  <a:gd name="T65" fmla="*/ 52 h 170"/>
                  <a:gd name="T66" fmla="*/ 60 w 164"/>
                  <a:gd name="T67" fmla="*/ 43 h 170"/>
                  <a:gd name="T68" fmla="*/ 68 w 164"/>
                  <a:gd name="T69" fmla="*/ 28 h 170"/>
                  <a:gd name="T70" fmla="*/ 63 w 164"/>
                  <a:gd name="T71" fmla="*/ 10 h 170"/>
                  <a:gd name="T72" fmla="*/ 44 w 164"/>
                  <a:gd name="T73" fmla="*/ 3 h 170"/>
                  <a:gd name="T74" fmla="*/ 31 w 164"/>
                  <a:gd name="T75" fmla="*/ 19 h 170"/>
                  <a:gd name="T76" fmla="*/ 35 w 164"/>
                  <a:gd name="T77" fmla="*/ 43 h 170"/>
                  <a:gd name="T78" fmla="*/ 65 w 164"/>
                  <a:gd name="T79" fmla="*/ 84 h 170"/>
                  <a:gd name="T80" fmla="*/ 90 w 164"/>
                  <a:gd name="T81" fmla="*/ 94 h 170"/>
                  <a:gd name="T82" fmla="*/ 117 w 164"/>
                  <a:gd name="T83" fmla="*/ 92 h 170"/>
                  <a:gd name="T84" fmla="*/ 138 w 164"/>
                  <a:gd name="T85" fmla="*/ 74 h 170"/>
                  <a:gd name="T86" fmla="*/ 142 w 164"/>
                  <a:gd name="T87" fmla="*/ 62 h 170"/>
                  <a:gd name="T88" fmla="*/ 139 w 164"/>
                  <a:gd name="T89" fmla="*/ 50 h 170"/>
                  <a:gd name="T90" fmla="*/ 128 w 164"/>
                  <a:gd name="T91" fmla="*/ 43 h 170"/>
                  <a:gd name="T92" fmla="*/ 116 w 164"/>
                  <a:gd name="T93" fmla="*/ 45 h 170"/>
                  <a:gd name="T94" fmla="*/ 98 w 164"/>
                  <a:gd name="T95" fmla="*/ 62 h 170"/>
                  <a:gd name="T96" fmla="*/ 86 w 164"/>
                  <a:gd name="T97" fmla="*/ 106 h 170"/>
                  <a:gd name="T98" fmla="*/ 97 w 164"/>
                  <a:gd name="T99" fmla="*/ 145 h 170"/>
                  <a:gd name="T100" fmla="*/ 121 w 164"/>
                  <a:gd name="T101" fmla="*/ 167 h 170"/>
                  <a:gd name="T102" fmla="*/ 146 w 164"/>
                  <a:gd name="T103" fmla="*/ 165 h 170"/>
                  <a:gd name="T104" fmla="*/ 160 w 164"/>
                  <a:gd name="T105" fmla="*/ 156 h 170"/>
                  <a:gd name="T106" fmla="*/ 163 w 164"/>
                  <a:gd name="T107" fmla="*/ 154 h 170"/>
                  <a:gd name="T108" fmla="*/ 164 w 164"/>
                  <a:gd name="T109" fmla="*/ 15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4" h="170">
                    <a:moveTo>
                      <a:pt x="164" y="153"/>
                    </a:moveTo>
                    <a:cubicBezTo>
                      <a:pt x="164" y="153"/>
                      <a:pt x="164" y="153"/>
                      <a:pt x="163" y="154"/>
                    </a:cubicBezTo>
                    <a:cubicBezTo>
                      <a:pt x="162" y="155"/>
                      <a:pt x="161" y="156"/>
                      <a:pt x="160" y="157"/>
                    </a:cubicBezTo>
                    <a:cubicBezTo>
                      <a:pt x="157" y="159"/>
                      <a:pt x="152" y="162"/>
                      <a:pt x="146" y="165"/>
                    </a:cubicBezTo>
                    <a:cubicBezTo>
                      <a:pt x="143" y="167"/>
                      <a:pt x="139" y="168"/>
                      <a:pt x="135" y="169"/>
                    </a:cubicBezTo>
                    <a:cubicBezTo>
                      <a:pt x="131" y="170"/>
                      <a:pt x="126" y="170"/>
                      <a:pt x="121" y="168"/>
                    </a:cubicBezTo>
                    <a:cubicBezTo>
                      <a:pt x="111" y="165"/>
                      <a:pt x="102" y="157"/>
                      <a:pt x="96" y="146"/>
                    </a:cubicBezTo>
                    <a:cubicBezTo>
                      <a:pt x="89" y="135"/>
                      <a:pt x="84" y="121"/>
                      <a:pt x="84" y="106"/>
                    </a:cubicBezTo>
                    <a:cubicBezTo>
                      <a:pt x="84" y="91"/>
                      <a:pt x="87" y="75"/>
                      <a:pt x="96" y="61"/>
                    </a:cubicBezTo>
                    <a:cubicBezTo>
                      <a:pt x="101" y="54"/>
                      <a:pt x="107" y="47"/>
                      <a:pt x="115" y="43"/>
                    </a:cubicBezTo>
                    <a:cubicBezTo>
                      <a:pt x="119" y="41"/>
                      <a:pt x="124" y="41"/>
                      <a:pt x="129" y="41"/>
                    </a:cubicBezTo>
                    <a:cubicBezTo>
                      <a:pt x="133" y="42"/>
                      <a:pt x="138" y="44"/>
                      <a:pt x="141" y="48"/>
                    </a:cubicBezTo>
                    <a:cubicBezTo>
                      <a:pt x="144" y="52"/>
                      <a:pt x="145" y="57"/>
                      <a:pt x="144" y="62"/>
                    </a:cubicBezTo>
                    <a:cubicBezTo>
                      <a:pt x="144" y="67"/>
                      <a:pt x="143" y="71"/>
                      <a:pt x="140" y="76"/>
                    </a:cubicBezTo>
                    <a:cubicBezTo>
                      <a:pt x="135" y="84"/>
                      <a:pt x="127" y="90"/>
                      <a:pt x="118" y="94"/>
                    </a:cubicBezTo>
                    <a:cubicBezTo>
                      <a:pt x="109" y="97"/>
                      <a:pt x="99" y="98"/>
                      <a:pt x="89" y="97"/>
                    </a:cubicBezTo>
                    <a:cubicBezTo>
                      <a:pt x="80" y="95"/>
                      <a:pt x="71" y="91"/>
                      <a:pt x="64" y="86"/>
                    </a:cubicBezTo>
                    <a:cubicBezTo>
                      <a:pt x="49" y="75"/>
                      <a:pt x="39" y="59"/>
                      <a:pt x="33" y="43"/>
                    </a:cubicBezTo>
                    <a:cubicBezTo>
                      <a:pt x="31" y="36"/>
                      <a:pt x="28" y="27"/>
                      <a:pt x="30" y="19"/>
                    </a:cubicBezTo>
                    <a:cubicBezTo>
                      <a:pt x="30" y="15"/>
                      <a:pt x="32" y="11"/>
                      <a:pt x="34" y="8"/>
                    </a:cubicBezTo>
                    <a:cubicBezTo>
                      <a:pt x="37" y="5"/>
                      <a:pt x="40" y="3"/>
                      <a:pt x="44" y="2"/>
                    </a:cubicBezTo>
                    <a:cubicBezTo>
                      <a:pt x="52" y="0"/>
                      <a:pt x="60" y="3"/>
                      <a:pt x="64" y="9"/>
                    </a:cubicBezTo>
                    <a:cubicBezTo>
                      <a:pt x="69" y="14"/>
                      <a:pt x="70" y="22"/>
                      <a:pt x="69" y="28"/>
                    </a:cubicBezTo>
                    <a:cubicBezTo>
                      <a:pt x="68" y="34"/>
                      <a:pt x="65" y="40"/>
                      <a:pt x="61" y="44"/>
                    </a:cubicBezTo>
                    <a:cubicBezTo>
                      <a:pt x="57" y="48"/>
                      <a:pt x="52" y="51"/>
                      <a:pt x="47" y="53"/>
                    </a:cubicBezTo>
                    <a:cubicBezTo>
                      <a:pt x="38" y="57"/>
                      <a:pt x="29" y="57"/>
                      <a:pt x="22" y="57"/>
                    </a:cubicBezTo>
                    <a:cubicBezTo>
                      <a:pt x="15" y="56"/>
                      <a:pt x="9" y="56"/>
                      <a:pt x="6" y="55"/>
                    </a:cubicBezTo>
                    <a:cubicBezTo>
                      <a:pt x="4" y="55"/>
                      <a:pt x="3" y="55"/>
                      <a:pt x="2" y="54"/>
                    </a:cubicBezTo>
                    <a:cubicBezTo>
                      <a:pt x="1" y="54"/>
                      <a:pt x="0" y="54"/>
                      <a:pt x="0" y="54"/>
                    </a:cubicBezTo>
                    <a:cubicBezTo>
                      <a:pt x="0" y="54"/>
                      <a:pt x="1" y="54"/>
                      <a:pt x="2" y="54"/>
                    </a:cubicBezTo>
                    <a:cubicBezTo>
                      <a:pt x="3" y="54"/>
                      <a:pt x="4" y="54"/>
                      <a:pt x="6" y="55"/>
                    </a:cubicBezTo>
                    <a:cubicBezTo>
                      <a:pt x="9" y="55"/>
                      <a:pt x="15" y="56"/>
                      <a:pt x="22" y="56"/>
                    </a:cubicBezTo>
                    <a:cubicBezTo>
                      <a:pt x="29" y="56"/>
                      <a:pt x="38" y="56"/>
                      <a:pt x="47" y="52"/>
                    </a:cubicBezTo>
                    <a:cubicBezTo>
                      <a:pt x="51" y="50"/>
                      <a:pt x="56" y="47"/>
                      <a:pt x="60" y="43"/>
                    </a:cubicBezTo>
                    <a:cubicBezTo>
                      <a:pt x="64" y="39"/>
                      <a:pt x="67" y="34"/>
                      <a:pt x="68" y="28"/>
                    </a:cubicBezTo>
                    <a:cubicBezTo>
                      <a:pt x="69" y="22"/>
                      <a:pt x="67" y="15"/>
                      <a:pt x="63" y="10"/>
                    </a:cubicBezTo>
                    <a:cubicBezTo>
                      <a:pt x="59" y="5"/>
                      <a:pt x="51" y="2"/>
                      <a:pt x="44" y="3"/>
                    </a:cubicBezTo>
                    <a:cubicBezTo>
                      <a:pt x="37" y="5"/>
                      <a:pt x="32" y="12"/>
                      <a:pt x="31" y="19"/>
                    </a:cubicBezTo>
                    <a:cubicBezTo>
                      <a:pt x="30" y="27"/>
                      <a:pt x="32" y="35"/>
                      <a:pt x="35" y="43"/>
                    </a:cubicBezTo>
                    <a:cubicBezTo>
                      <a:pt x="41" y="58"/>
                      <a:pt x="50" y="74"/>
                      <a:pt x="65" y="84"/>
                    </a:cubicBezTo>
                    <a:cubicBezTo>
                      <a:pt x="72" y="89"/>
                      <a:pt x="80" y="93"/>
                      <a:pt x="90" y="94"/>
                    </a:cubicBezTo>
                    <a:cubicBezTo>
                      <a:pt x="99" y="96"/>
                      <a:pt x="108" y="95"/>
                      <a:pt x="117" y="92"/>
                    </a:cubicBezTo>
                    <a:cubicBezTo>
                      <a:pt x="126" y="88"/>
                      <a:pt x="134" y="82"/>
                      <a:pt x="138" y="74"/>
                    </a:cubicBezTo>
                    <a:cubicBezTo>
                      <a:pt x="141" y="71"/>
                      <a:pt x="142" y="66"/>
                      <a:pt x="142" y="62"/>
                    </a:cubicBezTo>
                    <a:cubicBezTo>
                      <a:pt x="143" y="57"/>
                      <a:pt x="142" y="53"/>
                      <a:pt x="139" y="50"/>
                    </a:cubicBezTo>
                    <a:cubicBezTo>
                      <a:pt x="136" y="46"/>
                      <a:pt x="132" y="44"/>
                      <a:pt x="128" y="43"/>
                    </a:cubicBezTo>
                    <a:cubicBezTo>
                      <a:pt x="124" y="43"/>
                      <a:pt x="120" y="43"/>
                      <a:pt x="116" y="45"/>
                    </a:cubicBezTo>
                    <a:cubicBezTo>
                      <a:pt x="108" y="48"/>
                      <a:pt x="102" y="55"/>
                      <a:pt x="98" y="62"/>
                    </a:cubicBezTo>
                    <a:cubicBezTo>
                      <a:pt x="89" y="76"/>
                      <a:pt x="85" y="92"/>
                      <a:pt x="86" y="106"/>
                    </a:cubicBezTo>
                    <a:cubicBezTo>
                      <a:pt x="86" y="121"/>
                      <a:pt x="90" y="134"/>
                      <a:pt x="97" y="145"/>
                    </a:cubicBezTo>
                    <a:cubicBezTo>
                      <a:pt x="103" y="156"/>
                      <a:pt x="112" y="164"/>
                      <a:pt x="121" y="167"/>
                    </a:cubicBezTo>
                    <a:cubicBezTo>
                      <a:pt x="131" y="170"/>
                      <a:pt x="140" y="167"/>
                      <a:pt x="146" y="165"/>
                    </a:cubicBezTo>
                    <a:cubicBezTo>
                      <a:pt x="152" y="162"/>
                      <a:pt x="157" y="158"/>
                      <a:pt x="160" y="156"/>
                    </a:cubicBezTo>
                    <a:cubicBezTo>
                      <a:pt x="161" y="155"/>
                      <a:pt x="162" y="154"/>
                      <a:pt x="163" y="154"/>
                    </a:cubicBezTo>
                    <a:cubicBezTo>
                      <a:pt x="164" y="153"/>
                      <a:pt x="164" y="153"/>
                      <a:pt x="164" y="153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17">
                <a:extLst>
                  <a:ext uri="{FF2B5EF4-FFF2-40B4-BE49-F238E27FC236}">
                    <a16:creationId xmlns:a16="http://schemas.microsoft.com/office/drawing/2014/main" id="{C5A1DE0D-F440-4DE6-A9D1-EDDCEBF25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9" y="-51"/>
                <a:ext cx="185" cy="97"/>
              </a:xfrm>
              <a:custGeom>
                <a:avLst/>
                <a:gdLst>
                  <a:gd name="T0" fmla="*/ 80 w 80"/>
                  <a:gd name="T1" fmla="*/ 1 h 42"/>
                  <a:gd name="T2" fmla="*/ 79 w 80"/>
                  <a:gd name="T3" fmla="*/ 4 h 42"/>
                  <a:gd name="T4" fmla="*/ 74 w 80"/>
                  <a:gd name="T5" fmla="*/ 13 h 42"/>
                  <a:gd name="T6" fmla="*/ 48 w 80"/>
                  <a:gd name="T7" fmla="*/ 35 h 42"/>
                  <a:gd name="T8" fmla="*/ 14 w 80"/>
                  <a:gd name="T9" fmla="*/ 42 h 42"/>
                  <a:gd name="T10" fmla="*/ 4 w 80"/>
                  <a:gd name="T11" fmla="*/ 40 h 42"/>
                  <a:gd name="T12" fmla="*/ 0 w 80"/>
                  <a:gd name="T13" fmla="*/ 39 h 42"/>
                  <a:gd name="T14" fmla="*/ 14 w 80"/>
                  <a:gd name="T15" fmla="*/ 40 h 42"/>
                  <a:gd name="T16" fmla="*/ 47 w 80"/>
                  <a:gd name="T17" fmla="*/ 33 h 42"/>
                  <a:gd name="T18" fmla="*/ 72 w 80"/>
                  <a:gd name="T19" fmla="*/ 12 h 42"/>
                  <a:gd name="T20" fmla="*/ 80 w 80"/>
                  <a:gd name="T21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" h="42">
                    <a:moveTo>
                      <a:pt x="80" y="1"/>
                    </a:moveTo>
                    <a:cubicBezTo>
                      <a:pt x="80" y="1"/>
                      <a:pt x="80" y="2"/>
                      <a:pt x="79" y="4"/>
                    </a:cubicBezTo>
                    <a:cubicBezTo>
                      <a:pt x="78" y="6"/>
                      <a:pt x="76" y="10"/>
                      <a:pt x="74" y="13"/>
                    </a:cubicBezTo>
                    <a:cubicBezTo>
                      <a:pt x="69" y="20"/>
                      <a:pt x="60" y="29"/>
                      <a:pt x="48" y="35"/>
                    </a:cubicBezTo>
                    <a:cubicBezTo>
                      <a:pt x="35" y="41"/>
                      <a:pt x="23" y="42"/>
                      <a:pt x="14" y="42"/>
                    </a:cubicBezTo>
                    <a:cubicBezTo>
                      <a:pt x="10" y="41"/>
                      <a:pt x="6" y="40"/>
                      <a:pt x="4" y="40"/>
                    </a:cubicBezTo>
                    <a:cubicBezTo>
                      <a:pt x="2" y="39"/>
                      <a:pt x="0" y="39"/>
                      <a:pt x="0" y="39"/>
                    </a:cubicBezTo>
                    <a:cubicBezTo>
                      <a:pt x="1" y="38"/>
                      <a:pt x="6" y="40"/>
                      <a:pt x="14" y="40"/>
                    </a:cubicBezTo>
                    <a:cubicBezTo>
                      <a:pt x="23" y="40"/>
                      <a:pt x="35" y="39"/>
                      <a:pt x="47" y="33"/>
                    </a:cubicBezTo>
                    <a:cubicBezTo>
                      <a:pt x="59" y="28"/>
                      <a:pt x="67" y="19"/>
                      <a:pt x="72" y="12"/>
                    </a:cubicBezTo>
                    <a:cubicBezTo>
                      <a:pt x="78" y="5"/>
                      <a:pt x="80" y="0"/>
                      <a:pt x="8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18">
                <a:extLst>
                  <a:ext uri="{FF2B5EF4-FFF2-40B4-BE49-F238E27FC236}">
                    <a16:creationId xmlns:a16="http://schemas.microsoft.com/office/drawing/2014/main" id="{117DFF1F-DB5C-478B-AB65-90CB63DF9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6" y="-12"/>
                <a:ext cx="44" cy="40"/>
              </a:xfrm>
              <a:custGeom>
                <a:avLst/>
                <a:gdLst>
                  <a:gd name="T0" fmla="*/ 19 w 19"/>
                  <a:gd name="T1" fmla="*/ 1 h 17"/>
                  <a:gd name="T2" fmla="*/ 8 w 19"/>
                  <a:gd name="T3" fmla="*/ 6 h 17"/>
                  <a:gd name="T4" fmla="*/ 0 w 19"/>
                  <a:gd name="T5" fmla="*/ 16 h 17"/>
                  <a:gd name="T6" fmla="*/ 1 w 19"/>
                  <a:gd name="T7" fmla="*/ 13 h 17"/>
                  <a:gd name="T8" fmla="*/ 6 w 19"/>
                  <a:gd name="T9" fmla="*/ 5 h 17"/>
                  <a:gd name="T10" fmla="*/ 15 w 19"/>
                  <a:gd name="T11" fmla="*/ 0 h 17"/>
                  <a:gd name="T12" fmla="*/ 19 w 19"/>
                  <a:gd name="T13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7">
                    <a:moveTo>
                      <a:pt x="19" y="1"/>
                    </a:moveTo>
                    <a:cubicBezTo>
                      <a:pt x="19" y="1"/>
                      <a:pt x="13" y="2"/>
                      <a:pt x="8" y="6"/>
                    </a:cubicBezTo>
                    <a:cubicBezTo>
                      <a:pt x="2" y="11"/>
                      <a:pt x="1" y="17"/>
                      <a:pt x="0" y="16"/>
                    </a:cubicBezTo>
                    <a:cubicBezTo>
                      <a:pt x="0" y="16"/>
                      <a:pt x="0" y="15"/>
                      <a:pt x="1" y="13"/>
                    </a:cubicBezTo>
                    <a:cubicBezTo>
                      <a:pt x="2" y="10"/>
                      <a:pt x="3" y="7"/>
                      <a:pt x="6" y="5"/>
                    </a:cubicBezTo>
                    <a:cubicBezTo>
                      <a:pt x="9" y="2"/>
                      <a:pt x="13" y="1"/>
                      <a:pt x="15" y="0"/>
                    </a:cubicBezTo>
                    <a:cubicBezTo>
                      <a:pt x="18" y="0"/>
                      <a:pt x="19" y="0"/>
                      <a:pt x="19" y="1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19">
                <a:extLst>
                  <a:ext uri="{FF2B5EF4-FFF2-40B4-BE49-F238E27FC236}">
                    <a16:creationId xmlns:a16="http://schemas.microsoft.com/office/drawing/2014/main" id="{BFF339B5-1156-4F12-BAE3-7F7DF87E4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" y="-39"/>
                <a:ext cx="62" cy="83"/>
              </a:xfrm>
              <a:custGeom>
                <a:avLst/>
                <a:gdLst>
                  <a:gd name="T0" fmla="*/ 24 w 27"/>
                  <a:gd name="T1" fmla="*/ 36 h 36"/>
                  <a:gd name="T2" fmla="*/ 20 w 27"/>
                  <a:gd name="T3" fmla="*/ 35 h 36"/>
                  <a:gd name="T4" fmla="*/ 13 w 27"/>
                  <a:gd name="T5" fmla="*/ 28 h 36"/>
                  <a:gd name="T6" fmla="*/ 7 w 27"/>
                  <a:gd name="T7" fmla="*/ 14 h 36"/>
                  <a:gd name="T8" fmla="*/ 10 w 27"/>
                  <a:gd name="T9" fmla="*/ 5 h 36"/>
                  <a:gd name="T10" fmla="*/ 19 w 27"/>
                  <a:gd name="T11" fmla="*/ 1 h 36"/>
                  <a:gd name="T12" fmla="*/ 26 w 27"/>
                  <a:gd name="T13" fmla="*/ 8 h 36"/>
                  <a:gd name="T14" fmla="*/ 24 w 27"/>
                  <a:gd name="T15" fmla="*/ 17 h 36"/>
                  <a:gd name="T16" fmla="*/ 10 w 27"/>
                  <a:gd name="T17" fmla="*/ 21 h 36"/>
                  <a:gd name="T18" fmla="*/ 2 w 27"/>
                  <a:gd name="T19" fmla="*/ 14 h 36"/>
                  <a:gd name="T20" fmla="*/ 0 w 27"/>
                  <a:gd name="T21" fmla="*/ 11 h 36"/>
                  <a:gd name="T22" fmla="*/ 3 w 27"/>
                  <a:gd name="T23" fmla="*/ 14 h 36"/>
                  <a:gd name="T24" fmla="*/ 10 w 27"/>
                  <a:gd name="T25" fmla="*/ 19 h 36"/>
                  <a:gd name="T26" fmla="*/ 23 w 27"/>
                  <a:gd name="T27" fmla="*/ 16 h 36"/>
                  <a:gd name="T28" fmla="*/ 24 w 27"/>
                  <a:gd name="T29" fmla="*/ 8 h 36"/>
                  <a:gd name="T30" fmla="*/ 18 w 27"/>
                  <a:gd name="T31" fmla="*/ 3 h 36"/>
                  <a:gd name="T32" fmla="*/ 11 w 27"/>
                  <a:gd name="T33" fmla="*/ 6 h 36"/>
                  <a:gd name="T34" fmla="*/ 9 w 27"/>
                  <a:gd name="T35" fmla="*/ 13 h 36"/>
                  <a:gd name="T36" fmla="*/ 14 w 27"/>
                  <a:gd name="T37" fmla="*/ 27 h 36"/>
                  <a:gd name="T38" fmla="*/ 24 w 27"/>
                  <a:gd name="T3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" h="36">
                    <a:moveTo>
                      <a:pt x="24" y="36"/>
                    </a:moveTo>
                    <a:cubicBezTo>
                      <a:pt x="24" y="36"/>
                      <a:pt x="22" y="36"/>
                      <a:pt x="20" y="35"/>
                    </a:cubicBezTo>
                    <a:cubicBezTo>
                      <a:pt x="18" y="33"/>
                      <a:pt x="15" y="31"/>
                      <a:pt x="13" y="28"/>
                    </a:cubicBezTo>
                    <a:cubicBezTo>
                      <a:pt x="10" y="24"/>
                      <a:pt x="8" y="19"/>
                      <a:pt x="7" y="14"/>
                    </a:cubicBezTo>
                    <a:cubicBezTo>
                      <a:pt x="7" y="11"/>
                      <a:pt x="8" y="7"/>
                      <a:pt x="10" y="5"/>
                    </a:cubicBezTo>
                    <a:cubicBezTo>
                      <a:pt x="12" y="2"/>
                      <a:pt x="15" y="0"/>
                      <a:pt x="19" y="1"/>
                    </a:cubicBezTo>
                    <a:cubicBezTo>
                      <a:pt x="23" y="1"/>
                      <a:pt x="25" y="4"/>
                      <a:pt x="26" y="8"/>
                    </a:cubicBezTo>
                    <a:cubicBezTo>
                      <a:pt x="27" y="11"/>
                      <a:pt x="26" y="15"/>
                      <a:pt x="24" y="17"/>
                    </a:cubicBezTo>
                    <a:cubicBezTo>
                      <a:pt x="20" y="22"/>
                      <a:pt x="14" y="22"/>
                      <a:pt x="10" y="21"/>
                    </a:cubicBezTo>
                    <a:cubicBezTo>
                      <a:pt x="6" y="19"/>
                      <a:pt x="3" y="16"/>
                      <a:pt x="2" y="14"/>
                    </a:cubicBezTo>
                    <a:cubicBezTo>
                      <a:pt x="1" y="12"/>
                      <a:pt x="0" y="11"/>
                      <a:pt x="0" y="11"/>
                    </a:cubicBezTo>
                    <a:cubicBezTo>
                      <a:pt x="1" y="11"/>
                      <a:pt x="1" y="12"/>
                      <a:pt x="3" y="14"/>
                    </a:cubicBezTo>
                    <a:cubicBezTo>
                      <a:pt x="4" y="15"/>
                      <a:pt x="6" y="18"/>
                      <a:pt x="10" y="19"/>
                    </a:cubicBezTo>
                    <a:cubicBezTo>
                      <a:pt x="14" y="21"/>
                      <a:pt x="20" y="20"/>
                      <a:pt x="23" y="16"/>
                    </a:cubicBezTo>
                    <a:cubicBezTo>
                      <a:pt x="24" y="14"/>
                      <a:pt x="25" y="11"/>
                      <a:pt x="24" y="8"/>
                    </a:cubicBezTo>
                    <a:cubicBezTo>
                      <a:pt x="23" y="6"/>
                      <a:pt x="21" y="3"/>
                      <a:pt x="18" y="3"/>
                    </a:cubicBezTo>
                    <a:cubicBezTo>
                      <a:pt x="16" y="2"/>
                      <a:pt x="13" y="4"/>
                      <a:pt x="11" y="6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9"/>
                      <a:pt x="12" y="23"/>
                      <a:pt x="14" y="27"/>
                    </a:cubicBezTo>
                    <a:cubicBezTo>
                      <a:pt x="19" y="34"/>
                      <a:pt x="24" y="36"/>
                      <a:pt x="24" y="36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20">
                <a:extLst>
                  <a:ext uri="{FF2B5EF4-FFF2-40B4-BE49-F238E27FC236}">
                    <a16:creationId xmlns:a16="http://schemas.microsoft.com/office/drawing/2014/main" id="{6EC5EE4B-3547-489D-9F95-AC133A987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4" y="-95"/>
                <a:ext cx="69" cy="33"/>
              </a:xfrm>
              <a:custGeom>
                <a:avLst/>
                <a:gdLst>
                  <a:gd name="T0" fmla="*/ 30 w 30"/>
                  <a:gd name="T1" fmla="*/ 13 h 14"/>
                  <a:gd name="T2" fmla="*/ 16 w 30"/>
                  <a:gd name="T3" fmla="*/ 4 h 14"/>
                  <a:gd name="T4" fmla="*/ 1 w 30"/>
                  <a:gd name="T5" fmla="*/ 2 h 14"/>
                  <a:gd name="T6" fmla="*/ 5 w 30"/>
                  <a:gd name="T7" fmla="*/ 0 h 14"/>
                  <a:gd name="T8" fmla="*/ 17 w 30"/>
                  <a:gd name="T9" fmla="*/ 2 h 14"/>
                  <a:gd name="T10" fmla="*/ 27 w 30"/>
                  <a:gd name="T11" fmla="*/ 9 h 14"/>
                  <a:gd name="T12" fmla="*/ 30 w 30"/>
                  <a:gd name="T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4">
                    <a:moveTo>
                      <a:pt x="30" y="13"/>
                    </a:moveTo>
                    <a:cubicBezTo>
                      <a:pt x="29" y="14"/>
                      <a:pt x="25" y="8"/>
                      <a:pt x="16" y="4"/>
                    </a:cubicBezTo>
                    <a:cubicBezTo>
                      <a:pt x="8" y="1"/>
                      <a:pt x="1" y="2"/>
                      <a:pt x="1" y="2"/>
                    </a:cubicBezTo>
                    <a:cubicBezTo>
                      <a:pt x="0" y="1"/>
                      <a:pt x="2" y="1"/>
                      <a:pt x="5" y="0"/>
                    </a:cubicBezTo>
                    <a:cubicBezTo>
                      <a:pt x="8" y="0"/>
                      <a:pt x="13" y="1"/>
                      <a:pt x="17" y="2"/>
                    </a:cubicBezTo>
                    <a:cubicBezTo>
                      <a:pt x="22" y="4"/>
                      <a:pt x="25" y="7"/>
                      <a:pt x="27" y="9"/>
                    </a:cubicBezTo>
                    <a:cubicBezTo>
                      <a:pt x="29" y="12"/>
                      <a:pt x="30" y="13"/>
                      <a:pt x="30" y="13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21">
                <a:extLst>
                  <a:ext uri="{FF2B5EF4-FFF2-40B4-BE49-F238E27FC236}">
                    <a16:creationId xmlns:a16="http://schemas.microsoft.com/office/drawing/2014/main" id="{4B9EA8F9-8335-4378-A9E3-D3D04789F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" y="-37"/>
                <a:ext cx="351" cy="268"/>
              </a:xfrm>
              <a:custGeom>
                <a:avLst/>
                <a:gdLst>
                  <a:gd name="T0" fmla="*/ 152 w 152"/>
                  <a:gd name="T1" fmla="*/ 35 h 116"/>
                  <a:gd name="T2" fmla="*/ 151 w 152"/>
                  <a:gd name="T3" fmla="*/ 36 h 116"/>
                  <a:gd name="T4" fmla="*/ 148 w 152"/>
                  <a:gd name="T5" fmla="*/ 37 h 116"/>
                  <a:gd name="T6" fmla="*/ 139 w 152"/>
                  <a:gd name="T7" fmla="*/ 41 h 116"/>
                  <a:gd name="T8" fmla="*/ 101 w 152"/>
                  <a:gd name="T9" fmla="*/ 48 h 116"/>
                  <a:gd name="T10" fmla="*/ 88 w 152"/>
                  <a:gd name="T11" fmla="*/ 47 h 116"/>
                  <a:gd name="T12" fmla="*/ 76 w 152"/>
                  <a:gd name="T13" fmla="*/ 41 h 116"/>
                  <a:gd name="T14" fmla="*/ 69 w 152"/>
                  <a:gd name="T15" fmla="*/ 27 h 116"/>
                  <a:gd name="T16" fmla="*/ 75 w 152"/>
                  <a:gd name="T17" fmla="*/ 12 h 116"/>
                  <a:gd name="T18" fmla="*/ 107 w 152"/>
                  <a:gd name="T19" fmla="*/ 4 h 116"/>
                  <a:gd name="T20" fmla="*/ 132 w 152"/>
                  <a:gd name="T21" fmla="*/ 28 h 116"/>
                  <a:gd name="T22" fmla="*/ 125 w 152"/>
                  <a:gd name="T23" fmla="*/ 63 h 116"/>
                  <a:gd name="T24" fmla="*/ 95 w 152"/>
                  <a:gd name="T25" fmla="*/ 79 h 116"/>
                  <a:gd name="T26" fmla="*/ 65 w 152"/>
                  <a:gd name="T27" fmla="*/ 82 h 116"/>
                  <a:gd name="T28" fmla="*/ 38 w 152"/>
                  <a:gd name="T29" fmla="*/ 85 h 116"/>
                  <a:gd name="T30" fmla="*/ 6 w 152"/>
                  <a:gd name="T31" fmla="*/ 103 h 116"/>
                  <a:gd name="T32" fmla="*/ 0 w 152"/>
                  <a:gd name="T33" fmla="*/ 115 h 116"/>
                  <a:gd name="T34" fmla="*/ 0 w 152"/>
                  <a:gd name="T35" fmla="*/ 115 h 116"/>
                  <a:gd name="T36" fmla="*/ 1 w 152"/>
                  <a:gd name="T37" fmla="*/ 112 h 116"/>
                  <a:gd name="T38" fmla="*/ 6 w 152"/>
                  <a:gd name="T39" fmla="*/ 103 h 116"/>
                  <a:gd name="T40" fmla="*/ 38 w 152"/>
                  <a:gd name="T41" fmla="*/ 83 h 116"/>
                  <a:gd name="T42" fmla="*/ 65 w 152"/>
                  <a:gd name="T43" fmla="*/ 80 h 116"/>
                  <a:gd name="T44" fmla="*/ 95 w 152"/>
                  <a:gd name="T45" fmla="*/ 77 h 116"/>
                  <a:gd name="T46" fmla="*/ 123 w 152"/>
                  <a:gd name="T47" fmla="*/ 62 h 116"/>
                  <a:gd name="T48" fmla="*/ 130 w 152"/>
                  <a:gd name="T49" fmla="*/ 29 h 116"/>
                  <a:gd name="T50" fmla="*/ 106 w 152"/>
                  <a:gd name="T51" fmla="*/ 6 h 116"/>
                  <a:gd name="T52" fmla="*/ 76 w 152"/>
                  <a:gd name="T53" fmla="*/ 13 h 116"/>
                  <a:gd name="T54" fmla="*/ 71 w 152"/>
                  <a:gd name="T55" fmla="*/ 27 h 116"/>
                  <a:gd name="T56" fmla="*/ 77 w 152"/>
                  <a:gd name="T57" fmla="*/ 39 h 116"/>
                  <a:gd name="T58" fmla="*/ 89 w 152"/>
                  <a:gd name="T59" fmla="*/ 45 h 116"/>
                  <a:gd name="T60" fmla="*/ 101 w 152"/>
                  <a:gd name="T61" fmla="*/ 46 h 116"/>
                  <a:gd name="T62" fmla="*/ 139 w 152"/>
                  <a:gd name="T63" fmla="*/ 40 h 116"/>
                  <a:gd name="T64" fmla="*/ 148 w 152"/>
                  <a:gd name="T65" fmla="*/ 36 h 116"/>
                  <a:gd name="T66" fmla="*/ 152 w 152"/>
                  <a:gd name="T67" fmla="*/ 3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2" h="116">
                    <a:moveTo>
                      <a:pt x="152" y="35"/>
                    </a:moveTo>
                    <a:cubicBezTo>
                      <a:pt x="152" y="35"/>
                      <a:pt x="151" y="35"/>
                      <a:pt x="151" y="36"/>
                    </a:cubicBezTo>
                    <a:cubicBezTo>
                      <a:pt x="150" y="36"/>
                      <a:pt x="149" y="36"/>
                      <a:pt x="148" y="37"/>
                    </a:cubicBezTo>
                    <a:cubicBezTo>
                      <a:pt x="146" y="38"/>
                      <a:pt x="143" y="39"/>
                      <a:pt x="139" y="41"/>
                    </a:cubicBezTo>
                    <a:cubicBezTo>
                      <a:pt x="130" y="44"/>
                      <a:pt x="117" y="48"/>
                      <a:pt x="101" y="48"/>
                    </a:cubicBezTo>
                    <a:cubicBezTo>
                      <a:pt x="97" y="48"/>
                      <a:pt x="93" y="48"/>
                      <a:pt x="88" y="47"/>
                    </a:cubicBezTo>
                    <a:cubicBezTo>
                      <a:pt x="84" y="46"/>
                      <a:pt x="79" y="44"/>
                      <a:pt x="76" y="41"/>
                    </a:cubicBezTo>
                    <a:cubicBezTo>
                      <a:pt x="72" y="37"/>
                      <a:pt x="70" y="32"/>
                      <a:pt x="69" y="27"/>
                    </a:cubicBezTo>
                    <a:cubicBezTo>
                      <a:pt x="69" y="22"/>
                      <a:pt x="71" y="16"/>
                      <a:pt x="75" y="12"/>
                    </a:cubicBezTo>
                    <a:cubicBezTo>
                      <a:pt x="82" y="3"/>
                      <a:pt x="95" y="0"/>
                      <a:pt x="107" y="4"/>
                    </a:cubicBezTo>
                    <a:cubicBezTo>
                      <a:pt x="118" y="7"/>
                      <a:pt x="129" y="16"/>
                      <a:pt x="132" y="28"/>
                    </a:cubicBezTo>
                    <a:cubicBezTo>
                      <a:pt x="136" y="41"/>
                      <a:pt x="133" y="54"/>
                      <a:pt x="125" y="63"/>
                    </a:cubicBezTo>
                    <a:cubicBezTo>
                      <a:pt x="117" y="72"/>
                      <a:pt x="105" y="77"/>
                      <a:pt x="95" y="79"/>
                    </a:cubicBezTo>
                    <a:cubicBezTo>
                      <a:pt x="84" y="81"/>
                      <a:pt x="74" y="82"/>
                      <a:pt x="65" y="82"/>
                    </a:cubicBezTo>
                    <a:cubicBezTo>
                      <a:pt x="55" y="82"/>
                      <a:pt x="46" y="83"/>
                      <a:pt x="38" y="85"/>
                    </a:cubicBezTo>
                    <a:cubicBezTo>
                      <a:pt x="23" y="88"/>
                      <a:pt x="11" y="96"/>
                      <a:pt x="6" y="103"/>
                    </a:cubicBezTo>
                    <a:cubicBezTo>
                      <a:pt x="1" y="110"/>
                      <a:pt x="0" y="116"/>
                      <a:pt x="0" y="115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14"/>
                      <a:pt x="0" y="113"/>
                      <a:pt x="1" y="112"/>
                    </a:cubicBezTo>
                    <a:cubicBezTo>
                      <a:pt x="2" y="110"/>
                      <a:pt x="3" y="106"/>
                      <a:pt x="6" y="103"/>
                    </a:cubicBezTo>
                    <a:cubicBezTo>
                      <a:pt x="11" y="95"/>
                      <a:pt x="22" y="87"/>
                      <a:pt x="38" y="83"/>
                    </a:cubicBezTo>
                    <a:cubicBezTo>
                      <a:pt x="46" y="81"/>
                      <a:pt x="55" y="81"/>
                      <a:pt x="65" y="80"/>
                    </a:cubicBezTo>
                    <a:cubicBezTo>
                      <a:pt x="74" y="80"/>
                      <a:pt x="84" y="80"/>
                      <a:pt x="95" y="77"/>
                    </a:cubicBezTo>
                    <a:cubicBezTo>
                      <a:pt x="105" y="75"/>
                      <a:pt x="115" y="70"/>
                      <a:pt x="123" y="62"/>
                    </a:cubicBezTo>
                    <a:cubicBezTo>
                      <a:pt x="131" y="53"/>
                      <a:pt x="134" y="41"/>
                      <a:pt x="130" y="29"/>
                    </a:cubicBezTo>
                    <a:cubicBezTo>
                      <a:pt x="127" y="17"/>
                      <a:pt x="117" y="9"/>
                      <a:pt x="106" y="6"/>
                    </a:cubicBezTo>
                    <a:cubicBezTo>
                      <a:pt x="95" y="2"/>
                      <a:pt x="83" y="5"/>
                      <a:pt x="76" y="13"/>
                    </a:cubicBezTo>
                    <a:cubicBezTo>
                      <a:pt x="73" y="17"/>
                      <a:pt x="71" y="22"/>
                      <a:pt x="71" y="27"/>
                    </a:cubicBezTo>
                    <a:cubicBezTo>
                      <a:pt x="71" y="32"/>
                      <a:pt x="73" y="36"/>
                      <a:pt x="77" y="39"/>
                    </a:cubicBezTo>
                    <a:cubicBezTo>
                      <a:pt x="80" y="42"/>
                      <a:pt x="84" y="44"/>
                      <a:pt x="89" y="45"/>
                    </a:cubicBezTo>
                    <a:cubicBezTo>
                      <a:pt x="93" y="46"/>
                      <a:pt x="97" y="47"/>
                      <a:pt x="101" y="46"/>
                    </a:cubicBezTo>
                    <a:cubicBezTo>
                      <a:pt x="117" y="46"/>
                      <a:pt x="130" y="43"/>
                      <a:pt x="139" y="40"/>
                    </a:cubicBezTo>
                    <a:cubicBezTo>
                      <a:pt x="143" y="39"/>
                      <a:pt x="146" y="37"/>
                      <a:pt x="148" y="36"/>
                    </a:cubicBezTo>
                    <a:cubicBezTo>
                      <a:pt x="150" y="35"/>
                      <a:pt x="152" y="35"/>
                      <a:pt x="152" y="35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22">
                <a:extLst>
                  <a:ext uri="{FF2B5EF4-FFF2-40B4-BE49-F238E27FC236}">
                    <a16:creationId xmlns:a16="http://schemas.microsoft.com/office/drawing/2014/main" id="{E779A937-8FD1-4094-BF34-F3299CB6B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" y="344"/>
                <a:ext cx="129" cy="62"/>
              </a:xfrm>
              <a:custGeom>
                <a:avLst/>
                <a:gdLst>
                  <a:gd name="T0" fmla="*/ 56 w 56"/>
                  <a:gd name="T1" fmla="*/ 27 h 27"/>
                  <a:gd name="T2" fmla="*/ 50 w 56"/>
                  <a:gd name="T3" fmla="*/ 19 h 27"/>
                  <a:gd name="T4" fmla="*/ 32 w 56"/>
                  <a:gd name="T5" fmla="*/ 6 h 27"/>
                  <a:gd name="T6" fmla="*/ 10 w 56"/>
                  <a:gd name="T7" fmla="*/ 4 h 27"/>
                  <a:gd name="T8" fmla="*/ 0 w 56"/>
                  <a:gd name="T9" fmla="*/ 6 h 27"/>
                  <a:gd name="T10" fmla="*/ 9 w 56"/>
                  <a:gd name="T11" fmla="*/ 2 h 27"/>
                  <a:gd name="T12" fmla="*/ 33 w 56"/>
                  <a:gd name="T13" fmla="*/ 4 h 27"/>
                  <a:gd name="T14" fmla="*/ 52 w 56"/>
                  <a:gd name="T15" fmla="*/ 18 h 27"/>
                  <a:gd name="T16" fmla="*/ 56 w 56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" h="27">
                    <a:moveTo>
                      <a:pt x="56" y="27"/>
                    </a:moveTo>
                    <a:cubicBezTo>
                      <a:pt x="55" y="27"/>
                      <a:pt x="54" y="24"/>
                      <a:pt x="50" y="19"/>
                    </a:cubicBezTo>
                    <a:cubicBezTo>
                      <a:pt x="47" y="14"/>
                      <a:pt x="41" y="9"/>
                      <a:pt x="32" y="6"/>
                    </a:cubicBezTo>
                    <a:cubicBezTo>
                      <a:pt x="24" y="2"/>
                      <a:pt x="15" y="3"/>
                      <a:pt x="10" y="4"/>
                    </a:cubicBezTo>
                    <a:cubicBezTo>
                      <a:pt x="4" y="5"/>
                      <a:pt x="0" y="7"/>
                      <a:pt x="0" y="6"/>
                    </a:cubicBezTo>
                    <a:cubicBezTo>
                      <a:pt x="0" y="6"/>
                      <a:pt x="3" y="4"/>
                      <a:pt x="9" y="2"/>
                    </a:cubicBezTo>
                    <a:cubicBezTo>
                      <a:pt x="15" y="1"/>
                      <a:pt x="24" y="0"/>
                      <a:pt x="33" y="4"/>
                    </a:cubicBezTo>
                    <a:cubicBezTo>
                      <a:pt x="42" y="7"/>
                      <a:pt x="48" y="13"/>
                      <a:pt x="52" y="18"/>
                    </a:cubicBezTo>
                    <a:cubicBezTo>
                      <a:pt x="55" y="23"/>
                      <a:pt x="56" y="27"/>
                      <a:pt x="56" y="27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23">
                <a:extLst>
                  <a:ext uri="{FF2B5EF4-FFF2-40B4-BE49-F238E27FC236}">
                    <a16:creationId xmlns:a16="http://schemas.microsoft.com/office/drawing/2014/main" id="{5BAB734A-50EC-4B54-909B-34F386AF8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" y="475"/>
                <a:ext cx="132" cy="44"/>
              </a:xfrm>
              <a:custGeom>
                <a:avLst/>
                <a:gdLst>
                  <a:gd name="T0" fmla="*/ 57 w 57"/>
                  <a:gd name="T1" fmla="*/ 0 h 19"/>
                  <a:gd name="T2" fmla="*/ 51 w 57"/>
                  <a:gd name="T3" fmla="*/ 8 h 19"/>
                  <a:gd name="T4" fmla="*/ 30 w 57"/>
                  <a:gd name="T5" fmla="*/ 18 h 19"/>
                  <a:gd name="T6" fmla="*/ 7 w 57"/>
                  <a:gd name="T7" fmla="*/ 12 h 19"/>
                  <a:gd name="T8" fmla="*/ 1 w 57"/>
                  <a:gd name="T9" fmla="*/ 5 h 19"/>
                  <a:gd name="T10" fmla="*/ 8 w 57"/>
                  <a:gd name="T11" fmla="*/ 11 h 19"/>
                  <a:gd name="T12" fmla="*/ 30 w 57"/>
                  <a:gd name="T13" fmla="*/ 16 h 19"/>
                  <a:gd name="T14" fmla="*/ 50 w 57"/>
                  <a:gd name="T15" fmla="*/ 7 h 19"/>
                  <a:gd name="T16" fmla="*/ 57 w 57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19">
                    <a:moveTo>
                      <a:pt x="57" y="0"/>
                    </a:moveTo>
                    <a:cubicBezTo>
                      <a:pt x="57" y="0"/>
                      <a:pt x="55" y="4"/>
                      <a:pt x="51" y="8"/>
                    </a:cubicBezTo>
                    <a:cubicBezTo>
                      <a:pt x="47" y="13"/>
                      <a:pt x="39" y="18"/>
                      <a:pt x="30" y="18"/>
                    </a:cubicBezTo>
                    <a:cubicBezTo>
                      <a:pt x="20" y="19"/>
                      <a:pt x="12" y="16"/>
                      <a:pt x="7" y="12"/>
                    </a:cubicBezTo>
                    <a:cubicBezTo>
                      <a:pt x="2" y="8"/>
                      <a:pt x="0" y="5"/>
                      <a:pt x="1" y="5"/>
                    </a:cubicBezTo>
                    <a:cubicBezTo>
                      <a:pt x="1" y="5"/>
                      <a:pt x="3" y="8"/>
                      <a:pt x="8" y="11"/>
                    </a:cubicBezTo>
                    <a:cubicBezTo>
                      <a:pt x="13" y="14"/>
                      <a:pt x="21" y="17"/>
                      <a:pt x="30" y="16"/>
                    </a:cubicBezTo>
                    <a:cubicBezTo>
                      <a:pt x="38" y="16"/>
                      <a:pt x="46" y="11"/>
                      <a:pt x="50" y="7"/>
                    </a:cubicBezTo>
                    <a:cubicBezTo>
                      <a:pt x="54" y="3"/>
                      <a:pt x="56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24">
                <a:extLst>
                  <a:ext uri="{FF2B5EF4-FFF2-40B4-BE49-F238E27FC236}">
                    <a16:creationId xmlns:a16="http://schemas.microsoft.com/office/drawing/2014/main" id="{402D9E5A-4DB1-426E-93E7-17E38E0B8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279"/>
                <a:ext cx="96" cy="44"/>
              </a:xfrm>
              <a:custGeom>
                <a:avLst/>
                <a:gdLst>
                  <a:gd name="T0" fmla="*/ 42 w 42"/>
                  <a:gd name="T1" fmla="*/ 6 h 19"/>
                  <a:gd name="T2" fmla="*/ 35 w 42"/>
                  <a:gd name="T3" fmla="*/ 4 h 19"/>
                  <a:gd name="T4" fmla="*/ 18 w 42"/>
                  <a:gd name="T5" fmla="*/ 4 h 19"/>
                  <a:gd name="T6" fmla="*/ 4 w 42"/>
                  <a:gd name="T7" fmla="*/ 13 h 19"/>
                  <a:gd name="T8" fmla="*/ 0 w 42"/>
                  <a:gd name="T9" fmla="*/ 19 h 19"/>
                  <a:gd name="T10" fmla="*/ 3 w 42"/>
                  <a:gd name="T11" fmla="*/ 12 h 19"/>
                  <a:gd name="T12" fmla="*/ 17 w 42"/>
                  <a:gd name="T13" fmla="*/ 2 h 19"/>
                  <a:gd name="T14" fmla="*/ 35 w 42"/>
                  <a:gd name="T15" fmla="*/ 2 h 19"/>
                  <a:gd name="T16" fmla="*/ 42 w 42"/>
                  <a:gd name="T17" fmla="*/ 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9">
                    <a:moveTo>
                      <a:pt x="42" y="6"/>
                    </a:moveTo>
                    <a:cubicBezTo>
                      <a:pt x="42" y="6"/>
                      <a:pt x="39" y="5"/>
                      <a:pt x="35" y="4"/>
                    </a:cubicBezTo>
                    <a:cubicBezTo>
                      <a:pt x="31" y="2"/>
                      <a:pt x="24" y="2"/>
                      <a:pt x="18" y="4"/>
                    </a:cubicBezTo>
                    <a:cubicBezTo>
                      <a:pt x="12" y="6"/>
                      <a:pt x="7" y="10"/>
                      <a:pt x="4" y="13"/>
                    </a:cubicBezTo>
                    <a:cubicBezTo>
                      <a:pt x="1" y="17"/>
                      <a:pt x="0" y="19"/>
                      <a:pt x="0" y="19"/>
                    </a:cubicBezTo>
                    <a:cubicBezTo>
                      <a:pt x="0" y="19"/>
                      <a:pt x="0" y="16"/>
                      <a:pt x="3" y="12"/>
                    </a:cubicBezTo>
                    <a:cubicBezTo>
                      <a:pt x="6" y="9"/>
                      <a:pt x="11" y="4"/>
                      <a:pt x="17" y="2"/>
                    </a:cubicBezTo>
                    <a:cubicBezTo>
                      <a:pt x="24" y="0"/>
                      <a:pt x="31" y="1"/>
                      <a:pt x="35" y="2"/>
                    </a:cubicBezTo>
                    <a:cubicBezTo>
                      <a:pt x="40" y="4"/>
                      <a:pt x="42" y="6"/>
                      <a:pt x="42" y="6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25">
                <a:extLst>
                  <a:ext uri="{FF2B5EF4-FFF2-40B4-BE49-F238E27FC236}">
                    <a16:creationId xmlns:a16="http://schemas.microsoft.com/office/drawing/2014/main" id="{8B9C0AA2-D7E6-4A96-8656-0549DD0C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191"/>
                <a:ext cx="263" cy="160"/>
              </a:xfrm>
              <a:custGeom>
                <a:avLst/>
                <a:gdLst>
                  <a:gd name="T0" fmla="*/ 113 w 114"/>
                  <a:gd name="T1" fmla="*/ 7 h 69"/>
                  <a:gd name="T2" fmla="*/ 113 w 114"/>
                  <a:gd name="T3" fmla="*/ 10 h 69"/>
                  <a:gd name="T4" fmla="*/ 114 w 114"/>
                  <a:gd name="T5" fmla="*/ 14 h 69"/>
                  <a:gd name="T6" fmla="*/ 114 w 114"/>
                  <a:gd name="T7" fmla="*/ 19 h 69"/>
                  <a:gd name="T8" fmla="*/ 103 w 114"/>
                  <a:gd name="T9" fmla="*/ 49 h 69"/>
                  <a:gd name="T10" fmla="*/ 85 w 114"/>
                  <a:gd name="T11" fmla="*/ 63 h 69"/>
                  <a:gd name="T12" fmla="*/ 60 w 114"/>
                  <a:gd name="T13" fmla="*/ 68 h 69"/>
                  <a:gd name="T14" fmla="*/ 9 w 114"/>
                  <a:gd name="T15" fmla="*/ 43 h 69"/>
                  <a:gd name="T16" fmla="*/ 2 w 114"/>
                  <a:gd name="T17" fmla="*/ 29 h 69"/>
                  <a:gd name="T18" fmla="*/ 2 w 114"/>
                  <a:gd name="T19" fmla="*/ 14 h 69"/>
                  <a:gd name="T20" fmla="*/ 11 w 114"/>
                  <a:gd name="T21" fmla="*/ 3 h 69"/>
                  <a:gd name="T22" fmla="*/ 25 w 114"/>
                  <a:gd name="T23" fmla="*/ 1 h 69"/>
                  <a:gd name="T24" fmla="*/ 37 w 114"/>
                  <a:gd name="T25" fmla="*/ 7 h 69"/>
                  <a:gd name="T26" fmla="*/ 44 w 114"/>
                  <a:gd name="T27" fmla="*/ 18 h 69"/>
                  <a:gd name="T28" fmla="*/ 44 w 114"/>
                  <a:gd name="T29" fmla="*/ 40 h 69"/>
                  <a:gd name="T30" fmla="*/ 34 w 114"/>
                  <a:gd name="T31" fmla="*/ 56 h 69"/>
                  <a:gd name="T32" fmla="*/ 23 w 114"/>
                  <a:gd name="T33" fmla="*/ 65 h 69"/>
                  <a:gd name="T34" fmla="*/ 15 w 114"/>
                  <a:gd name="T35" fmla="*/ 68 h 69"/>
                  <a:gd name="T36" fmla="*/ 12 w 114"/>
                  <a:gd name="T37" fmla="*/ 68 h 69"/>
                  <a:gd name="T38" fmla="*/ 23 w 114"/>
                  <a:gd name="T39" fmla="*/ 64 h 69"/>
                  <a:gd name="T40" fmla="*/ 42 w 114"/>
                  <a:gd name="T41" fmla="*/ 40 h 69"/>
                  <a:gd name="T42" fmla="*/ 42 w 114"/>
                  <a:gd name="T43" fmla="*/ 19 h 69"/>
                  <a:gd name="T44" fmla="*/ 36 w 114"/>
                  <a:gd name="T45" fmla="*/ 8 h 69"/>
                  <a:gd name="T46" fmla="*/ 25 w 114"/>
                  <a:gd name="T47" fmla="*/ 3 h 69"/>
                  <a:gd name="T48" fmla="*/ 12 w 114"/>
                  <a:gd name="T49" fmla="*/ 4 h 69"/>
                  <a:gd name="T50" fmla="*/ 4 w 114"/>
                  <a:gd name="T51" fmla="*/ 15 h 69"/>
                  <a:gd name="T52" fmla="*/ 4 w 114"/>
                  <a:gd name="T53" fmla="*/ 29 h 69"/>
                  <a:gd name="T54" fmla="*/ 11 w 114"/>
                  <a:gd name="T55" fmla="*/ 42 h 69"/>
                  <a:gd name="T56" fmla="*/ 60 w 114"/>
                  <a:gd name="T57" fmla="*/ 67 h 69"/>
                  <a:gd name="T58" fmla="*/ 85 w 114"/>
                  <a:gd name="T59" fmla="*/ 61 h 69"/>
                  <a:gd name="T60" fmla="*/ 101 w 114"/>
                  <a:gd name="T61" fmla="*/ 48 h 69"/>
                  <a:gd name="T62" fmla="*/ 113 w 114"/>
                  <a:gd name="T63" fmla="*/ 19 h 69"/>
                  <a:gd name="T64" fmla="*/ 113 w 114"/>
                  <a:gd name="T65" fmla="*/ 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4" h="69">
                    <a:moveTo>
                      <a:pt x="113" y="7"/>
                    </a:moveTo>
                    <a:cubicBezTo>
                      <a:pt x="113" y="7"/>
                      <a:pt x="113" y="8"/>
                      <a:pt x="113" y="10"/>
                    </a:cubicBezTo>
                    <a:cubicBezTo>
                      <a:pt x="114" y="11"/>
                      <a:pt x="114" y="12"/>
                      <a:pt x="114" y="14"/>
                    </a:cubicBezTo>
                    <a:cubicBezTo>
                      <a:pt x="114" y="15"/>
                      <a:pt x="114" y="17"/>
                      <a:pt x="114" y="19"/>
                    </a:cubicBezTo>
                    <a:cubicBezTo>
                      <a:pt x="114" y="26"/>
                      <a:pt x="111" y="38"/>
                      <a:pt x="103" y="49"/>
                    </a:cubicBezTo>
                    <a:cubicBezTo>
                      <a:pt x="98" y="54"/>
                      <a:pt x="93" y="59"/>
                      <a:pt x="85" y="63"/>
                    </a:cubicBezTo>
                    <a:cubicBezTo>
                      <a:pt x="78" y="67"/>
                      <a:pt x="69" y="68"/>
                      <a:pt x="60" y="68"/>
                    </a:cubicBezTo>
                    <a:cubicBezTo>
                      <a:pt x="42" y="68"/>
                      <a:pt x="22" y="60"/>
                      <a:pt x="9" y="43"/>
                    </a:cubicBezTo>
                    <a:cubicBezTo>
                      <a:pt x="6" y="39"/>
                      <a:pt x="3" y="34"/>
                      <a:pt x="2" y="29"/>
                    </a:cubicBezTo>
                    <a:cubicBezTo>
                      <a:pt x="0" y="24"/>
                      <a:pt x="0" y="19"/>
                      <a:pt x="2" y="14"/>
                    </a:cubicBezTo>
                    <a:cubicBezTo>
                      <a:pt x="4" y="9"/>
                      <a:pt x="7" y="5"/>
                      <a:pt x="11" y="3"/>
                    </a:cubicBezTo>
                    <a:cubicBezTo>
                      <a:pt x="16" y="0"/>
                      <a:pt x="21" y="0"/>
                      <a:pt x="25" y="1"/>
                    </a:cubicBezTo>
                    <a:cubicBezTo>
                      <a:pt x="30" y="2"/>
                      <a:pt x="34" y="4"/>
                      <a:pt x="37" y="7"/>
                    </a:cubicBezTo>
                    <a:cubicBezTo>
                      <a:pt x="40" y="10"/>
                      <a:pt x="43" y="14"/>
                      <a:pt x="44" y="18"/>
                    </a:cubicBezTo>
                    <a:cubicBezTo>
                      <a:pt x="46" y="26"/>
                      <a:pt x="46" y="34"/>
                      <a:pt x="44" y="40"/>
                    </a:cubicBezTo>
                    <a:cubicBezTo>
                      <a:pt x="42" y="47"/>
                      <a:pt x="38" y="52"/>
                      <a:pt x="34" y="56"/>
                    </a:cubicBezTo>
                    <a:cubicBezTo>
                      <a:pt x="30" y="60"/>
                      <a:pt x="27" y="63"/>
                      <a:pt x="23" y="65"/>
                    </a:cubicBezTo>
                    <a:cubicBezTo>
                      <a:pt x="20" y="66"/>
                      <a:pt x="17" y="67"/>
                      <a:pt x="15" y="68"/>
                    </a:cubicBezTo>
                    <a:cubicBezTo>
                      <a:pt x="13" y="68"/>
                      <a:pt x="12" y="69"/>
                      <a:pt x="12" y="68"/>
                    </a:cubicBezTo>
                    <a:cubicBezTo>
                      <a:pt x="12" y="68"/>
                      <a:pt x="16" y="68"/>
                      <a:pt x="23" y="64"/>
                    </a:cubicBezTo>
                    <a:cubicBezTo>
                      <a:pt x="29" y="60"/>
                      <a:pt x="38" y="53"/>
                      <a:pt x="42" y="40"/>
                    </a:cubicBezTo>
                    <a:cubicBezTo>
                      <a:pt x="44" y="34"/>
                      <a:pt x="45" y="26"/>
                      <a:pt x="42" y="19"/>
                    </a:cubicBezTo>
                    <a:cubicBezTo>
                      <a:pt x="41" y="15"/>
                      <a:pt x="39" y="11"/>
                      <a:pt x="36" y="8"/>
                    </a:cubicBezTo>
                    <a:cubicBezTo>
                      <a:pt x="33" y="6"/>
                      <a:pt x="29" y="4"/>
                      <a:pt x="25" y="3"/>
                    </a:cubicBezTo>
                    <a:cubicBezTo>
                      <a:pt x="21" y="2"/>
                      <a:pt x="16" y="2"/>
                      <a:pt x="12" y="4"/>
                    </a:cubicBezTo>
                    <a:cubicBezTo>
                      <a:pt x="8" y="6"/>
                      <a:pt x="5" y="10"/>
                      <a:pt x="4" y="15"/>
                    </a:cubicBezTo>
                    <a:cubicBezTo>
                      <a:pt x="2" y="19"/>
                      <a:pt x="2" y="24"/>
                      <a:pt x="4" y="29"/>
                    </a:cubicBezTo>
                    <a:cubicBezTo>
                      <a:pt x="5" y="33"/>
                      <a:pt x="8" y="38"/>
                      <a:pt x="11" y="42"/>
                    </a:cubicBezTo>
                    <a:cubicBezTo>
                      <a:pt x="23" y="58"/>
                      <a:pt x="43" y="66"/>
                      <a:pt x="60" y="67"/>
                    </a:cubicBezTo>
                    <a:cubicBezTo>
                      <a:pt x="69" y="67"/>
                      <a:pt x="78" y="65"/>
                      <a:pt x="85" y="61"/>
                    </a:cubicBezTo>
                    <a:cubicBezTo>
                      <a:pt x="92" y="58"/>
                      <a:pt x="97" y="53"/>
                      <a:pt x="101" y="48"/>
                    </a:cubicBezTo>
                    <a:cubicBezTo>
                      <a:pt x="110" y="37"/>
                      <a:pt x="113" y="26"/>
                      <a:pt x="113" y="19"/>
                    </a:cubicBezTo>
                    <a:cubicBezTo>
                      <a:pt x="114" y="11"/>
                      <a:pt x="112" y="7"/>
                      <a:pt x="113" y="7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26">
                <a:extLst>
                  <a:ext uri="{FF2B5EF4-FFF2-40B4-BE49-F238E27FC236}">
                    <a16:creationId xmlns:a16="http://schemas.microsoft.com/office/drawing/2014/main" id="{441697AB-C866-4D68-96DC-A1705E98A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7" y="203"/>
                <a:ext cx="65" cy="196"/>
              </a:xfrm>
              <a:custGeom>
                <a:avLst/>
                <a:gdLst>
                  <a:gd name="T0" fmla="*/ 9 w 28"/>
                  <a:gd name="T1" fmla="*/ 85 h 85"/>
                  <a:gd name="T2" fmla="*/ 6 w 28"/>
                  <a:gd name="T3" fmla="*/ 82 h 85"/>
                  <a:gd name="T4" fmla="*/ 2 w 28"/>
                  <a:gd name="T5" fmla="*/ 73 h 85"/>
                  <a:gd name="T6" fmla="*/ 1 w 28"/>
                  <a:gd name="T7" fmla="*/ 58 h 85"/>
                  <a:gd name="T8" fmla="*/ 5 w 28"/>
                  <a:gd name="T9" fmla="*/ 40 h 85"/>
                  <a:gd name="T10" fmla="*/ 20 w 28"/>
                  <a:gd name="T11" fmla="*/ 11 h 85"/>
                  <a:gd name="T12" fmla="*/ 25 w 28"/>
                  <a:gd name="T13" fmla="*/ 3 h 85"/>
                  <a:gd name="T14" fmla="*/ 27 w 28"/>
                  <a:gd name="T15" fmla="*/ 0 h 85"/>
                  <a:gd name="T16" fmla="*/ 21 w 28"/>
                  <a:gd name="T17" fmla="*/ 12 h 85"/>
                  <a:gd name="T18" fmla="*/ 7 w 28"/>
                  <a:gd name="T19" fmla="*/ 41 h 85"/>
                  <a:gd name="T20" fmla="*/ 3 w 28"/>
                  <a:gd name="T21" fmla="*/ 58 h 85"/>
                  <a:gd name="T22" fmla="*/ 3 w 28"/>
                  <a:gd name="T23" fmla="*/ 73 h 85"/>
                  <a:gd name="T24" fmla="*/ 9 w 28"/>
                  <a:gd name="T2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85">
                    <a:moveTo>
                      <a:pt x="9" y="85"/>
                    </a:moveTo>
                    <a:cubicBezTo>
                      <a:pt x="8" y="85"/>
                      <a:pt x="8" y="84"/>
                      <a:pt x="6" y="82"/>
                    </a:cubicBezTo>
                    <a:cubicBezTo>
                      <a:pt x="5" y="80"/>
                      <a:pt x="3" y="77"/>
                      <a:pt x="2" y="73"/>
                    </a:cubicBezTo>
                    <a:cubicBezTo>
                      <a:pt x="1" y="69"/>
                      <a:pt x="0" y="64"/>
                      <a:pt x="1" y="58"/>
                    </a:cubicBezTo>
                    <a:cubicBezTo>
                      <a:pt x="2" y="53"/>
                      <a:pt x="3" y="47"/>
                      <a:pt x="5" y="40"/>
                    </a:cubicBezTo>
                    <a:cubicBezTo>
                      <a:pt x="9" y="28"/>
                      <a:pt x="15" y="18"/>
                      <a:pt x="20" y="11"/>
                    </a:cubicBezTo>
                    <a:cubicBezTo>
                      <a:pt x="22" y="7"/>
                      <a:pt x="24" y="5"/>
                      <a:pt x="25" y="3"/>
                    </a:cubicBezTo>
                    <a:cubicBezTo>
                      <a:pt x="26" y="1"/>
                      <a:pt x="27" y="0"/>
                      <a:pt x="27" y="0"/>
                    </a:cubicBezTo>
                    <a:cubicBezTo>
                      <a:pt x="28" y="0"/>
                      <a:pt x="25" y="4"/>
                      <a:pt x="21" y="12"/>
                    </a:cubicBezTo>
                    <a:cubicBezTo>
                      <a:pt x="17" y="19"/>
                      <a:pt x="11" y="29"/>
                      <a:pt x="7" y="41"/>
                    </a:cubicBezTo>
                    <a:cubicBezTo>
                      <a:pt x="5" y="47"/>
                      <a:pt x="4" y="53"/>
                      <a:pt x="3" y="58"/>
                    </a:cubicBezTo>
                    <a:cubicBezTo>
                      <a:pt x="2" y="64"/>
                      <a:pt x="2" y="69"/>
                      <a:pt x="3" y="73"/>
                    </a:cubicBezTo>
                    <a:cubicBezTo>
                      <a:pt x="5" y="81"/>
                      <a:pt x="9" y="85"/>
                      <a:pt x="9" y="85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27">
                <a:extLst>
                  <a:ext uri="{FF2B5EF4-FFF2-40B4-BE49-F238E27FC236}">
                    <a16:creationId xmlns:a16="http://schemas.microsoft.com/office/drawing/2014/main" id="{82BF9934-4FEA-441C-AFDF-25ABBDBBC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87"/>
                <a:ext cx="49" cy="168"/>
              </a:xfrm>
              <a:custGeom>
                <a:avLst/>
                <a:gdLst>
                  <a:gd name="T0" fmla="*/ 16 w 21"/>
                  <a:gd name="T1" fmla="*/ 0 h 73"/>
                  <a:gd name="T2" fmla="*/ 18 w 21"/>
                  <a:gd name="T3" fmla="*/ 3 h 73"/>
                  <a:gd name="T4" fmla="*/ 20 w 21"/>
                  <a:gd name="T5" fmla="*/ 11 h 73"/>
                  <a:gd name="T6" fmla="*/ 19 w 21"/>
                  <a:gd name="T7" fmla="*/ 39 h 73"/>
                  <a:gd name="T8" fmla="*/ 8 w 21"/>
                  <a:gd name="T9" fmla="*/ 64 h 73"/>
                  <a:gd name="T10" fmla="*/ 2 w 21"/>
                  <a:gd name="T11" fmla="*/ 71 h 73"/>
                  <a:gd name="T12" fmla="*/ 0 w 21"/>
                  <a:gd name="T13" fmla="*/ 73 h 73"/>
                  <a:gd name="T14" fmla="*/ 7 w 21"/>
                  <a:gd name="T15" fmla="*/ 64 h 73"/>
                  <a:gd name="T16" fmla="*/ 17 w 21"/>
                  <a:gd name="T17" fmla="*/ 38 h 73"/>
                  <a:gd name="T18" fmla="*/ 18 w 21"/>
                  <a:gd name="T19" fmla="*/ 11 h 73"/>
                  <a:gd name="T20" fmla="*/ 16 w 21"/>
                  <a:gd name="T2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" h="73">
                    <a:moveTo>
                      <a:pt x="16" y="0"/>
                    </a:moveTo>
                    <a:cubicBezTo>
                      <a:pt x="16" y="0"/>
                      <a:pt x="17" y="1"/>
                      <a:pt x="18" y="3"/>
                    </a:cubicBezTo>
                    <a:cubicBezTo>
                      <a:pt x="18" y="5"/>
                      <a:pt x="19" y="7"/>
                      <a:pt x="20" y="11"/>
                    </a:cubicBezTo>
                    <a:cubicBezTo>
                      <a:pt x="21" y="18"/>
                      <a:pt x="21" y="28"/>
                      <a:pt x="19" y="39"/>
                    </a:cubicBezTo>
                    <a:cubicBezTo>
                      <a:pt x="16" y="49"/>
                      <a:pt x="12" y="58"/>
                      <a:pt x="8" y="64"/>
                    </a:cubicBezTo>
                    <a:cubicBezTo>
                      <a:pt x="6" y="67"/>
                      <a:pt x="4" y="70"/>
                      <a:pt x="2" y="71"/>
                    </a:cubicBezTo>
                    <a:cubicBezTo>
                      <a:pt x="1" y="72"/>
                      <a:pt x="0" y="73"/>
                      <a:pt x="0" y="73"/>
                    </a:cubicBezTo>
                    <a:cubicBezTo>
                      <a:pt x="0" y="73"/>
                      <a:pt x="3" y="70"/>
                      <a:pt x="7" y="64"/>
                    </a:cubicBezTo>
                    <a:cubicBezTo>
                      <a:pt x="10" y="58"/>
                      <a:pt x="14" y="49"/>
                      <a:pt x="17" y="38"/>
                    </a:cubicBezTo>
                    <a:cubicBezTo>
                      <a:pt x="19" y="28"/>
                      <a:pt x="19" y="18"/>
                      <a:pt x="18" y="11"/>
                    </a:cubicBezTo>
                    <a:cubicBezTo>
                      <a:pt x="17" y="4"/>
                      <a:pt x="16" y="0"/>
                      <a:pt x="1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28">
                <a:extLst>
                  <a:ext uri="{FF2B5EF4-FFF2-40B4-BE49-F238E27FC236}">
                    <a16:creationId xmlns:a16="http://schemas.microsoft.com/office/drawing/2014/main" id="{5DEEE068-AB79-463C-9609-60BD72305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586"/>
                <a:ext cx="231" cy="106"/>
              </a:xfrm>
              <a:custGeom>
                <a:avLst/>
                <a:gdLst>
                  <a:gd name="T0" fmla="*/ 100 w 100"/>
                  <a:gd name="T1" fmla="*/ 14 h 46"/>
                  <a:gd name="T2" fmla="*/ 98 w 100"/>
                  <a:gd name="T3" fmla="*/ 13 h 46"/>
                  <a:gd name="T4" fmla="*/ 93 w 100"/>
                  <a:gd name="T5" fmla="*/ 10 h 46"/>
                  <a:gd name="T6" fmla="*/ 73 w 100"/>
                  <a:gd name="T7" fmla="*/ 5 h 46"/>
                  <a:gd name="T8" fmla="*/ 44 w 100"/>
                  <a:gd name="T9" fmla="*/ 10 h 46"/>
                  <a:gd name="T10" fmla="*/ 29 w 100"/>
                  <a:gd name="T11" fmla="*/ 19 h 46"/>
                  <a:gd name="T12" fmla="*/ 24 w 100"/>
                  <a:gd name="T13" fmla="*/ 26 h 46"/>
                  <a:gd name="T14" fmla="*/ 22 w 100"/>
                  <a:gd name="T15" fmla="*/ 35 h 46"/>
                  <a:gd name="T16" fmla="*/ 26 w 100"/>
                  <a:gd name="T17" fmla="*/ 43 h 46"/>
                  <a:gd name="T18" fmla="*/ 34 w 100"/>
                  <a:gd name="T19" fmla="*/ 43 h 46"/>
                  <a:gd name="T20" fmla="*/ 41 w 100"/>
                  <a:gd name="T21" fmla="*/ 29 h 46"/>
                  <a:gd name="T22" fmla="*/ 27 w 100"/>
                  <a:gd name="T23" fmla="*/ 5 h 46"/>
                  <a:gd name="T24" fmla="*/ 7 w 100"/>
                  <a:gd name="T25" fmla="*/ 2 h 46"/>
                  <a:gd name="T26" fmla="*/ 0 w 100"/>
                  <a:gd name="T27" fmla="*/ 5 h 46"/>
                  <a:gd name="T28" fmla="*/ 2 w 100"/>
                  <a:gd name="T29" fmla="*/ 4 h 46"/>
                  <a:gd name="T30" fmla="*/ 7 w 100"/>
                  <a:gd name="T31" fmla="*/ 2 h 46"/>
                  <a:gd name="T32" fmla="*/ 27 w 100"/>
                  <a:gd name="T33" fmla="*/ 4 h 46"/>
                  <a:gd name="T34" fmla="*/ 43 w 100"/>
                  <a:gd name="T35" fmla="*/ 29 h 46"/>
                  <a:gd name="T36" fmla="*/ 42 w 100"/>
                  <a:gd name="T37" fmla="*/ 38 h 46"/>
                  <a:gd name="T38" fmla="*/ 35 w 100"/>
                  <a:gd name="T39" fmla="*/ 45 h 46"/>
                  <a:gd name="T40" fmla="*/ 25 w 100"/>
                  <a:gd name="T41" fmla="*/ 44 h 46"/>
                  <a:gd name="T42" fmla="*/ 20 w 100"/>
                  <a:gd name="T43" fmla="*/ 35 h 46"/>
                  <a:gd name="T44" fmla="*/ 22 w 100"/>
                  <a:gd name="T45" fmla="*/ 25 h 46"/>
                  <a:gd name="T46" fmla="*/ 28 w 100"/>
                  <a:gd name="T47" fmla="*/ 18 h 46"/>
                  <a:gd name="T48" fmla="*/ 43 w 100"/>
                  <a:gd name="T49" fmla="*/ 8 h 46"/>
                  <a:gd name="T50" fmla="*/ 74 w 100"/>
                  <a:gd name="T51" fmla="*/ 3 h 46"/>
                  <a:gd name="T52" fmla="*/ 93 w 100"/>
                  <a:gd name="T53" fmla="*/ 10 h 46"/>
                  <a:gd name="T54" fmla="*/ 98 w 100"/>
                  <a:gd name="T55" fmla="*/ 13 h 46"/>
                  <a:gd name="T56" fmla="*/ 100 w 100"/>
                  <a:gd name="T5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0" h="46">
                    <a:moveTo>
                      <a:pt x="100" y="14"/>
                    </a:moveTo>
                    <a:cubicBezTo>
                      <a:pt x="100" y="14"/>
                      <a:pt x="99" y="14"/>
                      <a:pt x="98" y="13"/>
                    </a:cubicBezTo>
                    <a:cubicBezTo>
                      <a:pt x="97" y="12"/>
                      <a:pt x="95" y="11"/>
                      <a:pt x="93" y="10"/>
                    </a:cubicBezTo>
                    <a:cubicBezTo>
                      <a:pt x="89" y="8"/>
                      <a:pt x="82" y="6"/>
                      <a:pt x="73" y="5"/>
                    </a:cubicBezTo>
                    <a:cubicBezTo>
                      <a:pt x="65" y="4"/>
                      <a:pt x="54" y="5"/>
                      <a:pt x="44" y="10"/>
                    </a:cubicBezTo>
                    <a:cubicBezTo>
                      <a:pt x="39" y="12"/>
                      <a:pt x="34" y="15"/>
                      <a:pt x="29" y="19"/>
                    </a:cubicBezTo>
                    <a:cubicBezTo>
                      <a:pt x="27" y="21"/>
                      <a:pt x="25" y="24"/>
                      <a:pt x="24" y="26"/>
                    </a:cubicBezTo>
                    <a:cubicBezTo>
                      <a:pt x="22" y="29"/>
                      <a:pt x="21" y="32"/>
                      <a:pt x="22" y="35"/>
                    </a:cubicBezTo>
                    <a:cubicBezTo>
                      <a:pt x="22" y="38"/>
                      <a:pt x="23" y="41"/>
                      <a:pt x="26" y="43"/>
                    </a:cubicBezTo>
                    <a:cubicBezTo>
                      <a:pt x="28" y="44"/>
                      <a:pt x="31" y="44"/>
                      <a:pt x="34" y="43"/>
                    </a:cubicBezTo>
                    <a:cubicBezTo>
                      <a:pt x="40" y="41"/>
                      <a:pt x="42" y="34"/>
                      <a:pt x="41" y="29"/>
                    </a:cubicBezTo>
                    <a:cubicBezTo>
                      <a:pt x="41" y="18"/>
                      <a:pt x="34" y="9"/>
                      <a:pt x="27" y="5"/>
                    </a:cubicBezTo>
                    <a:cubicBezTo>
                      <a:pt x="19" y="1"/>
                      <a:pt x="12" y="1"/>
                      <a:pt x="7" y="2"/>
                    </a:cubicBezTo>
                    <a:cubicBezTo>
                      <a:pt x="2" y="3"/>
                      <a:pt x="0" y="5"/>
                      <a:pt x="0" y="5"/>
                    </a:cubicBezTo>
                    <a:cubicBezTo>
                      <a:pt x="0" y="5"/>
                      <a:pt x="0" y="4"/>
                      <a:pt x="2" y="4"/>
                    </a:cubicBezTo>
                    <a:cubicBezTo>
                      <a:pt x="3" y="3"/>
                      <a:pt x="4" y="2"/>
                      <a:pt x="7" y="2"/>
                    </a:cubicBezTo>
                    <a:cubicBezTo>
                      <a:pt x="12" y="0"/>
                      <a:pt x="19" y="0"/>
                      <a:pt x="27" y="4"/>
                    </a:cubicBezTo>
                    <a:cubicBezTo>
                      <a:pt x="35" y="8"/>
                      <a:pt x="43" y="17"/>
                      <a:pt x="43" y="29"/>
                    </a:cubicBezTo>
                    <a:cubicBezTo>
                      <a:pt x="43" y="32"/>
                      <a:pt x="43" y="35"/>
                      <a:pt x="42" y="38"/>
                    </a:cubicBezTo>
                    <a:cubicBezTo>
                      <a:pt x="40" y="41"/>
                      <a:pt x="38" y="44"/>
                      <a:pt x="35" y="45"/>
                    </a:cubicBezTo>
                    <a:cubicBezTo>
                      <a:pt x="32" y="46"/>
                      <a:pt x="28" y="46"/>
                      <a:pt x="25" y="44"/>
                    </a:cubicBezTo>
                    <a:cubicBezTo>
                      <a:pt x="22" y="42"/>
                      <a:pt x="20" y="39"/>
                      <a:pt x="20" y="35"/>
                    </a:cubicBezTo>
                    <a:cubicBezTo>
                      <a:pt x="19" y="32"/>
                      <a:pt x="20" y="28"/>
                      <a:pt x="22" y="25"/>
                    </a:cubicBezTo>
                    <a:cubicBezTo>
                      <a:pt x="23" y="22"/>
                      <a:pt x="26" y="20"/>
                      <a:pt x="28" y="18"/>
                    </a:cubicBezTo>
                    <a:cubicBezTo>
                      <a:pt x="33" y="13"/>
                      <a:pt x="38" y="10"/>
                      <a:pt x="43" y="8"/>
                    </a:cubicBezTo>
                    <a:cubicBezTo>
                      <a:pt x="54" y="3"/>
                      <a:pt x="65" y="2"/>
                      <a:pt x="74" y="3"/>
                    </a:cubicBezTo>
                    <a:cubicBezTo>
                      <a:pt x="82" y="4"/>
                      <a:pt x="89" y="7"/>
                      <a:pt x="93" y="10"/>
                    </a:cubicBezTo>
                    <a:cubicBezTo>
                      <a:pt x="95" y="11"/>
                      <a:pt x="97" y="12"/>
                      <a:pt x="98" y="13"/>
                    </a:cubicBezTo>
                    <a:cubicBezTo>
                      <a:pt x="99" y="13"/>
                      <a:pt x="100" y="14"/>
                      <a:pt x="100" y="14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29">
                <a:extLst>
                  <a:ext uri="{FF2B5EF4-FFF2-40B4-BE49-F238E27FC236}">
                    <a16:creationId xmlns:a16="http://schemas.microsoft.com/office/drawing/2014/main" id="{ACEBE65F-8254-48C6-96AA-9933C017A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3" y="695"/>
                <a:ext cx="30" cy="39"/>
              </a:xfrm>
              <a:custGeom>
                <a:avLst/>
                <a:gdLst>
                  <a:gd name="T0" fmla="*/ 12 w 13"/>
                  <a:gd name="T1" fmla="*/ 0 h 17"/>
                  <a:gd name="T2" fmla="*/ 7 w 13"/>
                  <a:gd name="T3" fmla="*/ 9 h 17"/>
                  <a:gd name="T4" fmla="*/ 1 w 13"/>
                  <a:gd name="T5" fmla="*/ 17 h 17"/>
                  <a:gd name="T6" fmla="*/ 5 w 13"/>
                  <a:gd name="T7" fmla="*/ 8 h 17"/>
                  <a:gd name="T8" fmla="*/ 12 w 13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7">
                    <a:moveTo>
                      <a:pt x="12" y="0"/>
                    </a:moveTo>
                    <a:cubicBezTo>
                      <a:pt x="13" y="0"/>
                      <a:pt x="10" y="4"/>
                      <a:pt x="7" y="9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0" y="17"/>
                      <a:pt x="2" y="13"/>
                      <a:pt x="5" y="8"/>
                    </a:cubicBezTo>
                    <a:cubicBezTo>
                      <a:pt x="9" y="3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30">
                <a:extLst>
                  <a:ext uri="{FF2B5EF4-FFF2-40B4-BE49-F238E27FC236}">
                    <a16:creationId xmlns:a16="http://schemas.microsoft.com/office/drawing/2014/main" id="{64CF1839-D7AE-4EC0-A288-7ED7A5A92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6" y="794"/>
                <a:ext cx="53" cy="32"/>
              </a:xfrm>
              <a:custGeom>
                <a:avLst/>
                <a:gdLst>
                  <a:gd name="T0" fmla="*/ 23 w 23"/>
                  <a:gd name="T1" fmla="*/ 14 h 14"/>
                  <a:gd name="T2" fmla="*/ 21 w 23"/>
                  <a:gd name="T3" fmla="*/ 11 h 14"/>
                  <a:gd name="T4" fmla="*/ 14 w 23"/>
                  <a:gd name="T5" fmla="*/ 4 h 14"/>
                  <a:gd name="T6" fmla="*/ 4 w 23"/>
                  <a:gd name="T7" fmla="*/ 2 h 14"/>
                  <a:gd name="T8" fmla="*/ 2 w 23"/>
                  <a:gd name="T9" fmla="*/ 2 h 14"/>
                  <a:gd name="T10" fmla="*/ 0 w 23"/>
                  <a:gd name="T11" fmla="*/ 2 h 14"/>
                  <a:gd name="T12" fmla="*/ 4 w 23"/>
                  <a:gd name="T13" fmla="*/ 0 h 14"/>
                  <a:gd name="T14" fmla="*/ 15 w 23"/>
                  <a:gd name="T15" fmla="*/ 2 h 14"/>
                  <a:gd name="T16" fmla="*/ 22 w 23"/>
                  <a:gd name="T17" fmla="*/ 10 h 14"/>
                  <a:gd name="T18" fmla="*/ 23 w 23"/>
                  <a:gd name="T1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4">
                    <a:moveTo>
                      <a:pt x="23" y="14"/>
                    </a:moveTo>
                    <a:cubicBezTo>
                      <a:pt x="23" y="14"/>
                      <a:pt x="22" y="13"/>
                      <a:pt x="21" y="11"/>
                    </a:cubicBezTo>
                    <a:cubicBezTo>
                      <a:pt x="19" y="9"/>
                      <a:pt x="17" y="6"/>
                      <a:pt x="14" y="4"/>
                    </a:cubicBezTo>
                    <a:cubicBezTo>
                      <a:pt x="10" y="2"/>
                      <a:pt x="7" y="2"/>
                      <a:pt x="4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7" y="0"/>
                      <a:pt x="11" y="0"/>
                      <a:pt x="15" y="2"/>
                    </a:cubicBezTo>
                    <a:cubicBezTo>
                      <a:pt x="18" y="4"/>
                      <a:pt x="21" y="8"/>
                      <a:pt x="22" y="10"/>
                    </a:cubicBezTo>
                    <a:cubicBezTo>
                      <a:pt x="23" y="12"/>
                      <a:pt x="23" y="14"/>
                      <a:pt x="23" y="14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31">
                <a:extLst>
                  <a:ext uri="{FF2B5EF4-FFF2-40B4-BE49-F238E27FC236}">
                    <a16:creationId xmlns:a16="http://schemas.microsoft.com/office/drawing/2014/main" id="{6CF5F598-3A08-46B4-AEA9-9A86ECC46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9" y="780"/>
                <a:ext cx="129" cy="168"/>
              </a:xfrm>
              <a:custGeom>
                <a:avLst/>
                <a:gdLst>
                  <a:gd name="T0" fmla="*/ 56 w 56"/>
                  <a:gd name="T1" fmla="*/ 0 h 73"/>
                  <a:gd name="T2" fmla="*/ 43 w 56"/>
                  <a:gd name="T3" fmla="*/ 7 h 73"/>
                  <a:gd name="T4" fmla="*/ 16 w 56"/>
                  <a:gd name="T5" fmla="*/ 28 h 73"/>
                  <a:gd name="T6" fmla="*/ 1 w 56"/>
                  <a:gd name="T7" fmla="*/ 59 h 73"/>
                  <a:gd name="T8" fmla="*/ 2 w 56"/>
                  <a:gd name="T9" fmla="*/ 73 h 73"/>
                  <a:gd name="T10" fmla="*/ 1 w 56"/>
                  <a:gd name="T11" fmla="*/ 69 h 73"/>
                  <a:gd name="T12" fmla="*/ 0 w 56"/>
                  <a:gd name="T13" fmla="*/ 58 h 73"/>
                  <a:gd name="T14" fmla="*/ 14 w 56"/>
                  <a:gd name="T15" fmla="*/ 27 h 73"/>
                  <a:gd name="T16" fmla="*/ 42 w 56"/>
                  <a:gd name="T17" fmla="*/ 6 h 73"/>
                  <a:gd name="T18" fmla="*/ 52 w 56"/>
                  <a:gd name="T19" fmla="*/ 1 h 73"/>
                  <a:gd name="T20" fmla="*/ 56 w 56"/>
                  <a:gd name="T2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73">
                    <a:moveTo>
                      <a:pt x="56" y="0"/>
                    </a:moveTo>
                    <a:cubicBezTo>
                      <a:pt x="56" y="0"/>
                      <a:pt x="51" y="3"/>
                      <a:pt x="43" y="7"/>
                    </a:cubicBezTo>
                    <a:cubicBezTo>
                      <a:pt x="35" y="11"/>
                      <a:pt x="25" y="18"/>
                      <a:pt x="16" y="28"/>
                    </a:cubicBezTo>
                    <a:cubicBezTo>
                      <a:pt x="7" y="38"/>
                      <a:pt x="2" y="50"/>
                      <a:pt x="1" y="59"/>
                    </a:cubicBezTo>
                    <a:cubicBezTo>
                      <a:pt x="0" y="67"/>
                      <a:pt x="2" y="73"/>
                      <a:pt x="2" y="73"/>
                    </a:cubicBezTo>
                    <a:cubicBezTo>
                      <a:pt x="2" y="73"/>
                      <a:pt x="1" y="72"/>
                      <a:pt x="1" y="69"/>
                    </a:cubicBezTo>
                    <a:cubicBezTo>
                      <a:pt x="0" y="67"/>
                      <a:pt x="0" y="63"/>
                      <a:pt x="0" y="58"/>
                    </a:cubicBezTo>
                    <a:cubicBezTo>
                      <a:pt x="1" y="49"/>
                      <a:pt x="5" y="37"/>
                      <a:pt x="14" y="27"/>
                    </a:cubicBezTo>
                    <a:cubicBezTo>
                      <a:pt x="24" y="16"/>
                      <a:pt x="34" y="10"/>
                      <a:pt x="42" y="6"/>
                    </a:cubicBezTo>
                    <a:cubicBezTo>
                      <a:pt x="46" y="4"/>
                      <a:pt x="50" y="2"/>
                      <a:pt x="52" y="1"/>
                    </a:cubicBezTo>
                    <a:cubicBezTo>
                      <a:pt x="54" y="0"/>
                      <a:pt x="56" y="0"/>
                      <a:pt x="56" y="0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32">
                <a:extLst>
                  <a:ext uri="{FF2B5EF4-FFF2-40B4-BE49-F238E27FC236}">
                    <a16:creationId xmlns:a16="http://schemas.microsoft.com/office/drawing/2014/main" id="{FD41CA69-D16B-4721-8A03-43495B5DE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3" y="734"/>
                <a:ext cx="28" cy="90"/>
              </a:xfrm>
              <a:custGeom>
                <a:avLst/>
                <a:gdLst>
                  <a:gd name="T0" fmla="*/ 8 w 12"/>
                  <a:gd name="T1" fmla="*/ 39 h 39"/>
                  <a:gd name="T2" fmla="*/ 4 w 12"/>
                  <a:gd name="T3" fmla="*/ 35 h 39"/>
                  <a:gd name="T4" fmla="*/ 1 w 12"/>
                  <a:gd name="T5" fmla="*/ 19 h 39"/>
                  <a:gd name="T6" fmla="*/ 7 w 12"/>
                  <a:gd name="T7" fmla="*/ 5 h 39"/>
                  <a:gd name="T8" fmla="*/ 12 w 12"/>
                  <a:gd name="T9" fmla="*/ 1 h 39"/>
                  <a:gd name="T10" fmla="*/ 8 w 12"/>
                  <a:gd name="T11" fmla="*/ 6 h 39"/>
                  <a:gd name="T12" fmla="*/ 3 w 12"/>
                  <a:gd name="T13" fmla="*/ 19 h 39"/>
                  <a:gd name="T14" fmla="*/ 5 w 12"/>
                  <a:gd name="T15" fmla="*/ 34 h 39"/>
                  <a:gd name="T16" fmla="*/ 8 w 12"/>
                  <a:gd name="T17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39">
                    <a:moveTo>
                      <a:pt x="8" y="39"/>
                    </a:moveTo>
                    <a:cubicBezTo>
                      <a:pt x="8" y="39"/>
                      <a:pt x="6" y="38"/>
                      <a:pt x="4" y="35"/>
                    </a:cubicBezTo>
                    <a:cubicBezTo>
                      <a:pt x="2" y="31"/>
                      <a:pt x="0" y="25"/>
                      <a:pt x="1" y="19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9" y="2"/>
                      <a:pt x="12" y="0"/>
                      <a:pt x="12" y="1"/>
                    </a:cubicBezTo>
                    <a:cubicBezTo>
                      <a:pt x="12" y="1"/>
                      <a:pt x="10" y="2"/>
                      <a:pt x="8" y="6"/>
                    </a:cubicBezTo>
                    <a:cubicBezTo>
                      <a:pt x="5" y="9"/>
                      <a:pt x="3" y="14"/>
                      <a:pt x="3" y="19"/>
                    </a:cubicBezTo>
                    <a:cubicBezTo>
                      <a:pt x="2" y="25"/>
                      <a:pt x="4" y="30"/>
                      <a:pt x="5" y="34"/>
                    </a:cubicBezTo>
                    <a:cubicBezTo>
                      <a:pt x="7" y="37"/>
                      <a:pt x="9" y="39"/>
                      <a:pt x="8" y="39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33">
                <a:extLst>
                  <a:ext uri="{FF2B5EF4-FFF2-40B4-BE49-F238E27FC236}">
                    <a16:creationId xmlns:a16="http://schemas.microsoft.com/office/drawing/2014/main" id="{B7E30889-28E2-49C4-82CC-75069E63E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" y="632"/>
                <a:ext cx="296" cy="176"/>
              </a:xfrm>
              <a:custGeom>
                <a:avLst/>
                <a:gdLst>
                  <a:gd name="T0" fmla="*/ 128 w 128"/>
                  <a:gd name="T1" fmla="*/ 11 h 76"/>
                  <a:gd name="T2" fmla="*/ 125 w 128"/>
                  <a:gd name="T3" fmla="*/ 9 h 76"/>
                  <a:gd name="T4" fmla="*/ 117 w 128"/>
                  <a:gd name="T5" fmla="*/ 5 h 76"/>
                  <a:gd name="T6" fmla="*/ 103 w 128"/>
                  <a:gd name="T7" fmla="*/ 8 h 76"/>
                  <a:gd name="T8" fmla="*/ 90 w 128"/>
                  <a:gd name="T9" fmla="*/ 22 h 76"/>
                  <a:gd name="T10" fmla="*/ 77 w 128"/>
                  <a:gd name="T11" fmla="*/ 42 h 76"/>
                  <a:gd name="T12" fmla="*/ 55 w 128"/>
                  <a:gd name="T13" fmla="*/ 59 h 76"/>
                  <a:gd name="T14" fmla="*/ 25 w 128"/>
                  <a:gd name="T15" fmla="*/ 57 h 76"/>
                  <a:gd name="T16" fmla="*/ 3 w 128"/>
                  <a:gd name="T17" fmla="*/ 33 h 76"/>
                  <a:gd name="T18" fmla="*/ 2 w 128"/>
                  <a:gd name="T19" fmla="*/ 16 h 76"/>
                  <a:gd name="T20" fmla="*/ 12 w 128"/>
                  <a:gd name="T21" fmla="*/ 4 h 76"/>
                  <a:gd name="T22" fmla="*/ 28 w 128"/>
                  <a:gd name="T23" fmla="*/ 0 h 76"/>
                  <a:gd name="T24" fmla="*/ 42 w 128"/>
                  <a:gd name="T25" fmla="*/ 7 h 76"/>
                  <a:gd name="T26" fmla="*/ 52 w 128"/>
                  <a:gd name="T27" fmla="*/ 32 h 76"/>
                  <a:gd name="T28" fmla="*/ 45 w 128"/>
                  <a:gd name="T29" fmla="*/ 55 h 76"/>
                  <a:gd name="T30" fmla="*/ 31 w 128"/>
                  <a:gd name="T31" fmla="*/ 68 h 76"/>
                  <a:gd name="T32" fmla="*/ 17 w 128"/>
                  <a:gd name="T33" fmla="*/ 74 h 76"/>
                  <a:gd name="T34" fmla="*/ 8 w 128"/>
                  <a:gd name="T35" fmla="*/ 76 h 76"/>
                  <a:gd name="T36" fmla="*/ 5 w 128"/>
                  <a:gd name="T37" fmla="*/ 76 h 76"/>
                  <a:gd name="T38" fmla="*/ 4 w 128"/>
                  <a:gd name="T39" fmla="*/ 76 h 76"/>
                  <a:gd name="T40" fmla="*/ 7 w 128"/>
                  <a:gd name="T41" fmla="*/ 76 h 76"/>
                  <a:gd name="T42" fmla="*/ 17 w 128"/>
                  <a:gd name="T43" fmla="*/ 73 h 76"/>
                  <a:gd name="T44" fmla="*/ 30 w 128"/>
                  <a:gd name="T45" fmla="*/ 67 h 76"/>
                  <a:gd name="T46" fmla="*/ 44 w 128"/>
                  <a:gd name="T47" fmla="*/ 54 h 76"/>
                  <a:gd name="T48" fmla="*/ 51 w 128"/>
                  <a:gd name="T49" fmla="*/ 32 h 76"/>
                  <a:gd name="T50" fmla="*/ 40 w 128"/>
                  <a:gd name="T51" fmla="*/ 8 h 76"/>
                  <a:gd name="T52" fmla="*/ 28 w 128"/>
                  <a:gd name="T53" fmla="*/ 2 h 76"/>
                  <a:gd name="T54" fmla="*/ 13 w 128"/>
                  <a:gd name="T55" fmla="*/ 5 h 76"/>
                  <a:gd name="T56" fmla="*/ 4 w 128"/>
                  <a:gd name="T57" fmla="*/ 17 h 76"/>
                  <a:gd name="T58" fmla="*/ 5 w 128"/>
                  <a:gd name="T59" fmla="*/ 33 h 76"/>
                  <a:gd name="T60" fmla="*/ 26 w 128"/>
                  <a:gd name="T61" fmla="*/ 55 h 76"/>
                  <a:gd name="T62" fmla="*/ 55 w 128"/>
                  <a:gd name="T63" fmla="*/ 57 h 76"/>
                  <a:gd name="T64" fmla="*/ 76 w 128"/>
                  <a:gd name="T65" fmla="*/ 41 h 76"/>
                  <a:gd name="T66" fmla="*/ 88 w 128"/>
                  <a:gd name="T67" fmla="*/ 21 h 76"/>
                  <a:gd name="T68" fmla="*/ 102 w 128"/>
                  <a:gd name="T69" fmla="*/ 7 h 76"/>
                  <a:gd name="T70" fmla="*/ 117 w 128"/>
                  <a:gd name="T71" fmla="*/ 4 h 76"/>
                  <a:gd name="T72" fmla="*/ 125 w 128"/>
                  <a:gd name="T73" fmla="*/ 8 h 76"/>
                  <a:gd name="T74" fmla="*/ 128 w 128"/>
                  <a:gd name="T75" fmla="*/ 1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76">
                    <a:moveTo>
                      <a:pt x="128" y="11"/>
                    </a:moveTo>
                    <a:cubicBezTo>
                      <a:pt x="127" y="11"/>
                      <a:pt x="127" y="10"/>
                      <a:pt x="125" y="9"/>
                    </a:cubicBezTo>
                    <a:cubicBezTo>
                      <a:pt x="124" y="7"/>
                      <a:pt x="121" y="5"/>
                      <a:pt x="117" y="5"/>
                    </a:cubicBezTo>
                    <a:cubicBezTo>
                      <a:pt x="113" y="4"/>
                      <a:pt x="108" y="5"/>
                      <a:pt x="103" y="8"/>
                    </a:cubicBezTo>
                    <a:cubicBezTo>
                      <a:pt x="98" y="11"/>
                      <a:pt x="94" y="16"/>
                      <a:pt x="90" y="22"/>
                    </a:cubicBezTo>
                    <a:cubicBezTo>
                      <a:pt x="86" y="28"/>
                      <a:pt x="82" y="35"/>
                      <a:pt x="77" y="42"/>
                    </a:cubicBezTo>
                    <a:cubicBezTo>
                      <a:pt x="72" y="49"/>
                      <a:pt x="65" y="56"/>
                      <a:pt x="55" y="59"/>
                    </a:cubicBezTo>
                    <a:cubicBezTo>
                      <a:pt x="46" y="62"/>
                      <a:pt x="35" y="62"/>
                      <a:pt x="25" y="57"/>
                    </a:cubicBezTo>
                    <a:cubicBezTo>
                      <a:pt x="15" y="52"/>
                      <a:pt x="7" y="44"/>
                      <a:pt x="3" y="33"/>
                    </a:cubicBezTo>
                    <a:cubicBezTo>
                      <a:pt x="1" y="28"/>
                      <a:pt x="0" y="22"/>
                      <a:pt x="2" y="16"/>
                    </a:cubicBezTo>
                    <a:cubicBezTo>
                      <a:pt x="4" y="11"/>
                      <a:pt x="8" y="6"/>
                      <a:pt x="12" y="4"/>
                    </a:cubicBezTo>
                    <a:cubicBezTo>
                      <a:pt x="17" y="1"/>
                      <a:pt x="23" y="0"/>
                      <a:pt x="28" y="0"/>
                    </a:cubicBezTo>
                    <a:cubicBezTo>
                      <a:pt x="33" y="1"/>
                      <a:pt x="38" y="3"/>
                      <a:pt x="42" y="7"/>
                    </a:cubicBezTo>
                    <a:cubicBezTo>
                      <a:pt x="49" y="13"/>
                      <a:pt x="53" y="23"/>
                      <a:pt x="52" y="32"/>
                    </a:cubicBezTo>
                    <a:cubicBezTo>
                      <a:pt x="52" y="41"/>
                      <a:pt x="49" y="49"/>
                      <a:pt x="45" y="55"/>
                    </a:cubicBezTo>
                    <a:cubicBezTo>
                      <a:pt x="41" y="61"/>
                      <a:pt x="36" y="65"/>
                      <a:pt x="31" y="68"/>
                    </a:cubicBezTo>
                    <a:cubicBezTo>
                      <a:pt x="25" y="71"/>
                      <a:pt x="21" y="73"/>
                      <a:pt x="17" y="74"/>
                    </a:cubicBezTo>
                    <a:cubicBezTo>
                      <a:pt x="13" y="75"/>
                      <a:pt x="10" y="76"/>
                      <a:pt x="8" y="76"/>
                    </a:cubicBezTo>
                    <a:cubicBezTo>
                      <a:pt x="6" y="76"/>
                      <a:pt x="6" y="76"/>
                      <a:pt x="5" y="76"/>
                    </a:cubicBezTo>
                    <a:cubicBezTo>
                      <a:pt x="5" y="76"/>
                      <a:pt x="4" y="76"/>
                      <a:pt x="4" y="76"/>
                    </a:cubicBezTo>
                    <a:cubicBezTo>
                      <a:pt x="4" y="76"/>
                      <a:pt x="5" y="76"/>
                      <a:pt x="7" y="76"/>
                    </a:cubicBezTo>
                    <a:cubicBezTo>
                      <a:pt x="10" y="75"/>
                      <a:pt x="13" y="75"/>
                      <a:pt x="17" y="73"/>
                    </a:cubicBezTo>
                    <a:cubicBezTo>
                      <a:pt x="20" y="72"/>
                      <a:pt x="25" y="70"/>
                      <a:pt x="30" y="67"/>
                    </a:cubicBezTo>
                    <a:cubicBezTo>
                      <a:pt x="35" y="64"/>
                      <a:pt x="40" y="60"/>
                      <a:pt x="44" y="54"/>
                    </a:cubicBezTo>
                    <a:cubicBezTo>
                      <a:pt x="48" y="48"/>
                      <a:pt x="51" y="40"/>
                      <a:pt x="51" y="32"/>
                    </a:cubicBezTo>
                    <a:cubicBezTo>
                      <a:pt x="51" y="23"/>
                      <a:pt x="47" y="14"/>
                      <a:pt x="40" y="8"/>
                    </a:cubicBezTo>
                    <a:cubicBezTo>
                      <a:pt x="37" y="5"/>
                      <a:pt x="32" y="3"/>
                      <a:pt x="28" y="2"/>
                    </a:cubicBezTo>
                    <a:cubicBezTo>
                      <a:pt x="23" y="2"/>
                      <a:pt x="18" y="3"/>
                      <a:pt x="13" y="5"/>
                    </a:cubicBezTo>
                    <a:cubicBezTo>
                      <a:pt x="9" y="8"/>
                      <a:pt x="6" y="12"/>
                      <a:pt x="4" y="17"/>
                    </a:cubicBezTo>
                    <a:cubicBezTo>
                      <a:pt x="2" y="22"/>
                      <a:pt x="3" y="27"/>
                      <a:pt x="5" y="33"/>
                    </a:cubicBezTo>
                    <a:cubicBezTo>
                      <a:pt x="8" y="43"/>
                      <a:pt x="17" y="51"/>
                      <a:pt x="26" y="55"/>
                    </a:cubicBezTo>
                    <a:cubicBezTo>
                      <a:pt x="35" y="60"/>
                      <a:pt x="46" y="60"/>
                      <a:pt x="55" y="57"/>
                    </a:cubicBezTo>
                    <a:cubicBezTo>
                      <a:pt x="64" y="54"/>
                      <a:pt x="71" y="48"/>
                      <a:pt x="76" y="41"/>
                    </a:cubicBezTo>
                    <a:cubicBezTo>
                      <a:pt x="81" y="34"/>
                      <a:pt x="84" y="27"/>
                      <a:pt x="88" y="21"/>
                    </a:cubicBezTo>
                    <a:cubicBezTo>
                      <a:pt x="92" y="15"/>
                      <a:pt x="97" y="10"/>
                      <a:pt x="102" y="7"/>
                    </a:cubicBezTo>
                    <a:cubicBezTo>
                      <a:pt x="108" y="4"/>
                      <a:pt x="113" y="3"/>
                      <a:pt x="117" y="4"/>
                    </a:cubicBezTo>
                    <a:cubicBezTo>
                      <a:pt x="121" y="5"/>
                      <a:pt x="124" y="7"/>
                      <a:pt x="125" y="8"/>
                    </a:cubicBezTo>
                    <a:cubicBezTo>
                      <a:pt x="127" y="10"/>
                      <a:pt x="128" y="11"/>
                      <a:pt x="128" y="11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34">
                <a:extLst>
                  <a:ext uri="{FF2B5EF4-FFF2-40B4-BE49-F238E27FC236}">
                    <a16:creationId xmlns:a16="http://schemas.microsoft.com/office/drawing/2014/main" id="{23681582-37E2-46B3-9FF1-36F62843B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685"/>
                <a:ext cx="44" cy="116"/>
              </a:xfrm>
              <a:custGeom>
                <a:avLst/>
                <a:gdLst>
                  <a:gd name="T0" fmla="*/ 19 w 19"/>
                  <a:gd name="T1" fmla="*/ 50 h 50"/>
                  <a:gd name="T2" fmla="*/ 12 w 19"/>
                  <a:gd name="T3" fmla="*/ 45 h 50"/>
                  <a:gd name="T4" fmla="*/ 3 w 19"/>
                  <a:gd name="T5" fmla="*/ 28 h 50"/>
                  <a:gd name="T6" fmla="*/ 1 w 19"/>
                  <a:gd name="T7" fmla="*/ 8 h 50"/>
                  <a:gd name="T8" fmla="*/ 4 w 19"/>
                  <a:gd name="T9" fmla="*/ 0 h 50"/>
                  <a:gd name="T10" fmla="*/ 3 w 19"/>
                  <a:gd name="T11" fmla="*/ 8 h 50"/>
                  <a:gd name="T12" fmla="*/ 5 w 19"/>
                  <a:gd name="T13" fmla="*/ 27 h 50"/>
                  <a:gd name="T14" fmla="*/ 13 w 19"/>
                  <a:gd name="T15" fmla="*/ 44 h 50"/>
                  <a:gd name="T16" fmla="*/ 19 w 19"/>
                  <a:gd name="T1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50">
                    <a:moveTo>
                      <a:pt x="19" y="50"/>
                    </a:moveTo>
                    <a:cubicBezTo>
                      <a:pt x="19" y="50"/>
                      <a:pt x="16" y="49"/>
                      <a:pt x="12" y="45"/>
                    </a:cubicBezTo>
                    <a:cubicBezTo>
                      <a:pt x="9" y="41"/>
                      <a:pt x="5" y="35"/>
                      <a:pt x="3" y="28"/>
                    </a:cubicBezTo>
                    <a:cubicBezTo>
                      <a:pt x="0" y="20"/>
                      <a:pt x="0" y="13"/>
                      <a:pt x="1" y="8"/>
                    </a:cubicBezTo>
                    <a:cubicBezTo>
                      <a:pt x="2" y="3"/>
                      <a:pt x="4" y="0"/>
                      <a:pt x="4" y="0"/>
                    </a:cubicBezTo>
                    <a:cubicBezTo>
                      <a:pt x="4" y="0"/>
                      <a:pt x="3" y="3"/>
                      <a:pt x="3" y="8"/>
                    </a:cubicBezTo>
                    <a:cubicBezTo>
                      <a:pt x="2" y="13"/>
                      <a:pt x="2" y="20"/>
                      <a:pt x="5" y="27"/>
                    </a:cubicBezTo>
                    <a:cubicBezTo>
                      <a:pt x="7" y="34"/>
                      <a:pt x="10" y="40"/>
                      <a:pt x="13" y="44"/>
                    </a:cubicBezTo>
                    <a:cubicBezTo>
                      <a:pt x="17" y="48"/>
                      <a:pt x="19" y="50"/>
                      <a:pt x="19" y="50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35">
                <a:extLst>
                  <a:ext uri="{FF2B5EF4-FFF2-40B4-BE49-F238E27FC236}">
                    <a16:creationId xmlns:a16="http://schemas.microsoft.com/office/drawing/2014/main" id="{CE9E5097-80FC-4868-872E-E8C1AD628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478"/>
                <a:ext cx="328" cy="152"/>
              </a:xfrm>
              <a:custGeom>
                <a:avLst/>
                <a:gdLst>
                  <a:gd name="T0" fmla="*/ 142 w 142"/>
                  <a:gd name="T1" fmla="*/ 48 h 66"/>
                  <a:gd name="T2" fmla="*/ 134 w 142"/>
                  <a:gd name="T3" fmla="*/ 45 h 66"/>
                  <a:gd name="T4" fmla="*/ 111 w 142"/>
                  <a:gd name="T5" fmla="*/ 39 h 66"/>
                  <a:gd name="T6" fmla="*/ 76 w 142"/>
                  <a:gd name="T7" fmla="*/ 40 h 66"/>
                  <a:gd name="T8" fmla="*/ 57 w 142"/>
                  <a:gd name="T9" fmla="*/ 47 h 66"/>
                  <a:gd name="T10" fmla="*/ 50 w 142"/>
                  <a:gd name="T11" fmla="*/ 55 h 66"/>
                  <a:gd name="T12" fmla="*/ 55 w 142"/>
                  <a:gd name="T13" fmla="*/ 63 h 66"/>
                  <a:gd name="T14" fmla="*/ 59 w 142"/>
                  <a:gd name="T15" fmla="*/ 62 h 66"/>
                  <a:gd name="T16" fmla="*/ 61 w 142"/>
                  <a:gd name="T17" fmla="*/ 57 h 66"/>
                  <a:gd name="T18" fmla="*/ 62 w 142"/>
                  <a:gd name="T19" fmla="*/ 47 h 66"/>
                  <a:gd name="T20" fmla="*/ 57 w 142"/>
                  <a:gd name="T21" fmla="*/ 27 h 66"/>
                  <a:gd name="T22" fmla="*/ 46 w 142"/>
                  <a:gd name="T23" fmla="*/ 13 h 66"/>
                  <a:gd name="T24" fmla="*/ 32 w 142"/>
                  <a:gd name="T25" fmla="*/ 5 h 66"/>
                  <a:gd name="T26" fmla="*/ 9 w 142"/>
                  <a:gd name="T27" fmla="*/ 2 h 66"/>
                  <a:gd name="T28" fmla="*/ 0 w 142"/>
                  <a:gd name="T29" fmla="*/ 4 h 66"/>
                  <a:gd name="T30" fmla="*/ 2 w 142"/>
                  <a:gd name="T31" fmla="*/ 3 h 66"/>
                  <a:gd name="T32" fmla="*/ 8 w 142"/>
                  <a:gd name="T33" fmla="*/ 1 h 66"/>
                  <a:gd name="T34" fmla="*/ 32 w 142"/>
                  <a:gd name="T35" fmla="*/ 3 h 66"/>
                  <a:gd name="T36" fmla="*/ 47 w 142"/>
                  <a:gd name="T37" fmla="*/ 11 h 66"/>
                  <a:gd name="T38" fmla="*/ 59 w 142"/>
                  <a:gd name="T39" fmla="*/ 26 h 66"/>
                  <a:gd name="T40" fmla="*/ 64 w 142"/>
                  <a:gd name="T41" fmla="*/ 47 h 66"/>
                  <a:gd name="T42" fmla="*/ 63 w 142"/>
                  <a:gd name="T43" fmla="*/ 58 h 66"/>
                  <a:gd name="T44" fmla="*/ 60 w 142"/>
                  <a:gd name="T45" fmla="*/ 63 h 66"/>
                  <a:gd name="T46" fmla="*/ 54 w 142"/>
                  <a:gd name="T47" fmla="*/ 65 h 66"/>
                  <a:gd name="T48" fmla="*/ 49 w 142"/>
                  <a:gd name="T49" fmla="*/ 61 h 66"/>
                  <a:gd name="T50" fmla="*/ 48 w 142"/>
                  <a:gd name="T51" fmla="*/ 55 h 66"/>
                  <a:gd name="T52" fmla="*/ 56 w 142"/>
                  <a:gd name="T53" fmla="*/ 46 h 66"/>
                  <a:gd name="T54" fmla="*/ 75 w 142"/>
                  <a:gd name="T55" fmla="*/ 38 h 66"/>
                  <a:gd name="T56" fmla="*/ 111 w 142"/>
                  <a:gd name="T57" fmla="*/ 37 h 66"/>
                  <a:gd name="T58" fmla="*/ 134 w 142"/>
                  <a:gd name="T59" fmla="*/ 44 h 66"/>
                  <a:gd name="T60" fmla="*/ 140 w 142"/>
                  <a:gd name="T61" fmla="*/ 47 h 66"/>
                  <a:gd name="T62" fmla="*/ 142 w 142"/>
                  <a:gd name="T63" fmla="*/ 4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2" h="66">
                    <a:moveTo>
                      <a:pt x="142" y="48"/>
                    </a:moveTo>
                    <a:cubicBezTo>
                      <a:pt x="141" y="48"/>
                      <a:pt x="139" y="47"/>
                      <a:pt x="134" y="45"/>
                    </a:cubicBezTo>
                    <a:cubicBezTo>
                      <a:pt x="128" y="43"/>
                      <a:pt x="121" y="40"/>
                      <a:pt x="111" y="39"/>
                    </a:cubicBezTo>
                    <a:cubicBezTo>
                      <a:pt x="101" y="37"/>
                      <a:pt x="89" y="37"/>
                      <a:pt x="76" y="40"/>
                    </a:cubicBezTo>
                    <a:cubicBezTo>
                      <a:pt x="70" y="42"/>
                      <a:pt x="63" y="44"/>
                      <a:pt x="57" y="47"/>
                    </a:cubicBezTo>
                    <a:cubicBezTo>
                      <a:pt x="54" y="49"/>
                      <a:pt x="51" y="52"/>
                      <a:pt x="50" y="55"/>
                    </a:cubicBezTo>
                    <a:cubicBezTo>
                      <a:pt x="50" y="58"/>
                      <a:pt x="52" y="62"/>
                      <a:pt x="55" y="63"/>
                    </a:cubicBezTo>
                    <a:cubicBezTo>
                      <a:pt x="56" y="64"/>
                      <a:pt x="58" y="63"/>
                      <a:pt x="59" y="62"/>
                    </a:cubicBezTo>
                    <a:cubicBezTo>
                      <a:pt x="60" y="61"/>
                      <a:pt x="61" y="59"/>
                      <a:pt x="61" y="57"/>
                    </a:cubicBezTo>
                    <a:cubicBezTo>
                      <a:pt x="62" y="54"/>
                      <a:pt x="62" y="50"/>
                      <a:pt x="62" y="47"/>
                    </a:cubicBezTo>
                    <a:cubicBezTo>
                      <a:pt x="62" y="40"/>
                      <a:pt x="60" y="33"/>
                      <a:pt x="57" y="27"/>
                    </a:cubicBezTo>
                    <a:cubicBezTo>
                      <a:pt x="54" y="21"/>
                      <a:pt x="50" y="16"/>
                      <a:pt x="46" y="13"/>
                    </a:cubicBezTo>
                    <a:cubicBezTo>
                      <a:pt x="41" y="9"/>
                      <a:pt x="36" y="6"/>
                      <a:pt x="32" y="5"/>
                    </a:cubicBezTo>
                    <a:cubicBezTo>
                      <a:pt x="22" y="1"/>
                      <a:pt x="14" y="1"/>
                      <a:pt x="9" y="2"/>
                    </a:cubicBezTo>
                    <a:cubicBezTo>
                      <a:pt x="3" y="3"/>
                      <a:pt x="0" y="4"/>
                      <a:pt x="0" y="4"/>
                    </a:cubicBezTo>
                    <a:cubicBezTo>
                      <a:pt x="0" y="4"/>
                      <a:pt x="1" y="4"/>
                      <a:pt x="2" y="3"/>
                    </a:cubicBezTo>
                    <a:cubicBezTo>
                      <a:pt x="3" y="3"/>
                      <a:pt x="6" y="2"/>
                      <a:pt x="8" y="1"/>
                    </a:cubicBezTo>
                    <a:cubicBezTo>
                      <a:pt x="14" y="0"/>
                      <a:pt x="22" y="0"/>
                      <a:pt x="32" y="3"/>
                    </a:cubicBezTo>
                    <a:cubicBezTo>
                      <a:pt x="37" y="5"/>
                      <a:pt x="42" y="7"/>
                      <a:pt x="47" y="11"/>
                    </a:cubicBezTo>
                    <a:cubicBezTo>
                      <a:pt x="51" y="15"/>
                      <a:pt x="56" y="20"/>
                      <a:pt x="59" y="26"/>
                    </a:cubicBezTo>
                    <a:cubicBezTo>
                      <a:pt x="62" y="32"/>
                      <a:pt x="64" y="39"/>
                      <a:pt x="64" y="47"/>
                    </a:cubicBezTo>
                    <a:cubicBezTo>
                      <a:pt x="64" y="50"/>
                      <a:pt x="64" y="54"/>
                      <a:pt x="63" y="58"/>
                    </a:cubicBezTo>
                    <a:cubicBezTo>
                      <a:pt x="63" y="60"/>
                      <a:pt x="62" y="62"/>
                      <a:pt x="60" y="63"/>
                    </a:cubicBezTo>
                    <a:cubicBezTo>
                      <a:pt x="59" y="65"/>
                      <a:pt x="56" y="66"/>
                      <a:pt x="54" y="65"/>
                    </a:cubicBezTo>
                    <a:cubicBezTo>
                      <a:pt x="52" y="64"/>
                      <a:pt x="50" y="63"/>
                      <a:pt x="49" y="61"/>
                    </a:cubicBezTo>
                    <a:cubicBezTo>
                      <a:pt x="48" y="59"/>
                      <a:pt x="48" y="57"/>
                      <a:pt x="48" y="55"/>
                    </a:cubicBezTo>
                    <a:cubicBezTo>
                      <a:pt x="49" y="50"/>
                      <a:pt x="53" y="48"/>
                      <a:pt x="56" y="46"/>
                    </a:cubicBezTo>
                    <a:cubicBezTo>
                      <a:pt x="62" y="42"/>
                      <a:pt x="69" y="40"/>
                      <a:pt x="75" y="38"/>
                    </a:cubicBezTo>
                    <a:cubicBezTo>
                      <a:pt x="89" y="35"/>
                      <a:pt x="101" y="36"/>
                      <a:pt x="111" y="37"/>
                    </a:cubicBezTo>
                    <a:cubicBezTo>
                      <a:pt x="121" y="39"/>
                      <a:pt x="129" y="42"/>
                      <a:pt x="134" y="44"/>
                    </a:cubicBezTo>
                    <a:cubicBezTo>
                      <a:pt x="136" y="45"/>
                      <a:pt x="138" y="46"/>
                      <a:pt x="140" y="47"/>
                    </a:cubicBezTo>
                    <a:cubicBezTo>
                      <a:pt x="141" y="47"/>
                      <a:pt x="142" y="48"/>
                      <a:pt x="142" y="4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36">
                <a:extLst>
                  <a:ext uri="{FF2B5EF4-FFF2-40B4-BE49-F238E27FC236}">
                    <a16:creationId xmlns:a16="http://schemas.microsoft.com/office/drawing/2014/main" id="{952F0157-0776-4887-AA32-1145F65C8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" y="371"/>
                <a:ext cx="139" cy="245"/>
              </a:xfrm>
              <a:custGeom>
                <a:avLst/>
                <a:gdLst>
                  <a:gd name="T0" fmla="*/ 36 w 60"/>
                  <a:gd name="T1" fmla="*/ 105 h 106"/>
                  <a:gd name="T2" fmla="*/ 42 w 60"/>
                  <a:gd name="T3" fmla="*/ 100 h 106"/>
                  <a:gd name="T4" fmla="*/ 55 w 60"/>
                  <a:gd name="T5" fmla="*/ 80 h 106"/>
                  <a:gd name="T6" fmla="*/ 54 w 60"/>
                  <a:gd name="T7" fmla="*/ 46 h 106"/>
                  <a:gd name="T8" fmla="*/ 41 w 60"/>
                  <a:gd name="T9" fmla="*/ 30 h 106"/>
                  <a:gd name="T10" fmla="*/ 21 w 60"/>
                  <a:gd name="T11" fmla="*/ 23 h 106"/>
                  <a:gd name="T12" fmla="*/ 10 w 60"/>
                  <a:gd name="T13" fmla="*/ 25 h 106"/>
                  <a:gd name="T14" fmla="*/ 3 w 60"/>
                  <a:gd name="T15" fmla="*/ 32 h 106"/>
                  <a:gd name="T16" fmla="*/ 5 w 60"/>
                  <a:gd name="T17" fmla="*/ 41 h 106"/>
                  <a:gd name="T18" fmla="*/ 12 w 60"/>
                  <a:gd name="T19" fmla="*/ 47 h 106"/>
                  <a:gd name="T20" fmla="*/ 30 w 60"/>
                  <a:gd name="T21" fmla="*/ 44 h 106"/>
                  <a:gd name="T22" fmla="*/ 40 w 60"/>
                  <a:gd name="T23" fmla="*/ 32 h 106"/>
                  <a:gd name="T24" fmla="*/ 45 w 60"/>
                  <a:gd name="T25" fmla="*/ 9 h 106"/>
                  <a:gd name="T26" fmla="*/ 45 w 60"/>
                  <a:gd name="T27" fmla="*/ 2 h 106"/>
                  <a:gd name="T28" fmla="*/ 46 w 60"/>
                  <a:gd name="T29" fmla="*/ 0 h 106"/>
                  <a:gd name="T30" fmla="*/ 46 w 60"/>
                  <a:gd name="T31" fmla="*/ 2 h 106"/>
                  <a:gd name="T32" fmla="*/ 46 w 60"/>
                  <a:gd name="T33" fmla="*/ 9 h 106"/>
                  <a:gd name="T34" fmla="*/ 41 w 60"/>
                  <a:gd name="T35" fmla="*/ 33 h 106"/>
                  <a:gd name="T36" fmla="*/ 31 w 60"/>
                  <a:gd name="T37" fmla="*/ 45 h 106"/>
                  <a:gd name="T38" fmla="*/ 12 w 60"/>
                  <a:gd name="T39" fmla="*/ 49 h 106"/>
                  <a:gd name="T40" fmla="*/ 3 w 60"/>
                  <a:gd name="T41" fmla="*/ 42 h 106"/>
                  <a:gd name="T42" fmla="*/ 1 w 60"/>
                  <a:gd name="T43" fmla="*/ 31 h 106"/>
                  <a:gd name="T44" fmla="*/ 9 w 60"/>
                  <a:gd name="T45" fmla="*/ 23 h 106"/>
                  <a:gd name="T46" fmla="*/ 21 w 60"/>
                  <a:gd name="T47" fmla="*/ 20 h 106"/>
                  <a:gd name="T48" fmla="*/ 42 w 60"/>
                  <a:gd name="T49" fmla="*/ 28 h 106"/>
                  <a:gd name="T50" fmla="*/ 56 w 60"/>
                  <a:gd name="T51" fmla="*/ 45 h 106"/>
                  <a:gd name="T52" fmla="*/ 60 w 60"/>
                  <a:gd name="T53" fmla="*/ 64 h 106"/>
                  <a:gd name="T54" fmla="*/ 56 w 60"/>
                  <a:gd name="T55" fmla="*/ 80 h 106"/>
                  <a:gd name="T56" fmla="*/ 43 w 60"/>
                  <a:gd name="T57" fmla="*/ 100 h 106"/>
                  <a:gd name="T58" fmla="*/ 38 w 60"/>
                  <a:gd name="T59" fmla="*/ 104 h 106"/>
                  <a:gd name="T60" fmla="*/ 36 w 60"/>
                  <a:gd name="T61" fmla="*/ 10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" h="106">
                    <a:moveTo>
                      <a:pt x="36" y="105"/>
                    </a:moveTo>
                    <a:cubicBezTo>
                      <a:pt x="36" y="105"/>
                      <a:pt x="38" y="104"/>
                      <a:pt x="42" y="100"/>
                    </a:cubicBezTo>
                    <a:cubicBezTo>
                      <a:pt x="46" y="96"/>
                      <a:pt x="51" y="89"/>
                      <a:pt x="55" y="80"/>
                    </a:cubicBezTo>
                    <a:cubicBezTo>
                      <a:pt x="58" y="71"/>
                      <a:pt x="60" y="58"/>
                      <a:pt x="54" y="46"/>
                    </a:cubicBezTo>
                    <a:cubicBezTo>
                      <a:pt x="51" y="40"/>
                      <a:pt x="47" y="34"/>
                      <a:pt x="41" y="30"/>
                    </a:cubicBezTo>
                    <a:cubicBezTo>
                      <a:pt x="35" y="26"/>
                      <a:pt x="28" y="23"/>
                      <a:pt x="21" y="23"/>
                    </a:cubicBezTo>
                    <a:cubicBezTo>
                      <a:pt x="17" y="22"/>
                      <a:pt x="14" y="23"/>
                      <a:pt x="10" y="25"/>
                    </a:cubicBezTo>
                    <a:cubicBezTo>
                      <a:pt x="7" y="26"/>
                      <a:pt x="4" y="29"/>
                      <a:pt x="3" y="32"/>
                    </a:cubicBezTo>
                    <a:cubicBezTo>
                      <a:pt x="2" y="35"/>
                      <a:pt x="3" y="39"/>
                      <a:pt x="5" y="41"/>
                    </a:cubicBezTo>
                    <a:cubicBezTo>
                      <a:pt x="7" y="44"/>
                      <a:pt x="9" y="46"/>
                      <a:pt x="12" y="47"/>
                    </a:cubicBezTo>
                    <a:cubicBezTo>
                      <a:pt x="18" y="49"/>
                      <a:pt x="25" y="47"/>
                      <a:pt x="30" y="44"/>
                    </a:cubicBezTo>
                    <a:cubicBezTo>
                      <a:pt x="35" y="41"/>
                      <a:pt x="38" y="36"/>
                      <a:pt x="40" y="32"/>
                    </a:cubicBezTo>
                    <a:cubicBezTo>
                      <a:pt x="44" y="23"/>
                      <a:pt x="45" y="15"/>
                      <a:pt x="45" y="9"/>
                    </a:cubicBezTo>
                    <a:cubicBezTo>
                      <a:pt x="45" y="6"/>
                      <a:pt x="45" y="4"/>
                      <a:pt x="45" y="2"/>
                    </a:cubicBezTo>
                    <a:cubicBezTo>
                      <a:pt x="45" y="1"/>
                      <a:pt x="46" y="0"/>
                      <a:pt x="46" y="0"/>
                    </a:cubicBezTo>
                    <a:cubicBezTo>
                      <a:pt x="46" y="0"/>
                      <a:pt x="46" y="1"/>
                      <a:pt x="46" y="2"/>
                    </a:cubicBezTo>
                    <a:cubicBezTo>
                      <a:pt x="46" y="4"/>
                      <a:pt x="46" y="6"/>
                      <a:pt x="46" y="9"/>
                    </a:cubicBezTo>
                    <a:cubicBezTo>
                      <a:pt x="46" y="15"/>
                      <a:pt x="46" y="23"/>
                      <a:pt x="41" y="33"/>
                    </a:cubicBezTo>
                    <a:cubicBezTo>
                      <a:pt x="39" y="37"/>
                      <a:pt x="36" y="42"/>
                      <a:pt x="31" y="45"/>
                    </a:cubicBezTo>
                    <a:cubicBezTo>
                      <a:pt x="26" y="49"/>
                      <a:pt x="19" y="51"/>
                      <a:pt x="12" y="49"/>
                    </a:cubicBezTo>
                    <a:cubicBezTo>
                      <a:pt x="8" y="48"/>
                      <a:pt x="5" y="45"/>
                      <a:pt x="3" y="42"/>
                    </a:cubicBezTo>
                    <a:cubicBezTo>
                      <a:pt x="1" y="39"/>
                      <a:pt x="0" y="35"/>
                      <a:pt x="1" y="31"/>
                    </a:cubicBezTo>
                    <a:cubicBezTo>
                      <a:pt x="3" y="27"/>
                      <a:pt x="6" y="25"/>
                      <a:pt x="9" y="23"/>
                    </a:cubicBezTo>
                    <a:cubicBezTo>
                      <a:pt x="13" y="21"/>
                      <a:pt x="17" y="20"/>
                      <a:pt x="21" y="20"/>
                    </a:cubicBezTo>
                    <a:cubicBezTo>
                      <a:pt x="29" y="21"/>
                      <a:pt x="36" y="24"/>
                      <a:pt x="42" y="28"/>
                    </a:cubicBezTo>
                    <a:cubicBezTo>
                      <a:pt x="48" y="33"/>
                      <a:pt x="53" y="39"/>
                      <a:pt x="56" y="45"/>
                    </a:cubicBezTo>
                    <a:cubicBezTo>
                      <a:pt x="59" y="51"/>
                      <a:pt x="60" y="58"/>
                      <a:pt x="60" y="64"/>
                    </a:cubicBezTo>
                    <a:cubicBezTo>
                      <a:pt x="59" y="70"/>
                      <a:pt x="58" y="75"/>
                      <a:pt x="56" y="80"/>
                    </a:cubicBezTo>
                    <a:cubicBezTo>
                      <a:pt x="52" y="90"/>
                      <a:pt x="47" y="96"/>
                      <a:pt x="43" y="100"/>
                    </a:cubicBezTo>
                    <a:cubicBezTo>
                      <a:pt x="41" y="102"/>
                      <a:pt x="39" y="103"/>
                      <a:pt x="38" y="104"/>
                    </a:cubicBezTo>
                    <a:cubicBezTo>
                      <a:pt x="37" y="105"/>
                      <a:pt x="36" y="106"/>
                      <a:pt x="36" y="105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37">
                <a:extLst>
                  <a:ext uri="{FF2B5EF4-FFF2-40B4-BE49-F238E27FC236}">
                    <a16:creationId xmlns:a16="http://schemas.microsoft.com/office/drawing/2014/main" id="{7CDC38F1-7012-4DC4-B42A-F73001538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4" y="512"/>
                <a:ext cx="62" cy="240"/>
              </a:xfrm>
              <a:custGeom>
                <a:avLst/>
                <a:gdLst>
                  <a:gd name="T0" fmla="*/ 20 w 27"/>
                  <a:gd name="T1" fmla="*/ 104 h 104"/>
                  <a:gd name="T2" fmla="*/ 17 w 27"/>
                  <a:gd name="T3" fmla="*/ 101 h 104"/>
                  <a:gd name="T4" fmla="*/ 10 w 27"/>
                  <a:gd name="T5" fmla="*/ 90 h 104"/>
                  <a:gd name="T6" fmla="*/ 1 w 27"/>
                  <a:gd name="T7" fmla="*/ 50 h 104"/>
                  <a:gd name="T8" fmla="*/ 15 w 27"/>
                  <a:gd name="T9" fmla="*/ 12 h 104"/>
                  <a:gd name="T10" fmla="*/ 23 w 27"/>
                  <a:gd name="T11" fmla="*/ 3 h 104"/>
                  <a:gd name="T12" fmla="*/ 27 w 27"/>
                  <a:gd name="T13" fmla="*/ 0 h 104"/>
                  <a:gd name="T14" fmla="*/ 16 w 27"/>
                  <a:gd name="T15" fmla="*/ 13 h 104"/>
                  <a:gd name="T16" fmla="*/ 3 w 27"/>
                  <a:gd name="T17" fmla="*/ 51 h 104"/>
                  <a:gd name="T18" fmla="*/ 11 w 27"/>
                  <a:gd name="T19" fmla="*/ 90 h 104"/>
                  <a:gd name="T20" fmla="*/ 20 w 27"/>
                  <a:gd name="T21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4">
                    <a:moveTo>
                      <a:pt x="20" y="104"/>
                    </a:moveTo>
                    <a:cubicBezTo>
                      <a:pt x="20" y="104"/>
                      <a:pt x="18" y="103"/>
                      <a:pt x="17" y="101"/>
                    </a:cubicBezTo>
                    <a:cubicBezTo>
                      <a:pt x="15" y="98"/>
                      <a:pt x="12" y="95"/>
                      <a:pt x="10" y="90"/>
                    </a:cubicBezTo>
                    <a:cubicBezTo>
                      <a:pt x="5" y="81"/>
                      <a:pt x="0" y="67"/>
                      <a:pt x="1" y="50"/>
                    </a:cubicBezTo>
                    <a:cubicBezTo>
                      <a:pt x="2" y="34"/>
                      <a:pt x="9" y="20"/>
                      <a:pt x="15" y="12"/>
                    </a:cubicBezTo>
                    <a:cubicBezTo>
                      <a:pt x="18" y="8"/>
                      <a:pt x="21" y="5"/>
                      <a:pt x="23" y="3"/>
                    </a:cubicBezTo>
                    <a:cubicBezTo>
                      <a:pt x="25" y="1"/>
                      <a:pt x="27" y="0"/>
                      <a:pt x="27" y="0"/>
                    </a:cubicBezTo>
                    <a:cubicBezTo>
                      <a:pt x="27" y="0"/>
                      <a:pt x="22" y="4"/>
                      <a:pt x="16" y="13"/>
                    </a:cubicBezTo>
                    <a:cubicBezTo>
                      <a:pt x="10" y="21"/>
                      <a:pt x="4" y="35"/>
                      <a:pt x="3" y="51"/>
                    </a:cubicBezTo>
                    <a:cubicBezTo>
                      <a:pt x="2" y="66"/>
                      <a:pt x="6" y="80"/>
                      <a:pt x="11" y="90"/>
                    </a:cubicBezTo>
                    <a:cubicBezTo>
                      <a:pt x="16" y="99"/>
                      <a:pt x="20" y="104"/>
                      <a:pt x="20" y="104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38">
                <a:extLst>
                  <a:ext uri="{FF2B5EF4-FFF2-40B4-BE49-F238E27FC236}">
                    <a16:creationId xmlns:a16="http://schemas.microsoft.com/office/drawing/2014/main" id="{7C11CC45-0F0D-44BC-9486-4EA92F81C2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9" y="415"/>
                <a:ext cx="201" cy="136"/>
              </a:xfrm>
              <a:custGeom>
                <a:avLst/>
                <a:gdLst>
                  <a:gd name="T0" fmla="*/ 87 w 87"/>
                  <a:gd name="T1" fmla="*/ 59 h 59"/>
                  <a:gd name="T2" fmla="*/ 80 w 87"/>
                  <a:gd name="T3" fmla="*/ 44 h 59"/>
                  <a:gd name="T4" fmla="*/ 53 w 87"/>
                  <a:gd name="T5" fmla="*/ 16 h 59"/>
                  <a:gd name="T6" fmla="*/ 17 w 87"/>
                  <a:gd name="T7" fmla="*/ 2 h 59"/>
                  <a:gd name="T8" fmla="*/ 3 w 87"/>
                  <a:gd name="T9" fmla="*/ 2 h 59"/>
                  <a:gd name="T10" fmla="*/ 0 w 87"/>
                  <a:gd name="T11" fmla="*/ 2 h 59"/>
                  <a:gd name="T12" fmla="*/ 5 w 87"/>
                  <a:gd name="T13" fmla="*/ 1 h 59"/>
                  <a:gd name="T14" fmla="*/ 17 w 87"/>
                  <a:gd name="T15" fmla="*/ 1 h 59"/>
                  <a:gd name="T16" fmla="*/ 55 w 87"/>
                  <a:gd name="T17" fmla="*/ 14 h 59"/>
                  <a:gd name="T18" fmla="*/ 81 w 87"/>
                  <a:gd name="T19" fmla="*/ 43 h 59"/>
                  <a:gd name="T20" fmla="*/ 86 w 87"/>
                  <a:gd name="T21" fmla="*/ 55 h 59"/>
                  <a:gd name="T22" fmla="*/ 87 w 87"/>
                  <a:gd name="T2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7" h="59">
                    <a:moveTo>
                      <a:pt x="87" y="59"/>
                    </a:moveTo>
                    <a:cubicBezTo>
                      <a:pt x="87" y="59"/>
                      <a:pt x="85" y="53"/>
                      <a:pt x="80" y="44"/>
                    </a:cubicBezTo>
                    <a:cubicBezTo>
                      <a:pt x="75" y="35"/>
                      <a:pt x="66" y="24"/>
                      <a:pt x="53" y="16"/>
                    </a:cubicBezTo>
                    <a:cubicBezTo>
                      <a:pt x="41" y="7"/>
                      <a:pt x="27" y="3"/>
                      <a:pt x="17" y="2"/>
                    </a:cubicBezTo>
                    <a:cubicBezTo>
                      <a:pt x="11" y="2"/>
                      <a:pt x="6" y="2"/>
                      <a:pt x="3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2" y="1"/>
                      <a:pt x="5" y="1"/>
                    </a:cubicBezTo>
                    <a:cubicBezTo>
                      <a:pt x="8" y="1"/>
                      <a:pt x="12" y="0"/>
                      <a:pt x="17" y="1"/>
                    </a:cubicBezTo>
                    <a:cubicBezTo>
                      <a:pt x="27" y="2"/>
                      <a:pt x="41" y="5"/>
                      <a:pt x="55" y="14"/>
                    </a:cubicBezTo>
                    <a:cubicBezTo>
                      <a:pt x="68" y="23"/>
                      <a:pt x="77" y="34"/>
                      <a:pt x="81" y="43"/>
                    </a:cubicBezTo>
                    <a:cubicBezTo>
                      <a:pt x="84" y="48"/>
                      <a:pt x="85" y="52"/>
                      <a:pt x="86" y="55"/>
                    </a:cubicBezTo>
                    <a:cubicBezTo>
                      <a:pt x="87" y="57"/>
                      <a:pt x="87" y="59"/>
                      <a:pt x="87" y="59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39">
                <a:extLst>
                  <a:ext uri="{FF2B5EF4-FFF2-40B4-BE49-F238E27FC236}">
                    <a16:creationId xmlns:a16="http://schemas.microsoft.com/office/drawing/2014/main" id="{FC6B56E1-E964-4BE0-BBFD-0A27E13130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3" y="685"/>
                <a:ext cx="199" cy="95"/>
              </a:xfrm>
              <a:custGeom>
                <a:avLst/>
                <a:gdLst>
                  <a:gd name="T0" fmla="*/ 32 w 86"/>
                  <a:gd name="T1" fmla="*/ 31 h 41"/>
                  <a:gd name="T2" fmla="*/ 0 w 86"/>
                  <a:gd name="T3" fmla="*/ 41 h 41"/>
                  <a:gd name="T4" fmla="*/ 4 w 86"/>
                  <a:gd name="T5" fmla="*/ 41 h 41"/>
                  <a:gd name="T6" fmla="*/ 27 w 86"/>
                  <a:gd name="T7" fmla="*/ 33 h 41"/>
                  <a:gd name="T8" fmla="*/ 32 w 86"/>
                  <a:gd name="T9" fmla="*/ 31 h 41"/>
                  <a:gd name="T10" fmla="*/ 59 w 86"/>
                  <a:gd name="T11" fmla="*/ 19 h 41"/>
                  <a:gd name="T12" fmla="*/ 57 w 86"/>
                  <a:gd name="T13" fmla="*/ 20 h 41"/>
                  <a:gd name="T14" fmla="*/ 28 w 86"/>
                  <a:gd name="T15" fmla="*/ 35 h 41"/>
                  <a:gd name="T16" fmla="*/ 11 w 86"/>
                  <a:gd name="T17" fmla="*/ 41 h 41"/>
                  <a:gd name="T18" fmla="*/ 13 w 86"/>
                  <a:gd name="T19" fmla="*/ 41 h 41"/>
                  <a:gd name="T20" fmla="*/ 15 w 86"/>
                  <a:gd name="T21" fmla="*/ 41 h 41"/>
                  <a:gd name="T22" fmla="*/ 15 w 86"/>
                  <a:gd name="T23" fmla="*/ 41 h 41"/>
                  <a:gd name="T24" fmla="*/ 14 w 86"/>
                  <a:gd name="T25" fmla="*/ 41 h 41"/>
                  <a:gd name="T26" fmla="*/ 46 w 86"/>
                  <a:gd name="T27" fmla="*/ 41 h 41"/>
                  <a:gd name="T28" fmla="*/ 70 w 86"/>
                  <a:gd name="T29" fmla="*/ 20 h 41"/>
                  <a:gd name="T30" fmla="*/ 59 w 86"/>
                  <a:gd name="T31" fmla="*/ 19 h 41"/>
                  <a:gd name="T32" fmla="*/ 86 w 86"/>
                  <a:gd name="T33" fmla="*/ 0 h 41"/>
                  <a:gd name="T34" fmla="*/ 63 w 86"/>
                  <a:gd name="T35" fmla="*/ 16 h 41"/>
                  <a:gd name="T36" fmla="*/ 61 w 86"/>
                  <a:gd name="T37" fmla="*/ 17 h 41"/>
                  <a:gd name="T38" fmla="*/ 71 w 86"/>
                  <a:gd name="T39" fmla="*/ 19 h 41"/>
                  <a:gd name="T40" fmla="*/ 86 w 86"/>
                  <a:gd name="T4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6" h="41">
                    <a:moveTo>
                      <a:pt x="32" y="31"/>
                    </a:moveTo>
                    <a:cubicBezTo>
                      <a:pt x="22" y="35"/>
                      <a:pt x="11" y="38"/>
                      <a:pt x="0" y="41"/>
                    </a:cubicBezTo>
                    <a:cubicBezTo>
                      <a:pt x="1" y="41"/>
                      <a:pt x="3" y="41"/>
                      <a:pt x="4" y="41"/>
                    </a:cubicBezTo>
                    <a:cubicBezTo>
                      <a:pt x="11" y="39"/>
                      <a:pt x="19" y="36"/>
                      <a:pt x="27" y="33"/>
                    </a:cubicBezTo>
                    <a:cubicBezTo>
                      <a:pt x="29" y="32"/>
                      <a:pt x="31" y="31"/>
                      <a:pt x="32" y="31"/>
                    </a:cubicBezTo>
                    <a:moveTo>
                      <a:pt x="59" y="19"/>
                    </a:moveTo>
                    <a:cubicBezTo>
                      <a:pt x="58" y="19"/>
                      <a:pt x="58" y="19"/>
                      <a:pt x="57" y="20"/>
                    </a:cubicBezTo>
                    <a:cubicBezTo>
                      <a:pt x="48" y="25"/>
                      <a:pt x="39" y="30"/>
                      <a:pt x="28" y="35"/>
                    </a:cubicBezTo>
                    <a:cubicBezTo>
                      <a:pt x="22" y="37"/>
                      <a:pt x="16" y="39"/>
                      <a:pt x="11" y="41"/>
                    </a:cubicBezTo>
                    <a:cubicBezTo>
                      <a:pt x="11" y="41"/>
                      <a:pt x="12" y="41"/>
                      <a:pt x="13" y="41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4" y="41"/>
                      <a:pt x="14" y="41"/>
                    </a:cubicBezTo>
                    <a:cubicBezTo>
                      <a:pt x="25" y="41"/>
                      <a:pt x="35" y="41"/>
                      <a:pt x="46" y="41"/>
                    </a:cubicBezTo>
                    <a:cubicBezTo>
                      <a:pt x="54" y="35"/>
                      <a:pt x="63" y="28"/>
                      <a:pt x="70" y="20"/>
                    </a:cubicBezTo>
                    <a:cubicBezTo>
                      <a:pt x="66" y="20"/>
                      <a:pt x="63" y="19"/>
                      <a:pt x="59" y="19"/>
                    </a:cubicBezTo>
                    <a:moveTo>
                      <a:pt x="86" y="0"/>
                    </a:moveTo>
                    <a:cubicBezTo>
                      <a:pt x="79" y="6"/>
                      <a:pt x="71" y="12"/>
                      <a:pt x="63" y="16"/>
                    </a:cubicBezTo>
                    <a:cubicBezTo>
                      <a:pt x="62" y="17"/>
                      <a:pt x="62" y="17"/>
                      <a:pt x="61" y="17"/>
                    </a:cubicBezTo>
                    <a:cubicBezTo>
                      <a:pt x="65" y="18"/>
                      <a:pt x="68" y="18"/>
                      <a:pt x="71" y="19"/>
                    </a:cubicBezTo>
                    <a:cubicBezTo>
                      <a:pt x="77" y="13"/>
                      <a:pt x="82" y="7"/>
                      <a:pt x="86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40">
                <a:extLst>
                  <a:ext uri="{FF2B5EF4-FFF2-40B4-BE49-F238E27FC236}">
                    <a16:creationId xmlns:a16="http://schemas.microsoft.com/office/drawing/2014/main" id="{75CFB69C-469E-4396-AF38-ADB8F91E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9" y="725"/>
                <a:ext cx="28" cy="6"/>
              </a:xfrm>
              <a:custGeom>
                <a:avLst/>
                <a:gdLst>
                  <a:gd name="T0" fmla="*/ 2 w 12"/>
                  <a:gd name="T1" fmla="*/ 0 h 3"/>
                  <a:gd name="T2" fmla="*/ 0 w 12"/>
                  <a:gd name="T3" fmla="*/ 2 h 3"/>
                  <a:gd name="T4" fmla="*/ 11 w 12"/>
                  <a:gd name="T5" fmla="*/ 3 h 3"/>
                  <a:gd name="T6" fmla="*/ 12 w 12"/>
                  <a:gd name="T7" fmla="*/ 2 h 3"/>
                  <a:gd name="T8" fmla="*/ 2 w 1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">
                    <a:moveTo>
                      <a:pt x="2" y="0"/>
                    </a:moveTo>
                    <a:cubicBezTo>
                      <a:pt x="2" y="1"/>
                      <a:pt x="1" y="1"/>
                      <a:pt x="0" y="2"/>
                    </a:cubicBezTo>
                    <a:cubicBezTo>
                      <a:pt x="4" y="2"/>
                      <a:pt x="7" y="3"/>
                      <a:pt x="11" y="3"/>
                    </a:cubicBezTo>
                    <a:cubicBezTo>
                      <a:pt x="11" y="3"/>
                      <a:pt x="12" y="2"/>
                      <a:pt x="12" y="2"/>
                    </a:cubicBezTo>
                    <a:cubicBezTo>
                      <a:pt x="9" y="1"/>
                      <a:pt x="6" y="1"/>
                      <a:pt x="2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41">
                <a:extLst>
                  <a:ext uri="{FF2B5EF4-FFF2-40B4-BE49-F238E27FC236}">
                    <a16:creationId xmlns:a16="http://schemas.microsoft.com/office/drawing/2014/main" id="{1FD23971-C188-4B41-82CC-7041DDA30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2" y="722"/>
                <a:ext cx="137" cy="58"/>
              </a:xfrm>
              <a:custGeom>
                <a:avLst/>
                <a:gdLst>
                  <a:gd name="T0" fmla="*/ 59 w 59"/>
                  <a:gd name="T1" fmla="*/ 0 h 25"/>
                  <a:gd name="T2" fmla="*/ 28 w 59"/>
                  <a:gd name="T3" fmla="*/ 15 h 25"/>
                  <a:gd name="T4" fmla="*/ 23 w 59"/>
                  <a:gd name="T5" fmla="*/ 17 h 25"/>
                  <a:gd name="T6" fmla="*/ 0 w 59"/>
                  <a:gd name="T7" fmla="*/ 25 h 25"/>
                  <a:gd name="T8" fmla="*/ 6 w 59"/>
                  <a:gd name="T9" fmla="*/ 25 h 25"/>
                  <a:gd name="T10" fmla="*/ 7 w 59"/>
                  <a:gd name="T11" fmla="*/ 25 h 25"/>
                  <a:gd name="T12" fmla="*/ 24 w 59"/>
                  <a:gd name="T13" fmla="*/ 19 h 25"/>
                  <a:gd name="T14" fmla="*/ 53 w 59"/>
                  <a:gd name="T15" fmla="*/ 4 h 25"/>
                  <a:gd name="T16" fmla="*/ 55 w 59"/>
                  <a:gd name="T17" fmla="*/ 3 h 25"/>
                  <a:gd name="T18" fmla="*/ 57 w 59"/>
                  <a:gd name="T19" fmla="*/ 1 h 25"/>
                  <a:gd name="T20" fmla="*/ 59 w 59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25">
                    <a:moveTo>
                      <a:pt x="59" y="0"/>
                    </a:moveTo>
                    <a:cubicBezTo>
                      <a:pt x="49" y="6"/>
                      <a:pt x="39" y="10"/>
                      <a:pt x="28" y="15"/>
                    </a:cubicBezTo>
                    <a:cubicBezTo>
                      <a:pt x="27" y="15"/>
                      <a:pt x="25" y="16"/>
                      <a:pt x="23" y="17"/>
                    </a:cubicBezTo>
                    <a:cubicBezTo>
                      <a:pt x="15" y="20"/>
                      <a:pt x="7" y="23"/>
                      <a:pt x="0" y="25"/>
                    </a:cubicBezTo>
                    <a:cubicBezTo>
                      <a:pt x="2" y="25"/>
                      <a:pt x="4" y="25"/>
                      <a:pt x="6" y="25"/>
                    </a:cubicBezTo>
                    <a:cubicBezTo>
                      <a:pt x="6" y="25"/>
                      <a:pt x="6" y="25"/>
                      <a:pt x="7" y="25"/>
                    </a:cubicBezTo>
                    <a:cubicBezTo>
                      <a:pt x="12" y="23"/>
                      <a:pt x="18" y="21"/>
                      <a:pt x="24" y="19"/>
                    </a:cubicBezTo>
                    <a:cubicBezTo>
                      <a:pt x="35" y="14"/>
                      <a:pt x="44" y="9"/>
                      <a:pt x="53" y="4"/>
                    </a:cubicBezTo>
                    <a:cubicBezTo>
                      <a:pt x="54" y="3"/>
                      <a:pt x="54" y="3"/>
                      <a:pt x="55" y="3"/>
                    </a:cubicBezTo>
                    <a:cubicBezTo>
                      <a:pt x="56" y="2"/>
                      <a:pt x="57" y="2"/>
                      <a:pt x="57" y="1"/>
                    </a:cubicBezTo>
                    <a:cubicBezTo>
                      <a:pt x="58" y="1"/>
                      <a:pt x="58" y="1"/>
                      <a:pt x="59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42">
                <a:extLst>
                  <a:ext uri="{FF2B5EF4-FFF2-40B4-BE49-F238E27FC236}">
                    <a16:creationId xmlns:a16="http://schemas.microsoft.com/office/drawing/2014/main" id="{10915976-1EE2-4970-94C1-DA83DF7E6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3" y="780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1 w 2"/>
                  <a:gd name="T3" fmla="*/ 2 w 2"/>
                  <a:gd name="T4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43">
                <a:extLst>
                  <a:ext uri="{FF2B5EF4-FFF2-40B4-BE49-F238E27FC236}">
                    <a16:creationId xmlns:a16="http://schemas.microsoft.com/office/drawing/2014/main" id="{675FE784-2225-484F-B8C7-1CD6A061F4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6" y="422"/>
                <a:ext cx="252" cy="293"/>
              </a:xfrm>
              <a:custGeom>
                <a:avLst/>
                <a:gdLst>
                  <a:gd name="T0" fmla="*/ 4 w 109"/>
                  <a:gd name="T1" fmla="*/ 127 h 127"/>
                  <a:gd name="T2" fmla="*/ 4 w 109"/>
                  <a:gd name="T3" fmla="*/ 127 h 127"/>
                  <a:gd name="T4" fmla="*/ 4 w 109"/>
                  <a:gd name="T5" fmla="*/ 127 h 127"/>
                  <a:gd name="T6" fmla="*/ 4 w 109"/>
                  <a:gd name="T7" fmla="*/ 127 h 127"/>
                  <a:gd name="T8" fmla="*/ 56 w 109"/>
                  <a:gd name="T9" fmla="*/ 92 h 127"/>
                  <a:gd name="T10" fmla="*/ 49 w 109"/>
                  <a:gd name="T11" fmla="*/ 98 h 127"/>
                  <a:gd name="T12" fmla="*/ 34 w 109"/>
                  <a:gd name="T13" fmla="*/ 110 h 127"/>
                  <a:gd name="T14" fmla="*/ 33 w 109"/>
                  <a:gd name="T15" fmla="*/ 110 h 127"/>
                  <a:gd name="T16" fmla="*/ 57 w 109"/>
                  <a:gd name="T17" fmla="*/ 93 h 127"/>
                  <a:gd name="T18" fmla="*/ 56 w 109"/>
                  <a:gd name="T19" fmla="*/ 92 h 127"/>
                  <a:gd name="T20" fmla="*/ 52 w 109"/>
                  <a:gd name="T21" fmla="*/ 79 h 127"/>
                  <a:gd name="T22" fmla="*/ 28 w 109"/>
                  <a:gd name="T23" fmla="*/ 96 h 127"/>
                  <a:gd name="T24" fmla="*/ 34 w 109"/>
                  <a:gd name="T25" fmla="*/ 99 h 127"/>
                  <a:gd name="T26" fmla="*/ 37 w 109"/>
                  <a:gd name="T27" fmla="*/ 102 h 127"/>
                  <a:gd name="T28" fmla="*/ 36 w 109"/>
                  <a:gd name="T29" fmla="*/ 102 h 127"/>
                  <a:gd name="T30" fmla="*/ 34 w 109"/>
                  <a:gd name="T31" fmla="*/ 100 h 127"/>
                  <a:gd name="T32" fmla="*/ 27 w 109"/>
                  <a:gd name="T33" fmla="*/ 96 h 127"/>
                  <a:gd name="T34" fmla="*/ 26 w 109"/>
                  <a:gd name="T35" fmla="*/ 97 h 127"/>
                  <a:gd name="T36" fmla="*/ 8 w 109"/>
                  <a:gd name="T37" fmla="*/ 108 h 127"/>
                  <a:gd name="T38" fmla="*/ 3 w 109"/>
                  <a:gd name="T39" fmla="*/ 126 h 127"/>
                  <a:gd name="T40" fmla="*/ 5 w 109"/>
                  <a:gd name="T41" fmla="*/ 125 h 127"/>
                  <a:gd name="T42" fmla="*/ 6 w 109"/>
                  <a:gd name="T43" fmla="*/ 122 h 127"/>
                  <a:gd name="T44" fmla="*/ 19 w 109"/>
                  <a:gd name="T45" fmla="*/ 117 h 127"/>
                  <a:gd name="T46" fmla="*/ 19 w 109"/>
                  <a:gd name="T47" fmla="*/ 117 h 127"/>
                  <a:gd name="T48" fmla="*/ 22 w 109"/>
                  <a:gd name="T49" fmla="*/ 115 h 127"/>
                  <a:gd name="T50" fmla="*/ 23 w 109"/>
                  <a:gd name="T51" fmla="*/ 114 h 127"/>
                  <a:gd name="T52" fmla="*/ 23 w 109"/>
                  <a:gd name="T53" fmla="*/ 114 h 127"/>
                  <a:gd name="T54" fmla="*/ 23 w 109"/>
                  <a:gd name="T55" fmla="*/ 115 h 127"/>
                  <a:gd name="T56" fmla="*/ 26 w 109"/>
                  <a:gd name="T57" fmla="*/ 113 h 127"/>
                  <a:gd name="T58" fmla="*/ 33 w 109"/>
                  <a:gd name="T59" fmla="*/ 108 h 127"/>
                  <a:gd name="T60" fmla="*/ 48 w 109"/>
                  <a:gd name="T61" fmla="*/ 97 h 127"/>
                  <a:gd name="T62" fmla="*/ 55 w 109"/>
                  <a:gd name="T63" fmla="*/ 90 h 127"/>
                  <a:gd name="T64" fmla="*/ 52 w 109"/>
                  <a:gd name="T65" fmla="*/ 81 h 127"/>
                  <a:gd name="T66" fmla="*/ 52 w 109"/>
                  <a:gd name="T67" fmla="*/ 79 h 127"/>
                  <a:gd name="T68" fmla="*/ 76 w 109"/>
                  <a:gd name="T69" fmla="*/ 74 h 127"/>
                  <a:gd name="T70" fmla="*/ 74 w 109"/>
                  <a:gd name="T71" fmla="*/ 74 h 127"/>
                  <a:gd name="T72" fmla="*/ 58 w 109"/>
                  <a:gd name="T73" fmla="*/ 91 h 127"/>
                  <a:gd name="T74" fmla="*/ 58 w 109"/>
                  <a:gd name="T75" fmla="*/ 92 h 127"/>
                  <a:gd name="T76" fmla="*/ 76 w 109"/>
                  <a:gd name="T77" fmla="*/ 74 h 127"/>
                  <a:gd name="T78" fmla="*/ 86 w 109"/>
                  <a:gd name="T79" fmla="*/ 60 h 127"/>
                  <a:gd name="T80" fmla="*/ 79 w 109"/>
                  <a:gd name="T81" fmla="*/ 68 h 127"/>
                  <a:gd name="T82" fmla="*/ 75 w 109"/>
                  <a:gd name="T83" fmla="*/ 73 h 127"/>
                  <a:gd name="T84" fmla="*/ 77 w 109"/>
                  <a:gd name="T85" fmla="*/ 73 h 127"/>
                  <a:gd name="T86" fmla="*/ 86 w 109"/>
                  <a:gd name="T87" fmla="*/ 60 h 127"/>
                  <a:gd name="T88" fmla="*/ 109 w 109"/>
                  <a:gd name="T89" fmla="*/ 0 h 127"/>
                  <a:gd name="T90" fmla="*/ 80 w 109"/>
                  <a:gd name="T91" fmla="*/ 41 h 127"/>
                  <a:gd name="T92" fmla="*/ 54 w 109"/>
                  <a:gd name="T93" fmla="*/ 78 h 127"/>
                  <a:gd name="T94" fmla="*/ 57 w 109"/>
                  <a:gd name="T95" fmla="*/ 89 h 127"/>
                  <a:gd name="T96" fmla="*/ 78 w 109"/>
                  <a:gd name="T97" fmla="*/ 67 h 127"/>
                  <a:gd name="T98" fmla="*/ 97 w 109"/>
                  <a:gd name="T99" fmla="*/ 41 h 127"/>
                  <a:gd name="T100" fmla="*/ 109 w 109"/>
                  <a:gd name="T10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9" h="127">
                    <a:moveTo>
                      <a:pt x="4" y="127"/>
                    </a:moveTo>
                    <a:cubicBezTo>
                      <a:pt x="4" y="127"/>
                      <a:pt x="4" y="127"/>
                      <a:pt x="4" y="127"/>
                    </a:cubicBezTo>
                    <a:cubicBezTo>
                      <a:pt x="4" y="127"/>
                      <a:pt x="4" y="127"/>
                      <a:pt x="4" y="127"/>
                    </a:cubicBezTo>
                    <a:cubicBezTo>
                      <a:pt x="4" y="127"/>
                      <a:pt x="4" y="127"/>
                      <a:pt x="4" y="127"/>
                    </a:cubicBezTo>
                    <a:moveTo>
                      <a:pt x="56" y="92"/>
                    </a:moveTo>
                    <a:cubicBezTo>
                      <a:pt x="54" y="94"/>
                      <a:pt x="51" y="96"/>
                      <a:pt x="49" y="98"/>
                    </a:cubicBezTo>
                    <a:cubicBezTo>
                      <a:pt x="44" y="102"/>
                      <a:pt x="39" y="106"/>
                      <a:pt x="34" y="110"/>
                    </a:cubicBezTo>
                    <a:cubicBezTo>
                      <a:pt x="34" y="110"/>
                      <a:pt x="33" y="110"/>
                      <a:pt x="33" y="110"/>
                    </a:cubicBezTo>
                    <a:cubicBezTo>
                      <a:pt x="41" y="105"/>
                      <a:pt x="49" y="100"/>
                      <a:pt x="57" y="93"/>
                    </a:cubicBezTo>
                    <a:cubicBezTo>
                      <a:pt x="57" y="93"/>
                      <a:pt x="56" y="92"/>
                      <a:pt x="56" y="92"/>
                    </a:cubicBezTo>
                    <a:moveTo>
                      <a:pt x="52" y="79"/>
                    </a:moveTo>
                    <a:cubicBezTo>
                      <a:pt x="45" y="86"/>
                      <a:pt x="37" y="91"/>
                      <a:pt x="28" y="96"/>
                    </a:cubicBezTo>
                    <a:cubicBezTo>
                      <a:pt x="31" y="97"/>
                      <a:pt x="33" y="98"/>
                      <a:pt x="34" y="99"/>
                    </a:cubicBezTo>
                    <a:cubicBezTo>
                      <a:pt x="36" y="101"/>
                      <a:pt x="37" y="102"/>
                      <a:pt x="37" y="102"/>
                    </a:cubicBezTo>
                    <a:cubicBezTo>
                      <a:pt x="37" y="102"/>
                      <a:pt x="37" y="102"/>
                      <a:pt x="36" y="102"/>
                    </a:cubicBezTo>
                    <a:cubicBezTo>
                      <a:pt x="36" y="102"/>
                      <a:pt x="36" y="101"/>
                      <a:pt x="34" y="100"/>
                    </a:cubicBezTo>
                    <a:cubicBezTo>
                      <a:pt x="33" y="98"/>
                      <a:pt x="30" y="97"/>
                      <a:pt x="27" y="96"/>
                    </a:cubicBezTo>
                    <a:cubicBezTo>
                      <a:pt x="27" y="96"/>
                      <a:pt x="27" y="96"/>
                      <a:pt x="26" y="97"/>
                    </a:cubicBezTo>
                    <a:cubicBezTo>
                      <a:pt x="20" y="100"/>
                      <a:pt x="13" y="102"/>
                      <a:pt x="8" y="108"/>
                    </a:cubicBezTo>
                    <a:cubicBezTo>
                      <a:pt x="3" y="112"/>
                      <a:pt x="0" y="120"/>
                      <a:pt x="3" y="126"/>
                    </a:cubicBezTo>
                    <a:cubicBezTo>
                      <a:pt x="4" y="126"/>
                      <a:pt x="4" y="126"/>
                      <a:pt x="5" y="125"/>
                    </a:cubicBezTo>
                    <a:cubicBezTo>
                      <a:pt x="6" y="122"/>
                      <a:pt x="6" y="122"/>
                      <a:pt x="6" y="122"/>
                    </a:cubicBezTo>
                    <a:cubicBezTo>
                      <a:pt x="11" y="121"/>
                      <a:pt x="15" y="119"/>
                      <a:pt x="19" y="117"/>
                    </a:cubicBezTo>
                    <a:cubicBezTo>
                      <a:pt x="19" y="117"/>
                      <a:pt x="19" y="117"/>
                      <a:pt x="19" y="117"/>
                    </a:cubicBezTo>
                    <a:cubicBezTo>
                      <a:pt x="20" y="117"/>
                      <a:pt x="21" y="116"/>
                      <a:pt x="22" y="115"/>
                    </a:cubicBezTo>
                    <a:cubicBezTo>
                      <a:pt x="23" y="115"/>
                      <a:pt x="23" y="114"/>
                      <a:pt x="23" y="114"/>
                    </a:cubicBezTo>
                    <a:cubicBezTo>
                      <a:pt x="23" y="114"/>
                      <a:pt x="23" y="114"/>
                      <a:pt x="23" y="114"/>
                    </a:cubicBezTo>
                    <a:cubicBezTo>
                      <a:pt x="23" y="114"/>
                      <a:pt x="23" y="114"/>
                      <a:pt x="23" y="115"/>
                    </a:cubicBezTo>
                    <a:cubicBezTo>
                      <a:pt x="24" y="114"/>
                      <a:pt x="25" y="114"/>
                      <a:pt x="26" y="113"/>
                    </a:cubicBezTo>
                    <a:cubicBezTo>
                      <a:pt x="28" y="112"/>
                      <a:pt x="31" y="110"/>
                      <a:pt x="33" y="108"/>
                    </a:cubicBezTo>
                    <a:cubicBezTo>
                      <a:pt x="38" y="105"/>
                      <a:pt x="42" y="101"/>
                      <a:pt x="48" y="97"/>
                    </a:cubicBezTo>
                    <a:cubicBezTo>
                      <a:pt x="50" y="95"/>
                      <a:pt x="53" y="93"/>
                      <a:pt x="55" y="90"/>
                    </a:cubicBezTo>
                    <a:cubicBezTo>
                      <a:pt x="54" y="87"/>
                      <a:pt x="53" y="84"/>
                      <a:pt x="52" y="81"/>
                    </a:cubicBezTo>
                    <a:cubicBezTo>
                      <a:pt x="52" y="81"/>
                      <a:pt x="52" y="80"/>
                      <a:pt x="52" y="79"/>
                    </a:cubicBezTo>
                    <a:moveTo>
                      <a:pt x="76" y="74"/>
                    </a:moveTo>
                    <a:cubicBezTo>
                      <a:pt x="75" y="74"/>
                      <a:pt x="75" y="74"/>
                      <a:pt x="74" y="74"/>
                    </a:cubicBezTo>
                    <a:cubicBezTo>
                      <a:pt x="69" y="80"/>
                      <a:pt x="63" y="86"/>
                      <a:pt x="58" y="91"/>
                    </a:cubicBezTo>
                    <a:cubicBezTo>
                      <a:pt x="58" y="91"/>
                      <a:pt x="58" y="91"/>
                      <a:pt x="58" y="92"/>
                    </a:cubicBezTo>
                    <a:cubicBezTo>
                      <a:pt x="65" y="86"/>
                      <a:pt x="70" y="80"/>
                      <a:pt x="76" y="74"/>
                    </a:cubicBezTo>
                    <a:moveTo>
                      <a:pt x="86" y="60"/>
                    </a:moveTo>
                    <a:cubicBezTo>
                      <a:pt x="84" y="62"/>
                      <a:pt x="82" y="65"/>
                      <a:pt x="79" y="68"/>
                    </a:cubicBezTo>
                    <a:cubicBezTo>
                      <a:pt x="78" y="70"/>
                      <a:pt x="76" y="72"/>
                      <a:pt x="75" y="73"/>
                    </a:cubicBezTo>
                    <a:cubicBezTo>
                      <a:pt x="76" y="73"/>
                      <a:pt x="76" y="73"/>
                      <a:pt x="77" y="73"/>
                    </a:cubicBezTo>
                    <a:cubicBezTo>
                      <a:pt x="80" y="68"/>
                      <a:pt x="83" y="64"/>
                      <a:pt x="86" y="60"/>
                    </a:cubicBezTo>
                    <a:moveTo>
                      <a:pt x="109" y="0"/>
                    </a:moveTo>
                    <a:cubicBezTo>
                      <a:pt x="93" y="6"/>
                      <a:pt x="88" y="25"/>
                      <a:pt x="80" y="41"/>
                    </a:cubicBezTo>
                    <a:cubicBezTo>
                      <a:pt x="74" y="55"/>
                      <a:pt x="65" y="67"/>
                      <a:pt x="54" y="78"/>
                    </a:cubicBezTo>
                    <a:cubicBezTo>
                      <a:pt x="54" y="82"/>
                      <a:pt x="55" y="85"/>
                      <a:pt x="57" y="89"/>
                    </a:cubicBezTo>
                    <a:cubicBezTo>
                      <a:pt x="64" y="82"/>
                      <a:pt x="71" y="75"/>
                      <a:pt x="78" y="67"/>
                    </a:cubicBezTo>
                    <a:cubicBezTo>
                      <a:pt x="85" y="58"/>
                      <a:pt x="91" y="50"/>
                      <a:pt x="97" y="41"/>
                    </a:cubicBezTo>
                    <a:cubicBezTo>
                      <a:pt x="103" y="28"/>
                      <a:pt x="107" y="14"/>
                      <a:pt x="109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44">
                <a:extLst>
                  <a:ext uri="{FF2B5EF4-FFF2-40B4-BE49-F238E27FC236}">
                    <a16:creationId xmlns:a16="http://schemas.microsoft.com/office/drawing/2014/main" id="{7C5A9BF2-4179-4853-8248-C7DDD0DF46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96" y="602"/>
                <a:ext cx="14" cy="35"/>
              </a:xfrm>
              <a:custGeom>
                <a:avLst/>
                <a:gdLst>
                  <a:gd name="T0" fmla="*/ 6 w 6"/>
                  <a:gd name="T1" fmla="*/ 13 h 15"/>
                  <a:gd name="T2" fmla="*/ 4 w 6"/>
                  <a:gd name="T3" fmla="*/ 14 h 15"/>
                  <a:gd name="T4" fmla="*/ 5 w 6"/>
                  <a:gd name="T5" fmla="*/ 15 h 15"/>
                  <a:gd name="T6" fmla="*/ 6 w 6"/>
                  <a:gd name="T7" fmla="*/ 14 h 15"/>
                  <a:gd name="T8" fmla="*/ 6 w 6"/>
                  <a:gd name="T9" fmla="*/ 13 h 15"/>
                  <a:gd name="T10" fmla="*/ 2 w 6"/>
                  <a:gd name="T11" fmla="*/ 0 h 15"/>
                  <a:gd name="T12" fmla="*/ 0 w 6"/>
                  <a:gd name="T13" fmla="*/ 1 h 15"/>
                  <a:gd name="T14" fmla="*/ 0 w 6"/>
                  <a:gd name="T15" fmla="*/ 3 h 15"/>
                  <a:gd name="T16" fmla="*/ 3 w 6"/>
                  <a:gd name="T17" fmla="*/ 12 h 15"/>
                  <a:gd name="T18" fmla="*/ 5 w 6"/>
                  <a:gd name="T19" fmla="*/ 11 h 15"/>
                  <a:gd name="T20" fmla="*/ 2 w 6"/>
                  <a:gd name="T2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15">
                    <a:moveTo>
                      <a:pt x="6" y="13"/>
                    </a:moveTo>
                    <a:cubicBezTo>
                      <a:pt x="5" y="13"/>
                      <a:pt x="5" y="14"/>
                      <a:pt x="4" y="14"/>
                    </a:cubicBezTo>
                    <a:cubicBezTo>
                      <a:pt x="4" y="14"/>
                      <a:pt x="5" y="15"/>
                      <a:pt x="5" y="15"/>
                    </a:cubicBezTo>
                    <a:cubicBezTo>
                      <a:pt x="5" y="15"/>
                      <a:pt x="6" y="14"/>
                      <a:pt x="6" y="14"/>
                    </a:cubicBezTo>
                    <a:cubicBezTo>
                      <a:pt x="6" y="13"/>
                      <a:pt x="6" y="13"/>
                      <a:pt x="6" y="13"/>
                    </a:cubicBezTo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6"/>
                      <a:pt x="2" y="9"/>
                      <a:pt x="3" y="12"/>
                    </a:cubicBezTo>
                    <a:cubicBezTo>
                      <a:pt x="4" y="12"/>
                      <a:pt x="4" y="11"/>
                      <a:pt x="5" y="11"/>
                    </a:cubicBezTo>
                    <a:cubicBezTo>
                      <a:pt x="3" y="7"/>
                      <a:pt x="2" y="4"/>
                      <a:pt x="2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45">
                <a:extLst>
                  <a:ext uri="{FF2B5EF4-FFF2-40B4-BE49-F238E27FC236}">
                    <a16:creationId xmlns:a16="http://schemas.microsoft.com/office/drawing/2014/main" id="{AC98F488-45E3-4F11-BDAE-F611C1AAE5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83" y="517"/>
                <a:ext cx="217" cy="198"/>
              </a:xfrm>
              <a:custGeom>
                <a:avLst/>
                <a:gdLst>
                  <a:gd name="T0" fmla="*/ 2 w 94"/>
                  <a:gd name="T1" fmla="*/ 84 h 86"/>
                  <a:gd name="T2" fmla="*/ 0 w 94"/>
                  <a:gd name="T3" fmla="*/ 85 h 86"/>
                  <a:gd name="T4" fmla="*/ 1 w 94"/>
                  <a:gd name="T5" fmla="*/ 86 h 86"/>
                  <a:gd name="T6" fmla="*/ 1 w 94"/>
                  <a:gd name="T7" fmla="*/ 86 h 86"/>
                  <a:gd name="T8" fmla="*/ 2 w 94"/>
                  <a:gd name="T9" fmla="*/ 84 h 86"/>
                  <a:gd name="T10" fmla="*/ 19 w 94"/>
                  <a:gd name="T11" fmla="*/ 74 h 86"/>
                  <a:gd name="T12" fmla="*/ 16 w 94"/>
                  <a:gd name="T13" fmla="*/ 76 h 86"/>
                  <a:gd name="T14" fmla="*/ 16 w 94"/>
                  <a:gd name="T15" fmla="*/ 76 h 86"/>
                  <a:gd name="T16" fmla="*/ 19 w 94"/>
                  <a:gd name="T17" fmla="*/ 75 h 86"/>
                  <a:gd name="T18" fmla="*/ 19 w 94"/>
                  <a:gd name="T19" fmla="*/ 74 h 86"/>
                  <a:gd name="T20" fmla="*/ 94 w 94"/>
                  <a:gd name="T21" fmla="*/ 0 h 86"/>
                  <a:gd name="T22" fmla="*/ 75 w 94"/>
                  <a:gd name="T23" fmla="*/ 26 h 86"/>
                  <a:gd name="T24" fmla="*/ 54 w 94"/>
                  <a:gd name="T25" fmla="*/ 48 h 86"/>
                  <a:gd name="T26" fmla="*/ 52 w 94"/>
                  <a:gd name="T27" fmla="*/ 49 h 86"/>
                  <a:gd name="T28" fmla="*/ 45 w 94"/>
                  <a:gd name="T29" fmla="*/ 56 h 86"/>
                  <a:gd name="T30" fmla="*/ 30 w 94"/>
                  <a:gd name="T31" fmla="*/ 67 h 86"/>
                  <a:gd name="T32" fmla="*/ 23 w 94"/>
                  <a:gd name="T33" fmla="*/ 72 h 86"/>
                  <a:gd name="T34" fmla="*/ 20 w 94"/>
                  <a:gd name="T35" fmla="*/ 74 h 86"/>
                  <a:gd name="T36" fmla="*/ 20 w 94"/>
                  <a:gd name="T37" fmla="*/ 75 h 86"/>
                  <a:gd name="T38" fmla="*/ 30 w 94"/>
                  <a:gd name="T39" fmla="*/ 69 h 86"/>
                  <a:gd name="T40" fmla="*/ 31 w 94"/>
                  <a:gd name="T41" fmla="*/ 69 h 86"/>
                  <a:gd name="T42" fmla="*/ 46 w 94"/>
                  <a:gd name="T43" fmla="*/ 57 h 86"/>
                  <a:gd name="T44" fmla="*/ 53 w 94"/>
                  <a:gd name="T45" fmla="*/ 51 h 86"/>
                  <a:gd name="T46" fmla="*/ 55 w 94"/>
                  <a:gd name="T47" fmla="*/ 50 h 86"/>
                  <a:gd name="T48" fmla="*/ 71 w 94"/>
                  <a:gd name="T49" fmla="*/ 33 h 86"/>
                  <a:gd name="T50" fmla="*/ 67 w 94"/>
                  <a:gd name="T51" fmla="*/ 35 h 86"/>
                  <a:gd name="T52" fmla="*/ 67 w 94"/>
                  <a:gd name="T53" fmla="*/ 35 h 86"/>
                  <a:gd name="T54" fmla="*/ 69 w 94"/>
                  <a:gd name="T55" fmla="*/ 34 h 86"/>
                  <a:gd name="T56" fmla="*/ 72 w 94"/>
                  <a:gd name="T57" fmla="*/ 32 h 86"/>
                  <a:gd name="T58" fmla="*/ 76 w 94"/>
                  <a:gd name="T59" fmla="*/ 27 h 86"/>
                  <a:gd name="T60" fmla="*/ 83 w 94"/>
                  <a:gd name="T61" fmla="*/ 19 h 86"/>
                  <a:gd name="T62" fmla="*/ 94 w 94"/>
                  <a:gd name="T6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4" h="86">
                    <a:moveTo>
                      <a:pt x="2" y="84"/>
                    </a:moveTo>
                    <a:cubicBezTo>
                      <a:pt x="1" y="85"/>
                      <a:pt x="1" y="85"/>
                      <a:pt x="0" y="85"/>
                    </a:cubicBezTo>
                    <a:cubicBezTo>
                      <a:pt x="1" y="85"/>
                      <a:pt x="1" y="86"/>
                      <a:pt x="1" y="86"/>
                    </a:cubicBezTo>
                    <a:cubicBezTo>
                      <a:pt x="1" y="86"/>
                      <a:pt x="1" y="86"/>
                      <a:pt x="1" y="86"/>
                    </a:cubicBezTo>
                    <a:cubicBezTo>
                      <a:pt x="2" y="84"/>
                      <a:pt x="2" y="84"/>
                      <a:pt x="2" y="84"/>
                    </a:cubicBezTo>
                    <a:moveTo>
                      <a:pt x="19" y="74"/>
                    </a:moveTo>
                    <a:cubicBezTo>
                      <a:pt x="18" y="75"/>
                      <a:pt x="17" y="76"/>
                      <a:pt x="16" y="76"/>
                    </a:cubicBezTo>
                    <a:cubicBezTo>
                      <a:pt x="16" y="76"/>
                      <a:pt x="16" y="76"/>
                      <a:pt x="16" y="76"/>
                    </a:cubicBezTo>
                    <a:cubicBezTo>
                      <a:pt x="17" y="76"/>
                      <a:pt x="18" y="75"/>
                      <a:pt x="19" y="75"/>
                    </a:cubicBezTo>
                    <a:cubicBezTo>
                      <a:pt x="19" y="75"/>
                      <a:pt x="19" y="75"/>
                      <a:pt x="19" y="74"/>
                    </a:cubicBezTo>
                    <a:moveTo>
                      <a:pt x="94" y="0"/>
                    </a:moveTo>
                    <a:cubicBezTo>
                      <a:pt x="88" y="9"/>
                      <a:pt x="82" y="17"/>
                      <a:pt x="75" y="26"/>
                    </a:cubicBezTo>
                    <a:cubicBezTo>
                      <a:pt x="68" y="34"/>
                      <a:pt x="61" y="41"/>
                      <a:pt x="54" y="48"/>
                    </a:cubicBezTo>
                    <a:cubicBezTo>
                      <a:pt x="53" y="48"/>
                      <a:pt x="53" y="49"/>
                      <a:pt x="52" y="49"/>
                    </a:cubicBezTo>
                    <a:cubicBezTo>
                      <a:pt x="50" y="52"/>
                      <a:pt x="47" y="54"/>
                      <a:pt x="45" y="56"/>
                    </a:cubicBezTo>
                    <a:cubicBezTo>
                      <a:pt x="39" y="60"/>
                      <a:pt x="35" y="64"/>
                      <a:pt x="30" y="67"/>
                    </a:cubicBezTo>
                    <a:cubicBezTo>
                      <a:pt x="28" y="69"/>
                      <a:pt x="25" y="71"/>
                      <a:pt x="23" y="72"/>
                    </a:cubicBezTo>
                    <a:cubicBezTo>
                      <a:pt x="22" y="73"/>
                      <a:pt x="21" y="73"/>
                      <a:pt x="20" y="74"/>
                    </a:cubicBezTo>
                    <a:cubicBezTo>
                      <a:pt x="20" y="74"/>
                      <a:pt x="20" y="74"/>
                      <a:pt x="20" y="75"/>
                    </a:cubicBezTo>
                    <a:cubicBezTo>
                      <a:pt x="23" y="73"/>
                      <a:pt x="27" y="71"/>
                      <a:pt x="30" y="69"/>
                    </a:cubicBezTo>
                    <a:cubicBezTo>
                      <a:pt x="30" y="69"/>
                      <a:pt x="31" y="69"/>
                      <a:pt x="31" y="69"/>
                    </a:cubicBezTo>
                    <a:cubicBezTo>
                      <a:pt x="36" y="65"/>
                      <a:pt x="41" y="61"/>
                      <a:pt x="46" y="57"/>
                    </a:cubicBezTo>
                    <a:cubicBezTo>
                      <a:pt x="48" y="55"/>
                      <a:pt x="51" y="53"/>
                      <a:pt x="53" y="51"/>
                    </a:cubicBezTo>
                    <a:cubicBezTo>
                      <a:pt x="54" y="51"/>
                      <a:pt x="54" y="50"/>
                      <a:pt x="55" y="50"/>
                    </a:cubicBezTo>
                    <a:cubicBezTo>
                      <a:pt x="60" y="45"/>
                      <a:pt x="66" y="39"/>
                      <a:pt x="71" y="33"/>
                    </a:cubicBezTo>
                    <a:cubicBezTo>
                      <a:pt x="69" y="34"/>
                      <a:pt x="67" y="35"/>
                      <a:pt x="67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5"/>
                      <a:pt x="67" y="34"/>
                      <a:pt x="69" y="34"/>
                    </a:cubicBezTo>
                    <a:cubicBezTo>
                      <a:pt x="69" y="33"/>
                      <a:pt x="71" y="33"/>
                      <a:pt x="72" y="32"/>
                    </a:cubicBezTo>
                    <a:cubicBezTo>
                      <a:pt x="73" y="31"/>
                      <a:pt x="75" y="29"/>
                      <a:pt x="76" y="27"/>
                    </a:cubicBezTo>
                    <a:cubicBezTo>
                      <a:pt x="79" y="24"/>
                      <a:pt x="81" y="21"/>
                      <a:pt x="83" y="19"/>
                    </a:cubicBezTo>
                    <a:cubicBezTo>
                      <a:pt x="87" y="13"/>
                      <a:pt x="91" y="6"/>
                      <a:pt x="94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46">
                <a:extLst>
                  <a:ext uri="{FF2B5EF4-FFF2-40B4-BE49-F238E27FC236}">
                    <a16:creationId xmlns:a16="http://schemas.microsoft.com/office/drawing/2014/main" id="{73A882CF-346F-4A02-8507-E12382B3B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591"/>
                <a:ext cx="16" cy="7"/>
              </a:xfrm>
              <a:custGeom>
                <a:avLst/>
                <a:gdLst>
                  <a:gd name="T0" fmla="*/ 7 w 7"/>
                  <a:gd name="T1" fmla="*/ 0 h 3"/>
                  <a:gd name="T2" fmla="*/ 5 w 7"/>
                  <a:gd name="T3" fmla="*/ 0 h 3"/>
                  <a:gd name="T4" fmla="*/ 2 w 7"/>
                  <a:gd name="T5" fmla="*/ 2 h 3"/>
                  <a:gd name="T6" fmla="*/ 0 w 7"/>
                  <a:gd name="T7" fmla="*/ 3 h 3"/>
                  <a:gd name="T8" fmla="*/ 0 w 7"/>
                  <a:gd name="T9" fmla="*/ 3 h 3"/>
                  <a:gd name="T10" fmla="*/ 4 w 7"/>
                  <a:gd name="T11" fmla="*/ 1 h 3"/>
                  <a:gd name="T12" fmla="*/ 6 w 7"/>
                  <a:gd name="T13" fmla="*/ 1 h 3"/>
                  <a:gd name="T14" fmla="*/ 7 w 7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3">
                    <a:moveTo>
                      <a:pt x="7" y="0"/>
                    </a:moveTo>
                    <a:cubicBezTo>
                      <a:pt x="6" y="0"/>
                      <a:pt x="6" y="0"/>
                      <a:pt x="5" y="0"/>
                    </a:cubicBezTo>
                    <a:cubicBezTo>
                      <a:pt x="4" y="1"/>
                      <a:pt x="2" y="1"/>
                      <a:pt x="2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2"/>
                      <a:pt x="4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6" y="0"/>
                      <a:pt x="6" y="0"/>
                      <a:pt x="7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47">
                <a:extLst>
                  <a:ext uri="{FF2B5EF4-FFF2-40B4-BE49-F238E27FC236}">
                    <a16:creationId xmlns:a16="http://schemas.microsoft.com/office/drawing/2014/main" id="{21284272-7DAA-477C-AB97-9B19612F4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644"/>
                <a:ext cx="23" cy="14"/>
              </a:xfrm>
              <a:custGeom>
                <a:avLst/>
                <a:gdLst>
                  <a:gd name="T0" fmla="*/ 1 w 10"/>
                  <a:gd name="T1" fmla="*/ 0 h 6"/>
                  <a:gd name="T2" fmla="*/ 0 w 10"/>
                  <a:gd name="T3" fmla="*/ 0 h 6"/>
                  <a:gd name="T4" fmla="*/ 7 w 10"/>
                  <a:gd name="T5" fmla="*/ 4 h 6"/>
                  <a:gd name="T6" fmla="*/ 9 w 10"/>
                  <a:gd name="T7" fmla="*/ 6 h 6"/>
                  <a:gd name="T8" fmla="*/ 10 w 10"/>
                  <a:gd name="T9" fmla="*/ 6 h 6"/>
                  <a:gd name="T10" fmla="*/ 7 w 10"/>
                  <a:gd name="T11" fmla="*/ 3 h 6"/>
                  <a:gd name="T12" fmla="*/ 1 w 10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6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3" y="1"/>
                      <a:pt x="6" y="2"/>
                      <a:pt x="7" y="4"/>
                    </a:cubicBezTo>
                    <a:cubicBezTo>
                      <a:pt x="9" y="5"/>
                      <a:pt x="9" y="6"/>
                      <a:pt x="9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9" y="5"/>
                      <a:pt x="7" y="3"/>
                    </a:cubicBezTo>
                    <a:cubicBezTo>
                      <a:pt x="6" y="2"/>
                      <a:pt x="4" y="1"/>
                      <a:pt x="1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48">
                <a:extLst>
                  <a:ext uri="{FF2B5EF4-FFF2-40B4-BE49-F238E27FC236}">
                    <a16:creationId xmlns:a16="http://schemas.microsoft.com/office/drawing/2014/main" id="{A5A192B2-479F-44CA-BB95-DB0D2C364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685"/>
                <a:ext cx="2" cy="5"/>
              </a:xfrm>
              <a:custGeom>
                <a:avLst/>
                <a:gdLst>
                  <a:gd name="T0" fmla="*/ 1 w 1"/>
                  <a:gd name="T1" fmla="*/ 0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2 h 2"/>
                  <a:gd name="T8" fmla="*/ 1 w 1"/>
                  <a:gd name="T9" fmla="*/ 1 h 2"/>
                  <a:gd name="T10" fmla="*/ 1 w 1"/>
                  <a:gd name="T11" fmla="*/ 0 h 2"/>
                  <a:gd name="T12" fmla="*/ 1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49">
                <a:extLst>
                  <a:ext uri="{FF2B5EF4-FFF2-40B4-BE49-F238E27FC236}">
                    <a16:creationId xmlns:a16="http://schemas.microsoft.com/office/drawing/2014/main" id="{7CE66ABB-4E0E-49EB-AA70-CDA1963BC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240"/>
                <a:ext cx="7" cy="23"/>
              </a:xfrm>
              <a:custGeom>
                <a:avLst/>
                <a:gdLst>
                  <a:gd name="T0" fmla="*/ 2 w 3"/>
                  <a:gd name="T1" fmla="*/ 0 h 10"/>
                  <a:gd name="T2" fmla="*/ 0 w 3"/>
                  <a:gd name="T3" fmla="*/ 3 h 10"/>
                  <a:gd name="T4" fmla="*/ 3 w 3"/>
                  <a:gd name="T5" fmla="*/ 10 h 10"/>
                  <a:gd name="T6" fmla="*/ 3 w 3"/>
                  <a:gd name="T7" fmla="*/ 5 h 10"/>
                  <a:gd name="T8" fmla="*/ 2 w 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10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8"/>
                      <a:pt x="3" y="10"/>
                    </a:cubicBezTo>
                    <a:cubicBezTo>
                      <a:pt x="3" y="8"/>
                      <a:pt x="3" y="6"/>
                      <a:pt x="3" y="5"/>
                    </a:cubicBezTo>
                    <a:cubicBezTo>
                      <a:pt x="3" y="3"/>
                      <a:pt x="2" y="1"/>
                      <a:pt x="2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50">
                <a:extLst>
                  <a:ext uri="{FF2B5EF4-FFF2-40B4-BE49-F238E27FC236}">
                    <a16:creationId xmlns:a16="http://schemas.microsoft.com/office/drawing/2014/main" id="{D822B3C4-753A-4C6C-ABD0-9BCF7F440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" y="238"/>
                <a:ext cx="3" cy="13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1 w 1"/>
                  <a:gd name="T5" fmla="*/ 6 h 6"/>
                  <a:gd name="T6" fmla="*/ 1 w 1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1" y="4"/>
                      <a:pt x="1" y="6"/>
                    </a:cubicBezTo>
                    <a:cubicBezTo>
                      <a:pt x="1" y="4"/>
                      <a:pt x="1" y="2"/>
                      <a:pt x="1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51">
                <a:extLst>
                  <a:ext uri="{FF2B5EF4-FFF2-40B4-BE49-F238E27FC236}">
                    <a16:creationId xmlns:a16="http://schemas.microsoft.com/office/drawing/2014/main" id="{AEF09A0D-7543-4C0D-98DE-74B90A9BA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36" y="441"/>
                <a:ext cx="23" cy="173"/>
              </a:xfrm>
              <a:custGeom>
                <a:avLst/>
                <a:gdLst>
                  <a:gd name="T0" fmla="*/ 4 w 10"/>
                  <a:gd name="T1" fmla="*/ 44 h 75"/>
                  <a:gd name="T2" fmla="*/ 0 w 10"/>
                  <a:gd name="T3" fmla="*/ 75 h 75"/>
                  <a:gd name="T4" fmla="*/ 4 w 10"/>
                  <a:gd name="T5" fmla="*/ 49 h 75"/>
                  <a:gd name="T6" fmla="*/ 4 w 10"/>
                  <a:gd name="T7" fmla="*/ 45 h 75"/>
                  <a:gd name="T8" fmla="*/ 4 w 10"/>
                  <a:gd name="T9" fmla="*/ 44 h 75"/>
                  <a:gd name="T10" fmla="*/ 10 w 10"/>
                  <a:gd name="T11" fmla="*/ 0 h 75"/>
                  <a:gd name="T12" fmla="*/ 5 w 10"/>
                  <a:gd name="T13" fmla="*/ 42 h 75"/>
                  <a:gd name="T14" fmla="*/ 5 w 10"/>
                  <a:gd name="T15" fmla="*/ 43 h 75"/>
                  <a:gd name="T16" fmla="*/ 10 w 10"/>
                  <a:gd name="T17" fmla="*/ 0 h 75"/>
                  <a:gd name="T18" fmla="*/ 10 w 10"/>
                  <a:gd name="T1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" h="75">
                    <a:moveTo>
                      <a:pt x="4" y="44"/>
                    </a:moveTo>
                    <a:cubicBezTo>
                      <a:pt x="0" y="75"/>
                      <a:pt x="0" y="75"/>
                      <a:pt x="0" y="75"/>
                    </a:cubicBezTo>
                    <a:cubicBezTo>
                      <a:pt x="1" y="67"/>
                      <a:pt x="2" y="58"/>
                      <a:pt x="4" y="49"/>
                    </a:cubicBezTo>
                    <a:cubicBezTo>
                      <a:pt x="4" y="48"/>
                      <a:pt x="4" y="46"/>
                      <a:pt x="4" y="45"/>
                    </a:cubicBezTo>
                    <a:cubicBezTo>
                      <a:pt x="4" y="45"/>
                      <a:pt x="4" y="44"/>
                      <a:pt x="4" y="44"/>
                    </a:cubicBezTo>
                    <a:moveTo>
                      <a:pt x="10" y="0"/>
                    </a:move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28"/>
                      <a:pt x="10" y="4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52">
                <a:extLst>
                  <a:ext uri="{FF2B5EF4-FFF2-40B4-BE49-F238E27FC236}">
                    <a16:creationId xmlns:a16="http://schemas.microsoft.com/office/drawing/2014/main" id="{DC599B27-B519-4E2C-9899-DC0D38C03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92" y="263"/>
                <a:ext cx="67" cy="399"/>
              </a:xfrm>
              <a:custGeom>
                <a:avLst/>
                <a:gdLst>
                  <a:gd name="T0" fmla="*/ 9 w 29"/>
                  <a:gd name="T1" fmla="*/ 97 h 173"/>
                  <a:gd name="T2" fmla="*/ 4 w 29"/>
                  <a:gd name="T3" fmla="*/ 119 h 173"/>
                  <a:gd name="T4" fmla="*/ 0 w 29"/>
                  <a:gd name="T5" fmla="*/ 147 h 173"/>
                  <a:gd name="T6" fmla="*/ 13 w 29"/>
                  <a:gd name="T7" fmla="*/ 173 h 173"/>
                  <a:gd name="T8" fmla="*/ 19 w 29"/>
                  <a:gd name="T9" fmla="*/ 152 h 173"/>
                  <a:gd name="T10" fmla="*/ 23 w 29"/>
                  <a:gd name="T11" fmla="*/ 121 h 173"/>
                  <a:gd name="T12" fmla="*/ 18 w 29"/>
                  <a:gd name="T13" fmla="*/ 110 h 173"/>
                  <a:gd name="T14" fmla="*/ 9 w 29"/>
                  <a:gd name="T15" fmla="*/ 97 h 173"/>
                  <a:gd name="T16" fmla="*/ 21 w 29"/>
                  <a:gd name="T17" fmla="*/ 31 h 173"/>
                  <a:gd name="T18" fmla="*/ 19 w 29"/>
                  <a:gd name="T19" fmla="*/ 34 h 173"/>
                  <a:gd name="T20" fmla="*/ 15 w 29"/>
                  <a:gd name="T21" fmla="*/ 36 h 173"/>
                  <a:gd name="T22" fmla="*/ 9 w 29"/>
                  <a:gd name="T23" fmla="*/ 95 h 173"/>
                  <a:gd name="T24" fmla="*/ 19 w 29"/>
                  <a:gd name="T25" fmla="*/ 109 h 173"/>
                  <a:gd name="T26" fmla="*/ 24 w 29"/>
                  <a:gd name="T27" fmla="*/ 119 h 173"/>
                  <a:gd name="T28" fmla="*/ 29 w 29"/>
                  <a:gd name="T29" fmla="*/ 77 h 173"/>
                  <a:gd name="T30" fmla="*/ 22 w 29"/>
                  <a:gd name="T31" fmla="*/ 38 h 173"/>
                  <a:gd name="T32" fmla="*/ 21 w 29"/>
                  <a:gd name="T33" fmla="*/ 31 h 173"/>
                  <a:gd name="T34" fmla="*/ 21 w 29"/>
                  <a:gd name="T35" fmla="*/ 18 h 173"/>
                  <a:gd name="T36" fmla="*/ 23 w 29"/>
                  <a:gd name="T37" fmla="*/ 28 h 173"/>
                  <a:gd name="T38" fmla="*/ 23 w 29"/>
                  <a:gd name="T39" fmla="*/ 28 h 173"/>
                  <a:gd name="T40" fmla="*/ 23 w 29"/>
                  <a:gd name="T41" fmla="*/ 28 h 173"/>
                  <a:gd name="T42" fmla="*/ 23 w 29"/>
                  <a:gd name="T43" fmla="*/ 28 h 173"/>
                  <a:gd name="T44" fmla="*/ 24 w 29"/>
                  <a:gd name="T45" fmla="*/ 37 h 173"/>
                  <a:gd name="T46" fmla="*/ 29 w 29"/>
                  <a:gd name="T47" fmla="*/ 65 h 173"/>
                  <a:gd name="T48" fmla="*/ 21 w 29"/>
                  <a:gd name="T49" fmla="*/ 18 h 173"/>
                  <a:gd name="T50" fmla="*/ 14 w 29"/>
                  <a:gd name="T51" fmla="*/ 0 h 173"/>
                  <a:gd name="T52" fmla="*/ 15 w 29"/>
                  <a:gd name="T53" fmla="*/ 35 h 173"/>
                  <a:gd name="T54" fmla="*/ 18 w 29"/>
                  <a:gd name="T55" fmla="*/ 33 h 173"/>
                  <a:gd name="T56" fmla="*/ 21 w 29"/>
                  <a:gd name="T57" fmla="*/ 30 h 173"/>
                  <a:gd name="T58" fmla="*/ 16 w 29"/>
                  <a:gd name="T59" fmla="*/ 4 h 173"/>
                  <a:gd name="T60" fmla="*/ 14 w 29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" h="173">
                    <a:moveTo>
                      <a:pt x="9" y="97"/>
                    </a:moveTo>
                    <a:cubicBezTo>
                      <a:pt x="8" y="105"/>
                      <a:pt x="6" y="112"/>
                      <a:pt x="4" y="119"/>
                    </a:cubicBezTo>
                    <a:cubicBezTo>
                      <a:pt x="2" y="129"/>
                      <a:pt x="0" y="138"/>
                      <a:pt x="0" y="147"/>
                    </a:cubicBezTo>
                    <a:cubicBezTo>
                      <a:pt x="0" y="156"/>
                      <a:pt x="6" y="167"/>
                      <a:pt x="13" y="173"/>
                    </a:cubicBezTo>
                    <a:cubicBezTo>
                      <a:pt x="16" y="166"/>
                      <a:pt x="18" y="159"/>
                      <a:pt x="19" y="152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2" y="119"/>
                      <a:pt x="21" y="115"/>
                      <a:pt x="18" y="110"/>
                    </a:cubicBezTo>
                    <a:cubicBezTo>
                      <a:pt x="16" y="106"/>
                      <a:pt x="13" y="102"/>
                      <a:pt x="9" y="97"/>
                    </a:cubicBezTo>
                    <a:moveTo>
                      <a:pt x="21" y="31"/>
                    </a:moveTo>
                    <a:cubicBezTo>
                      <a:pt x="20" y="32"/>
                      <a:pt x="20" y="33"/>
                      <a:pt x="19" y="34"/>
                    </a:cubicBezTo>
                    <a:cubicBezTo>
                      <a:pt x="18" y="35"/>
                      <a:pt x="16" y="35"/>
                      <a:pt x="15" y="36"/>
                    </a:cubicBezTo>
                    <a:cubicBezTo>
                      <a:pt x="15" y="56"/>
                      <a:pt x="13" y="75"/>
                      <a:pt x="9" y="95"/>
                    </a:cubicBezTo>
                    <a:cubicBezTo>
                      <a:pt x="14" y="100"/>
                      <a:pt x="17" y="105"/>
                      <a:pt x="19" y="109"/>
                    </a:cubicBezTo>
                    <a:cubicBezTo>
                      <a:pt x="21" y="113"/>
                      <a:pt x="23" y="117"/>
                      <a:pt x="24" y="119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7" y="65"/>
                      <a:pt x="25" y="51"/>
                      <a:pt x="22" y="38"/>
                    </a:cubicBezTo>
                    <a:cubicBezTo>
                      <a:pt x="22" y="35"/>
                      <a:pt x="22" y="33"/>
                      <a:pt x="21" y="31"/>
                    </a:cubicBezTo>
                    <a:moveTo>
                      <a:pt x="21" y="18"/>
                    </a:moveTo>
                    <a:cubicBezTo>
                      <a:pt x="21" y="21"/>
                      <a:pt x="22" y="25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3" y="31"/>
                      <a:pt x="24" y="34"/>
                      <a:pt x="24" y="37"/>
                    </a:cubicBezTo>
                    <a:cubicBezTo>
                      <a:pt x="26" y="47"/>
                      <a:pt x="28" y="56"/>
                      <a:pt x="29" y="65"/>
                    </a:cubicBezTo>
                    <a:cubicBezTo>
                      <a:pt x="29" y="48"/>
                      <a:pt x="25" y="33"/>
                      <a:pt x="21" y="18"/>
                    </a:cubicBezTo>
                    <a:moveTo>
                      <a:pt x="14" y="0"/>
                    </a:moveTo>
                    <a:cubicBezTo>
                      <a:pt x="15" y="12"/>
                      <a:pt x="15" y="23"/>
                      <a:pt x="15" y="35"/>
                    </a:cubicBezTo>
                    <a:cubicBezTo>
                      <a:pt x="16" y="34"/>
                      <a:pt x="17" y="34"/>
                      <a:pt x="18" y="33"/>
                    </a:cubicBezTo>
                    <a:cubicBezTo>
                      <a:pt x="19" y="32"/>
                      <a:pt x="20" y="31"/>
                      <a:pt x="21" y="30"/>
                    </a:cubicBezTo>
                    <a:cubicBezTo>
                      <a:pt x="19" y="21"/>
                      <a:pt x="18" y="13"/>
                      <a:pt x="16" y="4"/>
                    </a:cubicBezTo>
                    <a:cubicBezTo>
                      <a:pt x="15" y="3"/>
                      <a:pt x="15" y="2"/>
                      <a:pt x="14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53">
                <a:extLst>
                  <a:ext uri="{FF2B5EF4-FFF2-40B4-BE49-F238E27FC236}">
                    <a16:creationId xmlns:a16="http://schemas.microsoft.com/office/drawing/2014/main" id="{75010AE4-269A-4690-B1DA-4CF01DCE07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29" y="272"/>
                <a:ext cx="32" cy="169"/>
              </a:xfrm>
              <a:custGeom>
                <a:avLst/>
                <a:gdLst>
                  <a:gd name="T0" fmla="*/ 7 w 14"/>
                  <a:gd name="T1" fmla="*/ 24 h 73"/>
                  <a:gd name="T2" fmla="*/ 6 w 14"/>
                  <a:gd name="T3" fmla="*/ 25 h 73"/>
                  <a:gd name="T4" fmla="*/ 5 w 14"/>
                  <a:gd name="T5" fmla="*/ 27 h 73"/>
                  <a:gd name="T6" fmla="*/ 6 w 14"/>
                  <a:gd name="T7" fmla="*/ 34 h 73"/>
                  <a:gd name="T8" fmla="*/ 13 w 14"/>
                  <a:gd name="T9" fmla="*/ 73 h 73"/>
                  <a:gd name="T10" fmla="*/ 13 w 14"/>
                  <a:gd name="T11" fmla="*/ 73 h 73"/>
                  <a:gd name="T12" fmla="*/ 13 w 14"/>
                  <a:gd name="T13" fmla="*/ 72 h 73"/>
                  <a:gd name="T14" fmla="*/ 13 w 14"/>
                  <a:gd name="T15" fmla="*/ 61 h 73"/>
                  <a:gd name="T16" fmla="*/ 8 w 14"/>
                  <a:gd name="T17" fmla="*/ 33 h 73"/>
                  <a:gd name="T18" fmla="*/ 7 w 14"/>
                  <a:gd name="T19" fmla="*/ 24 h 73"/>
                  <a:gd name="T20" fmla="*/ 0 w 14"/>
                  <a:gd name="T21" fmla="*/ 0 h 73"/>
                  <a:gd name="T22" fmla="*/ 5 w 14"/>
                  <a:gd name="T23" fmla="*/ 26 h 73"/>
                  <a:gd name="T24" fmla="*/ 7 w 14"/>
                  <a:gd name="T25" fmla="*/ 24 h 73"/>
                  <a:gd name="T26" fmla="*/ 5 w 14"/>
                  <a:gd name="T27" fmla="*/ 14 h 73"/>
                  <a:gd name="T28" fmla="*/ 0 w 14"/>
                  <a:gd name="T29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73">
                    <a:moveTo>
                      <a:pt x="7" y="24"/>
                    </a:moveTo>
                    <a:cubicBezTo>
                      <a:pt x="7" y="25"/>
                      <a:pt x="6" y="25"/>
                      <a:pt x="6" y="25"/>
                    </a:cubicBezTo>
                    <a:cubicBezTo>
                      <a:pt x="6" y="26"/>
                      <a:pt x="6" y="26"/>
                      <a:pt x="5" y="27"/>
                    </a:cubicBezTo>
                    <a:cubicBezTo>
                      <a:pt x="6" y="29"/>
                      <a:pt x="6" y="31"/>
                      <a:pt x="6" y="34"/>
                    </a:cubicBezTo>
                    <a:cubicBezTo>
                      <a:pt x="9" y="47"/>
                      <a:pt x="11" y="61"/>
                      <a:pt x="13" y="73"/>
                    </a:cubicBezTo>
                    <a:cubicBezTo>
                      <a:pt x="13" y="73"/>
                      <a:pt x="13" y="73"/>
                      <a:pt x="13" y="73"/>
                    </a:cubicBezTo>
                    <a:cubicBezTo>
                      <a:pt x="13" y="73"/>
                      <a:pt x="13" y="72"/>
                      <a:pt x="13" y="72"/>
                    </a:cubicBezTo>
                    <a:cubicBezTo>
                      <a:pt x="14" y="68"/>
                      <a:pt x="14" y="65"/>
                      <a:pt x="13" y="61"/>
                    </a:cubicBezTo>
                    <a:cubicBezTo>
                      <a:pt x="12" y="52"/>
                      <a:pt x="10" y="43"/>
                      <a:pt x="8" y="33"/>
                    </a:cubicBezTo>
                    <a:cubicBezTo>
                      <a:pt x="8" y="30"/>
                      <a:pt x="7" y="27"/>
                      <a:pt x="7" y="24"/>
                    </a:cubicBezTo>
                    <a:moveTo>
                      <a:pt x="0" y="0"/>
                    </a:moveTo>
                    <a:cubicBezTo>
                      <a:pt x="2" y="9"/>
                      <a:pt x="3" y="17"/>
                      <a:pt x="5" y="26"/>
                    </a:cubicBezTo>
                    <a:cubicBezTo>
                      <a:pt x="6" y="25"/>
                      <a:pt x="6" y="24"/>
                      <a:pt x="7" y="24"/>
                    </a:cubicBezTo>
                    <a:cubicBezTo>
                      <a:pt x="6" y="21"/>
                      <a:pt x="5" y="17"/>
                      <a:pt x="5" y="14"/>
                    </a:cubicBezTo>
                    <a:cubicBezTo>
                      <a:pt x="3" y="9"/>
                      <a:pt x="2" y="5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54">
                <a:extLst>
                  <a:ext uri="{FF2B5EF4-FFF2-40B4-BE49-F238E27FC236}">
                    <a16:creationId xmlns:a16="http://schemas.microsoft.com/office/drawing/2014/main" id="{3B08C48A-4A9B-40A3-A0E5-F320E9F20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328"/>
                <a:ext cx="18" cy="18"/>
              </a:xfrm>
              <a:custGeom>
                <a:avLst/>
                <a:gdLst>
                  <a:gd name="T0" fmla="*/ 8 w 8"/>
                  <a:gd name="T1" fmla="*/ 0 h 8"/>
                  <a:gd name="T2" fmla="*/ 8 w 8"/>
                  <a:gd name="T3" fmla="*/ 0 h 8"/>
                  <a:gd name="T4" fmla="*/ 6 w 8"/>
                  <a:gd name="T5" fmla="*/ 2 h 8"/>
                  <a:gd name="T6" fmla="*/ 3 w 8"/>
                  <a:gd name="T7" fmla="*/ 5 h 8"/>
                  <a:gd name="T8" fmla="*/ 0 w 8"/>
                  <a:gd name="T9" fmla="*/ 7 h 8"/>
                  <a:gd name="T10" fmla="*/ 0 w 8"/>
                  <a:gd name="T11" fmla="*/ 8 h 8"/>
                  <a:gd name="T12" fmla="*/ 4 w 8"/>
                  <a:gd name="T13" fmla="*/ 6 h 8"/>
                  <a:gd name="T14" fmla="*/ 6 w 8"/>
                  <a:gd name="T15" fmla="*/ 3 h 8"/>
                  <a:gd name="T16" fmla="*/ 7 w 8"/>
                  <a:gd name="T17" fmla="*/ 1 h 8"/>
                  <a:gd name="T18" fmla="*/ 8 w 8"/>
                  <a:gd name="T19" fmla="*/ 0 h 8"/>
                  <a:gd name="T20" fmla="*/ 8 w 8"/>
                  <a:gd name="T21" fmla="*/ 0 h 8"/>
                  <a:gd name="T22" fmla="*/ 8 w 8"/>
                  <a:gd name="T2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1"/>
                      <a:pt x="6" y="2"/>
                    </a:cubicBezTo>
                    <a:cubicBezTo>
                      <a:pt x="5" y="3"/>
                      <a:pt x="4" y="4"/>
                      <a:pt x="3" y="5"/>
                    </a:cubicBezTo>
                    <a:cubicBezTo>
                      <a:pt x="2" y="6"/>
                      <a:pt x="1" y="6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1" y="7"/>
                      <a:pt x="3" y="7"/>
                      <a:pt x="4" y="6"/>
                    </a:cubicBezTo>
                    <a:cubicBezTo>
                      <a:pt x="5" y="5"/>
                      <a:pt x="5" y="4"/>
                      <a:pt x="6" y="3"/>
                    </a:cubicBezTo>
                    <a:cubicBezTo>
                      <a:pt x="7" y="2"/>
                      <a:pt x="7" y="2"/>
                      <a:pt x="7" y="1"/>
                    </a:cubicBezTo>
                    <a:cubicBezTo>
                      <a:pt x="7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55">
                <a:extLst>
                  <a:ext uri="{FF2B5EF4-FFF2-40B4-BE49-F238E27FC236}">
                    <a16:creationId xmlns:a16="http://schemas.microsoft.com/office/drawing/2014/main" id="{74CEAFCA-8FAD-42D5-A070-51374BF16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3" y="482"/>
                <a:ext cx="35" cy="63"/>
              </a:xfrm>
              <a:custGeom>
                <a:avLst/>
                <a:gdLst>
                  <a:gd name="T0" fmla="*/ 0 w 15"/>
                  <a:gd name="T1" fmla="*/ 0 h 27"/>
                  <a:gd name="T2" fmla="*/ 0 w 15"/>
                  <a:gd name="T3" fmla="*/ 2 h 27"/>
                  <a:gd name="T4" fmla="*/ 9 w 15"/>
                  <a:gd name="T5" fmla="*/ 15 h 27"/>
                  <a:gd name="T6" fmla="*/ 14 w 15"/>
                  <a:gd name="T7" fmla="*/ 26 h 27"/>
                  <a:gd name="T8" fmla="*/ 14 w 15"/>
                  <a:gd name="T9" fmla="*/ 27 h 27"/>
                  <a:gd name="T10" fmla="*/ 15 w 15"/>
                  <a:gd name="T11" fmla="*/ 25 h 27"/>
                  <a:gd name="T12" fmla="*/ 15 w 15"/>
                  <a:gd name="T13" fmla="*/ 24 h 27"/>
                  <a:gd name="T14" fmla="*/ 10 w 15"/>
                  <a:gd name="T15" fmla="*/ 14 h 27"/>
                  <a:gd name="T16" fmla="*/ 0 w 15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27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4" y="7"/>
                      <a:pt x="7" y="11"/>
                      <a:pt x="9" y="15"/>
                    </a:cubicBezTo>
                    <a:cubicBezTo>
                      <a:pt x="12" y="20"/>
                      <a:pt x="13" y="24"/>
                      <a:pt x="14" y="26"/>
                    </a:cubicBezTo>
                    <a:cubicBezTo>
                      <a:pt x="14" y="26"/>
                      <a:pt x="14" y="27"/>
                      <a:pt x="14" y="27"/>
                    </a:cubicBezTo>
                    <a:cubicBezTo>
                      <a:pt x="15" y="26"/>
                      <a:pt x="15" y="26"/>
                      <a:pt x="15" y="25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4" y="22"/>
                      <a:pt x="12" y="18"/>
                      <a:pt x="10" y="14"/>
                    </a:cubicBezTo>
                    <a:cubicBezTo>
                      <a:pt x="8" y="10"/>
                      <a:pt x="5" y="5"/>
                      <a:pt x="0" y="0"/>
                    </a:cubicBezTo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6">
                <a:extLst>
                  <a:ext uri="{FF2B5EF4-FFF2-40B4-BE49-F238E27FC236}">
                    <a16:creationId xmlns:a16="http://schemas.microsoft.com/office/drawing/2014/main" id="{AB65A5C6-A269-4D41-A454-7525DC6474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93" y="-67"/>
                <a:ext cx="16" cy="48"/>
              </a:xfrm>
              <a:custGeom>
                <a:avLst/>
                <a:gdLst>
                  <a:gd name="T0" fmla="*/ 2 w 7"/>
                  <a:gd name="T1" fmla="*/ 0 h 21"/>
                  <a:gd name="T2" fmla="*/ 3 w 7"/>
                  <a:gd name="T3" fmla="*/ 4 h 21"/>
                  <a:gd name="T4" fmla="*/ 2 w 7"/>
                  <a:gd name="T5" fmla="*/ 0 h 21"/>
                  <a:gd name="T6" fmla="*/ 2 w 7"/>
                  <a:gd name="T7" fmla="*/ 0 h 21"/>
                  <a:gd name="T8" fmla="*/ 0 w 7"/>
                  <a:gd name="T9" fmla="*/ 0 h 21"/>
                  <a:gd name="T10" fmla="*/ 7 w 7"/>
                  <a:gd name="T11" fmla="*/ 21 h 21"/>
                  <a:gd name="T12" fmla="*/ 6 w 7"/>
                  <a:gd name="T13" fmla="*/ 18 h 21"/>
                  <a:gd name="T14" fmla="*/ 6 w 7"/>
                  <a:gd name="T15" fmla="*/ 17 h 21"/>
                  <a:gd name="T16" fmla="*/ 1 w 7"/>
                  <a:gd name="T17" fmla="*/ 0 h 21"/>
                  <a:gd name="T18" fmla="*/ 0 w 7"/>
                  <a:gd name="T1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21">
                    <a:moveTo>
                      <a:pt x="2" y="0"/>
                    </a:moveTo>
                    <a:cubicBezTo>
                      <a:pt x="2" y="1"/>
                      <a:pt x="2" y="3"/>
                      <a:pt x="3" y="4"/>
                    </a:cubicBezTo>
                    <a:cubicBezTo>
                      <a:pt x="2" y="3"/>
                      <a:pt x="2" y="2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moveTo>
                      <a:pt x="0" y="0"/>
                    </a:moveTo>
                    <a:cubicBezTo>
                      <a:pt x="2" y="7"/>
                      <a:pt x="4" y="14"/>
                      <a:pt x="7" y="21"/>
                    </a:cubicBezTo>
                    <a:cubicBezTo>
                      <a:pt x="7" y="20"/>
                      <a:pt x="7" y="19"/>
                      <a:pt x="6" y="18"/>
                    </a:cubicBezTo>
                    <a:cubicBezTo>
                      <a:pt x="6" y="18"/>
                      <a:pt x="6" y="17"/>
                      <a:pt x="6" y="17"/>
                    </a:cubicBezTo>
                    <a:cubicBezTo>
                      <a:pt x="3" y="10"/>
                      <a:pt x="2" y="4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57">
                <a:extLst>
                  <a:ext uri="{FF2B5EF4-FFF2-40B4-BE49-F238E27FC236}">
                    <a16:creationId xmlns:a16="http://schemas.microsoft.com/office/drawing/2014/main" id="{942DA5F7-EB88-4D04-9832-6EDFD0A75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5" y="-67"/>
                <a:ext cx="12" cy="42"/>
              </a:xfrm>
              <a:custGeom>
                <a:avLst/>
                <a:gdLst>
                  <a:gd name="T0" fmla="*/ 0 w 5"/>
                  <a:gd name="T1" fmla="*/ 0 h 18"/>
                  <a:gd name="T2" fmla="*/ 5 w 5"/>
                  <a:gd name="T3" fmla="*/ 17 h 18"/>
                  <a:gd name="T4" fmla="*/ 5 w 5"/>
                  <a:gd name="T5" fmla="*/ 18 h 18"/>
                  <a:gd name="T6" fmla="*/ 2 w 5"/>
                  <a:gd name="T7" fmla="*/ 4 h 18"/>
                  <a:gd name="T8" fmla="*/ 1 w 5"/>
                  <a:gd name="T9" fmla="*/ 0 h 18"/>
                  <a:gd name="T10" fmla="*/ 0 w 5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8">
                    <a:moveTo>
                      <a:pt x="0" y="0"/>
                    </a:moveTo>
                    <a:cubicBezTo>
                      <a:pt x="1" y="4"/>
                      <a:pt x="2" y="10"/>
                      <a:pt x="5" y="17"/>
                    </a:cubicBezTo>
                    <a:cubicBezTo>
                      <a:pt x="5" y="17"/>
                      <a:pt x="5" y="18"/>
                      <a:pt x="5" y="18"/>
                    </a:cubicBezTo>
                    <a:cubicBezTo>
                      <a:pt x="4" y="13"/>
                      <a:pt x="3" y="9"/>
                      <a:pt x="2" y="4"/>
                    </a:cubicBezTo>
                    <a:cubicBezTo>
                      <a:pt x="1" y="3"/>
                      <a:pt x="1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58">
                <a:extLst>
                  <a:ext uri="{FF2B5EF4-FFF2-40B4-BE49-F238E27FC236}">
                    <a16:creationId xmlns:a16="http://schemas.microsoft.com/office/drawing/2014/main" id="{0B38E461-B5D3-48E5-93A9-B7D727E20D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9" y="-67"/>
                <a:ext cx="333" cy="235"/>
              </a:xfrm>
              <a:custGeom>
                <a:avLst/>
                <a:gdLst>
                  <a:gd name="T0" fmla="*/ 49 w 144"/>
                  <a:gd name="T1" fmla="*/ 79 h 102"/>
                  <a:gd name="T2" fmla="*/ 49 w 144"/>
                  <a:gd name="T3" fmla="*/ 80 h 102"/>
                  <a:gd name="T4" fmla="*/ 49 w 144"/>
                  <a:gd name="T5" fmla="*/ 80 h 102"/>
                  <a:gd name="T6" fmla="*/ 49 w 144"/>
                  <a:gd name="T7" fmla="*/ 79 h 102"/>
                  <a:gd name="T8" fmla="*/ 139 w 144"/>
                  <a:gd name="T9" fmla="*/ 0 h 102"/>
                  <a:gd name="T10" fmla="*/ 137 w 144"/>
                  <a:gd name="T11" fmla="*/ 1 h 102"/>
                  <a:gd name="T12" fmla="*/ 136 w 144"/>
                  <a:gd name="T13" fmla="*/ 2 h 102"/>
                  <a:gd name="T14" fmla="*/ 134 w 144"/>
                  <a:gd name="T15" fmla="*/ 21 h 102"/>
                  <a:gd name="T16" fmla="*/ 129 w 144"/>
                  <a:gd name="T17" fmla="*/ 41 h 102"/>
                  <a:gd name="T18" fmla="*/ 125 w 144"/>
                  <a:gd name="T19" fmla="*/ 60 h 102"/>
                  <a:gd name="T20" fmla="*/ 125 w 144"/>
                  <a:gd name="T21" fmla="*/ 61 h 102"/>
                  <a:gd name="T22" fmla="*/ 124 w 144"/>
                  <a:gd name="T23" fmla="*/ 61 h 102"/>
                  <a:gd name="T24" fmla="*/ 118 w 144"/>
                  <a:gd name="T25" fmla="*/ 63 h 102"/>
                  <a:gd name="T26" fmla="*/ 117 w 144"/>
                  <a:gd name="T27" fmla="*/ 63 h 102"/>
                  <a:gd name="T28" fmla="*/ 111 w 144"/>
                  <a:gd name="T29" fmla="*/ 62 h 102"/>
                  <a:gd name="T30" fmla="*/ 105 w 144"/>
                  <a:gd name="T31" fmla="*/ 61 h 102"/>
                  <a:gd name="T32" fmla="*/ 100 w 144"/>
                  <a:gd name="T33" fmla="*/ 58 h 102"/>
                  <a:gd name="T34" fmla="*/ 96 w 144"/>
                  <a:gd name="T35" fmla="*/ 52 h 102"/>
                  <a:gd name="T36" fmla="*/ 92 w 144"/>
                  <a:gd name="T37" fmla="*/ 48 h 102"/>
                  <a:gd name="T38" fmla="*/ 92 w 144"/>
                  <a:gd name="T39" fmla="*/ 47 h 102"/>
                  <a:gd name="T40" fmla="*/ 87 w 144"/>
                  <a:gd name="T41" fmla="*/ 44 h 102"/>
                  <a:gd name="T42" fmla="*/ 76 w 144"/>
                  <a:gd name="T43" fmla="*/ 40 h 102"/>
                  <a:gd name="T44" fmla="*/ 76 w 144"/>
                  <a:gd name="T45" fmla="*/ 40 h 102"/>
                  <a:gd name="T46" fmla="*/ 72 w 144"/>
                  <a:gd name="T47" fmla="*/ 41 h 102"/>
                  <a:gd name="T48" fmla="*/ 72 w 144"/>
                  <a:gd name="T49" fmla="*/ 41 h 102"/>
                  <a:gd name="T50" fmla="*/ 72 w 144"/>
                  <a:gd name="T51" fmla="*/ 41 h 102"/>
                  <a:gd name="T52" fmla="*/ 72 w 144"/>
                  <a:gd name="T53" fmla="*/ 41 h 102"/>
                  <a:gd name="T54" fmla="*/ 72 w 144"/>
                  <a:gd name="T55" fmla="*/ 41 h 102"/>
                  <a:gd name="T56" fmla="*/ 73 w 144"/>
                  <a:gd name="T57" fmla="*/ 40 h 102"/>
                  <a:gd name="T58" fmla="*/ 65 w 144"/>
                  <a:gd name="T59" fmla="*/ 41 h 102"/>
                  <a:gd name="T60" fmla="*/ 67 w 144"/>
                  <a:gd name="T61" fmla="*/ 41 h 102"/>
                  <a:gd name="T62" fmla="*/ 63 w 144"/>
                  <a:gd name="T63" fmla="*/ 41 h 102"/>
                  <a:gd name="T64" fmla="*/ 53 w 144"/>
                  <a:gd name="T65" fmla="*/ 46 h 102"/>
                  <a:gd name="T66" fmla="*/ 48 w 144"/>
                  <a:gd name="T67" fmla="*/ 61 h 102"/>
                  <a:gd name="T68" fmla="*/ 53 w 144"/>
                  <a:gd name="T69" fmla="*/ 82 h 102"/>
                  <a:gd name="T70" fmla="*/ 54 w 144"/>
                  <a:gd name="T71" fmla="*/ 86 h 102"/>
                  <a:gd name="T72" fmla="*/ 51 w 144"/>
                  <a:gd name="T73" fmla="*/ 83 h 102"/>
                  <a:gd name="T74" fmla="*/ 30 w 144"/>
                  <a:gd name="T75" fmla="*/ 65 h 102"/>
                  <a:gd name="T76" fmla="*/ 16 w 144"/>
                  <a:gd name="T77" fmla="*/ 47 h 102"/>
                  <a:gd name="T78" fmla="*/ 0 w 144"/>
                  <a:gd name="T79" fmla="*/ 21 h 102"/>
                  <a:gd name="T80" fmla="*/ 40 w 144"/>
                  <a:gd name="T81" fmla="*/ 85 h 102"/>
                  <a:gd name="T82" fmla="*/ 71 w 144"/>
                  <a:gd name="T83" fmla="*/ 102 h 102"/>
                  <a:gd name="T84" fmla="*/ 72 w 144"/>
                  <a:gd name="T85" fmla="*/ 102 h 102"/>
                  <a:gd name="T86" fmla="*/ 66 w 144"/>
                  <a:gd name="T87" fmla="*/ 54 h 102"/>
                  <a:gd name="T88" fmla="*/ 70 w 144"/>
                  <a:gd name="T89" fmla="*/ 57 h 102"/>
                  <a:gd name="T90" fmla="*/ 68 w 144"/>
                  <a:gd name="T91" fmla="*/ 51 h 102"/>
                  <a:gd name="T92" fmla="*/ 67 w 144"/>
                  <a:gd name="T93" fmla="*/ 48 h 102"/>
                  <a:gd name="T94" fmla="*/ 67 w 144"/>
                  <a:gd name="T95" fmla="*/ 47 h 102"/>
                  <a:gd name="T96" fmla="*/ 67 w 144"/>
                  <a:gd name="T97" fmla="*/ 47 h 102"/>
                  <a:gd name="T98" fmla="*/ 67 w 144"/>
                  <a:gd name="T99" fmla="*/ 48 h 102"/>
                  <a:gd name="T100" fmla="*/ 69 w 144"/>
                  <a:gd name="T101" fmla="*/ 51 h 102"/>
                  <a:gd name="T102" fmla="*/ 71 w 144"/>
                  <a:gd name="T103" fmla="*/ 57 h 102"/>
                  <a:gd name="T104" fmla="*/ 99 w 144"/>
                  <a:gd name="T105" fmla="*/ 72 h 102"/>
                  <a:gd name="T106" fmla="*/ 125 w 144"/>
                  <a:gd name="T107" fmla="*/ 78 h 102"/>
                  <a:gd name="T108" fmla="*/ 136 w 144"/>
                  <a:gd name="T109" fmla="*/ 77 h 102"/>
                  <a:gd name="T110" fmla="*/ 144 w 144"/>
                  <a:gd name="T111" fmla="*/ 10 h 102"/>
                  <a:gd name="T112" fmla="*/ 143 w 144"/>
                  <a:gd name="T113" fmla="*/ 3 h 102"/>
                  <a:gd name="T114" fmla="*/ 139 w 144"/>
                  <a:gd name="T1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102">
                    <a:moveTo>
                      <a:pt x="49" y="79"/>
                    </a:moveTo>
                    <a:cubicBezTo>
                      <a:pt x="49" y="79"/>
                      <a:pt x="49" y="79"/>
                      <a:pt x="49" y="80"/>
                    </a:cubicBezTo>
                    <a:cubicBezTo>
                      <a:pt x="49" y="80"/>
                      <a:pt x="49" y="80"/>
                      <a:pt x="49" y="80"/>
                    </a:cubicBezTo>
                    <a:cubicBezTo>
                      <a:pt x="49" y="79"/>
                      <a:pt x="49" y="79"/>
                      <a:pt x="49" y="79"/>
                    </a:cubicBezTo>
                    <a:moveTo>
                      <a:pt x="139" y="0"/>
                    </a:moveTo>
                    <a:cubicBezTo>
                      <a:pt x="138" y="0"/>
                      <a:pt x="137" y="0"/>
                      <a:pt x="137" y="1"/>
                    </a:cubicBezTo>
                    <a:cubicBezTo>
                      <a:pt x="136" y="1"/>
                      <a:pt x="136" y="1"/>
                      <a:pt x="136" y="2"/>
                    </a:cubicBezTo>
                    <a:cubicBezTo>
                      <a:pt x="135" y="8"/>
                      <a:pt x="135" y="14"/>
                      <a:pt x="134" y="21"/>
                    </a:cubicBezTo>
                    <a:cubicBezTo>
                      <a:pt x="132" y="28"/>
                      <a:pt x="131" y="35"/>
                      <a:pt x="129" y="41"/>
                    </a:cubicBezTo>
                    <a:cubicBezTo>
                      <a:pt x="128" y="48"/>
                      <a:pt x="126" y="54"/>
                      <a:pt x="125" y="60"/>
                    </a:cubicBezTo>
                    <a:cubicBezTo>
                      <a:pt x="125" y="61"/>
                      <a:pt x="125" y="61"/>
                      <a:pt x="125" y="61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2" y="62"/>
                      <a:pt x="120" y="63"/>
                      <a:pt x="118" y="63"/>
                    </a:cubicBezTo>
                    <a:cubicBezTo>
                      <a:pt x="117" y="63"/>
                      <a:pt x="117" y="63"/>
                      <a:pt x="117" y="63"/>
                    </a:cubicBezTo>
                    <a:cubicBezTo>
                      <a:pt x="115" y="63"/>
                      <a:pt x="113" y="63"/>
                      <a:pt x="111" y="62"/>
                    </a:cubicBezTo>
                    <a:cubicBezTo>
                      <a:pt x="109" y="62"/>
                      <a:pt x="107" y="62"/>
                      <a:pt x="105" y="61"/>
                    </a:cubicBezTo>
                    <a:cubicBezTo>
                      <a:pt x="103" y="60"/>
                      <a:pt x="101" y="59"/>
                      <a:pt x="100" y="58"/>
                    </a:cubicBezTo>
                    <a:cubicBezTo>
                      <a:pt x="98" y="56"/>
                      <a:pt x="97" y="54"/>
                      <a:pt x="96" y="52"/>
                    </a:cubicBezTo>
                    <a:cubicBezTo>
                      <a:pt x="95" y="51"/>
                      <a:pt x="94" y="50"/>
                      <a:pt x="92" y="48"/>
                    </a:cubicBezTo>
                    <a:cubicBezTo>
                      <a:pt x="92" y="48"/>
                      <a:pt x="92" y="48"/>
                      <a:pt x="92" y="47"/>
                    </a:cubicBezTo>
                    <a:cubicBezTo>
                      <a:pt x="90" y="46"/>
                      <a:pt x="89" y="45"/>
                      <a:pt x="87" y="44"/>
                    </a:cubicBezTo>
                    <a:cubicBezTo>
                      <a:pt x="83" y="41"/>
                      <a:pt x="79" y="40"/>
                      <a:pt x="76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3" y="40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2" y="41"/>
                      <a:pt x="72" y="41"/>
                      <a:pt x="72" y="41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70" y="40"/>
                      <a:pt x="68" y="40"/>
                      <a:pt x="65" y="41"/>
                    </a:cubicBezTo>
                    <a:cubicBezTo>
                      <a:pt x="66" y="41"/>
                      <a:pt x="67" y="41"/>
                      <a:pt x="67" y="41"/>
                    </a:cubicBezTo>
                    <a:cubicBezTo>
                      <a:pt x="67" y="41"/>
                      <a:pt x="65" y="41"/>
                      <a:pt x="63" y="41"/>
                    </a:cubicBezTo>
                    <a:cubicBezTo>
                      <a:pt x="59" y="42"/>
                      <a:pt x="55" y="44"/>
                      <a:pt x="53" y="46"/>
                    </a:cubicBezTo>
                    <a:cubicBezTo>
                      <a:pt x="50" y="49"/>
                      <a:pt x="48" y="55"/>
                      <a:pt x="48" y="61"/>
                    </a:cubicBezTo>
                    <a:cubicBezTo>
                      <a:pt x="48" y="68"/>
                      <a:pt x="49" y="75"/>
                      <a:pt x="53" y="82"/>
                    </a:cubicBezTo>
                    <a:cubicBezTo>
                      <a:pt x="54" y="86"/>
                      <a:pt x="54" y="86"/>
                      <a:pt x="54" y="86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44" y="78"/>
                      <a:pt x="37" y="72"/>
                      <a:pt x="30" y="65"/>
                    </a:cubicBezTo>
                    <a:cubicBezTo>
                      <a:pt x="25" y="59"/>
                      <a:pt x="20" y="53"/>
                      <a:pt x="16" y="47"/>
                    </a:cubicBezTo>
                    <a:cubicBezTo>
                      <a:pt x="10" y="39"/>
                      <a:pt x="4" y="30"/>
                      <a:pt x="0" y="21"/>
                    </a:cubicBezTo>
                    <a:cubicBezTo>
                      <a:pt x="8" y="45"/>
                      <a:pt x="22" y="68"/>
                      <a:pt x="40" y="85"/>
                    </a:cubicBezTo>
                    <a:cubicBezTo>
                      <a:pt x="49" y="94"/>
                      <a:pt x="60" y="102"/>
                      <a:pt x="71" y="102"/>
                    </a:cubicBezTo>
                    <a:cubicBezTo>
                      <a:pt x="72" y="102"/>
                      <a:pt x="72" y="102"/>
                      <a:pt x="72" y="102"/>
                    </a:cubicBezTo>
                    <a:cubicBezTo>
                      <a:pt x="65" y="87"/>
                      <a:pt x="63" y="70"/>
                      <a:pt x="66" y="54"/>
                    </a:cubicBezTo>
                    <a:cubicBezTo>
                      <a:pt x="68" y="55"/>
                      <a:pt x="69" y="56"/>
                      <a:pt x="70" y="57"/>
                    </a:cubicBezTo>
                    <a:cubicBezTo>
                      <a:pt x="69" y="55"/>
                      <a:pt x="69" y="53"/>
                      <a:pt x="68" y="51"/>
                    </a:cubicBezTo>
                    <a:cubicBezTo>
                      <a:pt x="68" y="50"/>
                      <a:pt x="67" y="49"/>
                      <a:pt x="67" y="48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7"/>
                      <a:pt x="67" y="47"/>
                      <a:pt x="67" y="47"/>
                    </a:cubicBezTo>
                    <a:cubicBezTo>
                      <a:pt x="67" y="47"/>
                      <a:pt x="67" y="47"/>
                      <a:pt x="67" y="48"/>
                    </a:cubicBezTo>
                    <a:cubicBezTo>
                      <a:pt x="68" y="49"/>
                      <a:pt x="68" y="50"/>
                      <a:pt x="69" y="51"/>
                    </a:cubicBezTo>
                    <a:cubicBezTo>
                      <a:pt x="69" y="53"/>
                      <a:pt x="70" y="55"/>
                      <a:pt x="71" y="57"/>
                    </a:cubicBezTo>
                    <a:cubicBezTo>
                      <a:pt x="80" y="63"/>
                      <a:pt x="89" y="68"/>
                      <a:pt x="99" y="72"/>
                    </a:cubicBezTo>
                    <a:cubicBezTo>
                      <a:pt x="107" y="76"/>
                      <a:pt x="116" y="78"/>
                      <a:pt x="125" y="78"/>
                    </a:cubicBezTo>
                    <a:cubicBezTo>
                      <a:pt x="129" y="78"/>
                      <a:pt x="132" y="77"/>
                      <a:pt x="136" y="77"/>
                    </a:cubicBezTo>
                    <a:cubicBezTo>
                      <a:pt x="139" y="54"/>
                      <a:pt x="141" y="32"/>
                      <a:pt x="144" y="10"/>
                    </a:cubicBezTo>
                    <a:cubicBezTo>
                      <a:pt x="144" y="8"/>
                      <a:pt x="144" y="5"/>
                      <a:pt x="143" y="3"/>
                    </a:cubicBezTo>
                    <a:cubicBezTo>
                      <a:pt x="142" y="1"/>
                      <a:pt x="140" y="0"/>
                      <a:pt x="139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59">
                <a:extLst>
                  <a:ext uri="{FF2B5EF4-FFF2-40B4-BE49-F238E27FC236}">
                    <a16:creationId xmlns:a16="http://schemas.microsoft.com/office/drawing/2014/main" id="{9144DC38-D389-4A11-91DE-9270FA9844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6" y="28"/>
                <a:ext cx="118" cy="103"/>
              </a:xfrm>
              <a:custGeom>
                <a:avLst/>
                <a:gdLst>
                  <a:gd name="T0" fmla="*/ 37 w 51"/>
                  <a:gd name="T1" fmla="*/ 5 h 45"/>
                  <a:gd name="T2" fmla="*/ 33 w 51"/>
                  <a:gd name="T3" fmla="*/ 9 h 45"/>
                  <a:gd name="T4" fmla="*/ 35 w 51"/>
                  <a:gd name="T5" fmla="*/ 40 h 45"/>
                  <a:gd name="T6" fmla="*/ 33 w 51"/>
                  <a:gd name="T7" fmla="*/ 39 h 45"/>
                  <a:gd name="T8" fmla="*/ 33 w 51"/>
                  <a:gd name="T9" fmla="*/ 39 h 45"/>
                  <a:gd name="T10" fmla="*/ 33 w 51"/>
                  <a:gd name="T11" fmla="*/ 38 h 45"/>
                  <a:gd name="T12" fmla="*/ 0 w 51"/>
                  <a:gd name="T13" fmla="*/ 6 h 45"/>
                  <a:gd name="T14" fmla="*/ 14 w 51"/>
                  <a:gd name="T15" fmla="*/ 24 h 45"/>
                  <a:gd name="T16" fmla="*/ 35 w 51"/>
                  <a:gd name="T17" fmla="*/ 42 h 45"/>
                  <a:gd name="T18" fmla="*/ 38 w 51"/>
                  <a:gd name="T19" fmla="*/ 45 h 45"/>
                  <a:gd name="T20" fmla="*/ 37 w 51"/>
                  <a:gd name="T21" fmla="*/ 41 h 45"/>
                  <a:gd name="T22" fmla="*/ 32 w 51"/>
                  <a:gd name="T23" fmla="*/ 20 h 45"/>
                  <a:gd name="T24" fmla="*/ 37 w 51"/>
                  <a:gd name="T25" fmla="*/ 5 h 45"/>
                  <a:gd name="T26" fmla="*/ 49 w 51"/>
                  <a:gd name="T27" fmla="*/ 0 h 45"/>
                  <a:gd name="T28" fmla="*/ 47 w 51"/>
                  <a:gd name="T29" fmla="*/ 0 h 45"/>
                  <a:gd name="T30" fmla="*/ 51 w 51"/>
                  <a:gd name="T31" fmla="*/ 0 h 45"/>
                  <a:gd name="T32" fmla="*/ 49 w 51"/>
                  <a:gd name="T3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45">
                    <a:moveTo>
                      <a:pt x="37" y="5"/>
                    </a:moveTo>
                    <a:cubicBezTo>
                      <a:pt x="35" y="6"/>
                      <a:pt x="34" y="8"/>
                      <a:pt x="33" y="9"/>
                    </a:cubicBezTo>
                    <a:cubicBezTo>
                      <a:pt x="29" y="18"/>
                      <a:pt x="32" y="31"/>
                      <a:pt x="35" y="40"/>
                    </a:cubicBezTo>
                    <a:cubicBezTo>
                      <a:pt x="34" y="39"/>
                      <a:pt x="34" y="39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20" y="29"/>
                      <a:pt x="9" y="19"/>
                      <a:pt x="0" y="6"/>
                    </a:cubicBezTo>
                    <a:cubicBezTo>
                      <a:pt x="4" y="12"/>
                      <a:pt x="9" y="18"/>
                      <a:pt x="14" y="24"/>
                    </a:cubicBezTo>
                    <a:cubicBezTo>
                      <a:pt x="21" y="31"/>
                      <a:pt x="28" y="37"/>
                      <a:pt x="35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3" y="34"/>
                      <a:pt x="32" y="27"/>
                      <a:pt x="32" y="20"/>
                    </a:cubicBezTo>
                    <a:cubicBezTo>
                      <a:pt x="32" y="14"/>
                      <a:pt x="34" y="8"/>
                      <a:pt x="37" y="5"/>
                    </a:cubicBezTo>
                    <a:moveTo>
                      <a:pt x="49" y="0"/>
                    </a:moveTo>
                    <a:cubicBezTo>
                      <a:pt x="48" y="0"/>
                      <a:pt x="48" y="0"/>
                      <a:pt x="47" y="0"/>
                    </a:cubicBezTo>
                    <a:cubicBezTo>
                      <a:pt x="49" y="0"/>
                      <a:pt x="51" y="0"/>
                      <a:pt x="51" y="0"/>
                    </a:cubicBezTo>
                    <a:cubicBezTo>
                      <a:pt x="51" y="0"/>
                      <a:pt x="50" y="0"/>
                      <a:pt x="49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60">
                <a:extLst>
                  <a:ext uri="{FF2B5EF4-FFF2-40B4-BE49-F238E27FC236}">
                    <a16:creationId xmlns:a16="http://schemas.microsoft.com/office/drawing/2014/main" id="{0AC5E135-E45B-4759-86DF-E9F9EDB0B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5" y="25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1 w 2"/>
                  <a:gd name="T3" fmla="*/ 0 h 1"/>
                  <a:gd name="T4" fmla="*/ 0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61">
                <a:extLst>
                  <a:ext uri="{FF2B5EF4-FFF2-40B4-BE49-F238E27FC236}">
                    <a16:creationId xmlns:a16="http://schemas.microsoft.com/office/drawing/2014/main" id="{5C5139C8-5458-4D2B-9054-C8C9C24E6E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5" y="-62"/>
                <a:ext cx="148" cy="140"/>
              </a:xfrm>
              <a:custGeom>
                <a:avLst/>
                <a:gdLst>
                  <a:gd name="T0" fmla="*/ 2 w 64"/>
                  <a:gd name="T1" fmla="*/ 38 h 61"/>
                  <a:gd name="T2" fmla="*/ 0 w 64"/>
                  <a:gd name="T3" fmla="*/ 39 h 61"/>
                  <a:gd name="T4" fmla="*/ 0 w 64"/>
                  <a:gd name="T5" fmla="*/ 39 h 61"/>
                  <a:gd name="T6" fmla="*/ 0 w 64"/>
                  <a:gd name="T7" fmla="*/ 39 h 61"/>
                  <a:gd name="T8" fmla="*/ 0 w 64"/>
                  <a:gd name="T9" fmla="*/ 39 h 61"/>
                  <a:gd name="T10" fmla="*/ 0 w 64"/>
                  <a:gd name="T11" fmla="*/ 39 h 61"/>
                  <a:gd name="T12" fmla="*/ 4 w 64"/>
                  <a:gd name="T13" fmla="*/ 38 h 61"/>
                  <a:gd name="T14" fmla="*/ 4 w 64"/>
                  <a:gd name="T15" fmla="*/ 38 h 61"/>
                  <a:gd name="T16" fmla="*/ 15 w 64"/>
                  <a:gd name="T17" fmla="*/ 42 h 61"/>
                  <a:gd name="T18" fmla="*/ 20 w 64"/>
                  <a:gd name="T19" fmla="*/ 45 h 61"/>
                  <a:gd name="T20" fmla="*/ 12 w 64"/>
                  <a:gd name="T21" fmla="*/ 40 h 61"/>
                  <a:gd name="T22" fmla="*/ 2 w 64"/>
                  <a:gd name="T23" fmla="*/ 38 h 61"/>
                  <a:gd name="T24" fmla="*/ 64 w 64"/>
                  <a:gd name="T25" fmla="*/ 0 h 61"/>
                  <a:gd name="T26" fmla="*/ 63 w 64"/>
                  <a:gd name="T27" fmla="*/ 2 h 61"/>
                  <a:gd name="T28" fmla="*/ 52 w 64"/>
                  <a:gd name="T29" fmla="*/ 58 h 61"/>
                  <a:gd name="T30" fmla="*/ 45 w 64"/>
                  <a:gd name="T31" fmla="*/ 60 h 61"/>
                  <a:gd name="T32" fmla="*/ 32 w 64"/>
                  <a:gd name="T33" fmla="*/ 58 h 61"/>
                  <a:gd name="T34" fmla="*/ 24 w 64"/>
                  <a:gd name="T35" fmla="*/ 50 h 61"/>
                  <a:gd name="T36" fmla="*/ 28 w 64"/>
                  <a:gd name="T37" fmla="*/ 56 h 61"/>
                  <a:gd name="T38" fmla="*/ 33 w 64"/>
                  <a:gd name="T39" fmla="*/ 59 h 61"/>
                  <a:gd name="T40" fmla="*/ 39 w 64"/>
                  <a:gd name="T41" fmla="*/ 60 h 61"/>
                  <a:gd name="T42" fmla="*/ 45 w 64"/>
                  <a:gd name="T43" fmla="*/ 61 h 61"/>
                  <a:gd name="T44" fmla="*/ 46 w 64"/>
                  <a:gd name="T45" fmla="*/ 61 h 61"/>
                  <a:gd name="T46" fmla="*/ 52 w 64"/>
                  <a:gd name="T47" fmla="*/ 59 h 61"/>
                  <a:gd name="T48" fmla="*/ 53 w 64"/>
                  <a:gd name="T49" fmla="*/ 59 h 61"/>
                  <a:gd name="T50" fmla="*/ 53 w 64"/>
                  <a:gd name="T51" fmla="*/ 58 h 61"/>
                  <a:gd name="T52" fmla="*/ 57 w 64"/>
                  <a:gd name="T53" fmla="*/ 39 h 61"/>
                  <a:gd name="T54" fmla="*/ 62 w 64"/>
                  <a:gd name="T55" fmla="*/ 19 h 61"/>
                  <a:gd name="T56" fmla="*/ 64 w 64"/>
                  <a:gd name="T57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61">
                    <a:moveTo>
                      <a:pt x="2" y="38"/>
                    </a:moveTo>
                    <a:cubicBezTo>
                      <a:pt x="0" y="38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1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7" y="38"/>
                      <a:pt x="11" y="39"/>
                      <a:pt x="15" y="42"/>
                    </a:cubicBezTo>
                    <a:cubicBezTo>
                      <a:pt x="17" y="43"/>
                      <a:pt x="18" y="44"/>
                      <a:pt x="20" y="45"/>
                    </a:cubicBezTo>
                    <a:cubicBezTo>
                      <a:pt x="17" y="41"/>
                      <a:pt x="17" y="42"/>
                      <a:pt x="12" y="40"/>
                    </a:cubicBezTo>
                    <a:cubicBezTo>
                      <a:pt x="9" y="39"/>
                      <a:pt x="6" y="38"/>
                      <a:pt x="2" y="38"/>
                    </a:cubicBezTo>
                    <a:moveTo>
                      <a:pt x="64" y="0"/>
                    </a:moveTo>
                    <a:cubicBezTo>
                      <a:pt x="64" y="0"/>
                      <a:pt x="64" y="1"/>
                      <a:pt x="63" y="2"/>
                    </a:cubicBezTo>
                    <a:cubicBezTo>
                      <a:pt x="59" y="21"/>
                      <a:pt x="56" y="39"/>
                      <a:pt x="52" y="58"/>
                    </a:cubicBezTo>
                    <a:cubicBezTo>
                      <a:pt x="50" y="60"/>
                      <a:pt x="48" y="60"/>
                      <a:pt x="45" y="60"/>
                    </a:cubicBezTo>
                    <a:cubicBezTo>
                      <a:pt x="41" y="60"/>
                      <a:pt x="36" y="59"/>
                      <a:pt x="32" y="58"/>
                    </a:cubicBezTo>
                    <a:cubicBezTo>
                      <a:pt x="28" y="56"/>
                      <a:pt x="26" y="54"/>
                      <a:pt x="24" y="50"/>
                    </a:cubicBezTo>
                    <a:cubicBezTo>
                      <a:pt x="25" y="52"/>
                      <a:pt x="26" y="54"/>
                      <a:pt x="28" y="56"/>
                    </a:cubicBezTo>
                    <a:cubicBezTo>
                      <a:pt x="29" y="57"/>
                      <a:pt x="31" y="58"/>
                      <a:pt x="33" y="59"/>
                    </a:cubicBezTo>
                    <a:cubicBezTo>
                      <a:pt x="35" y="60"/>
                      <a:pt x="37" y="60"/>
                      <a:pt x="39" y="60"/>
                    </a:cubicBezTo>
                    <a:cubicBezTo>
                      <a:pt x="41" y="61"/>
                      <a:pt x="43" y="61"/>
                      <a:pt x="45" y="61"/>
                    </a:cubicBezTo>
                    <a:cubicBezTo>
                      <a:pt x="45" y="61"/>
                      <a:pt x="45" y="61"/>
                      <a:pt x="46" y="61"/>
                    </a:cubicBezTo>
                    <a:cubicBezTo>
                      <a:pt x="48" y="61"/>
                      <a:pt x="50" y="60"/>
                      <a:pt x="52" y="59"/>
                    </a:cubicBezTo>
                    <a:cubicBezTo>
                      <a:pt x="53" y="59"/>
                      <a:pt x="53" y="59"/>
                      <a:pt x="53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2"/>
                      <a:pt x="56" y="46"/>
                      <a:pt x="57" y="39"/>
                    </a:cubicBezTo>
                    <a:cubicBezTo>
                      <a:pt x="59" y="33"/>
                      <a:pt x="60" y="26"/>
                      <a:pt x="62" y="19"/>
                    </a:cubicBezTo>
                    <a:cubicBezTo>
                      <a:pt x="63" y="12"/>
                      <a:pt x="63" y="6"/>
                      <a:pt x="64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62">
                <a:extLst>
                  <a:ext uri="{FF2B5EF4-FFF2-40B4-BE49-F238E27FC236}">
                    <a16:creationId xmlns:a16="http://schemas.microsoft.com/office/drawing/2014/main" id="{6A716B71-9BC6-4E26-9EC2-A215B2B66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4" y="41"/>
                <a:ext cx="9" cy="24"/>
              </a:xfrm>
              <a:custGeom>
                <a:avLst/>
                <a:gdLst>
                  <a:gd name="T0" fmla="*/ 0 w 4"/>
                  <a:gd name="T1" fmla="*/ 0 h 10"/>
                  <a:gd name="T2" fmla="*/ 0 w 4"/>
                  <a:gd name="T3" fmla="*/ 0 h 10"/>
                  <a:gd name="T4" fmla="*/ 0 w 4"/>
                  <a:gd name="T5" fmla="*/ 1 h 10"/>
                  <a:gd name="T6" fmla="*/ 1 w 4"/>
                  <a:gd name="T7" fmla="*/ 4 h 10"/>
                  <a:gd name="T8" fmla="*/ 3 w 4"/>
                  <a:gd name="T9" fmla="*/ 10 h 10"/>
                  <a:gd name="T10" fmla="*/ 4 w 4"/>
                  <a:gd name="T11" fmla="*/ 10 h 10"/>
                  <a:gd name="T12" fmla="*/ 2 w 4"/>
                  <a:gd name="T13" fmla="*/ 4 h 10"/>
                  <a:gd name="T14" fmla="*/ 0 w 4"/>
                  <a:gd name="T15" fmla="*/ 1 h 10"/>
                  <a:gd name="T16" fmla="*/ 0 w 4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1" y="3"/>
                      <a:pt x="1" y="4"/>
                    </a:cubicBezTo>
                    <a:cubicBezTo>
                      <a:pt x="2" y="6"/>
                      <a:pt x="2" y="8"/>
                      <a:pt x="3" y="10"/>
                    </a:cubicBezTo>
                    <a:cubicBezTo>
                      <a:pt x="3" y="10"/>
                      <a:pt x="4" y="10"/>
                      <a:pt x="4" y="10"/>
                    </a:cubicBezTo>
                    <a:cubicBezTo>
                      <a:pt x="3" y="8"/>
                      <a:pt x="2" y="6"/>
                      <a:pt x="2" y="4"/>
                    </a:cubicBezTo>
                    <a:cubicBezTo>
                      <a:pt x="1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63">
                <a:extLst>
                  <a:ext uri="{FF2B5EF4-FFF2-40B4-BE49-F238E27FC236}">
                    <a16:creationId xmlns:a16="http://schemas.microsoft.com/office/drawing/2014/main" id="{923F57A9-F0E0-4BD8-AA9B-D7CDEEB60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" y="1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64">
                <a:extLst>
                  <a:ext uri="{FF2B5EF4-FFF2-40B4-BE49-F238E27FC236}">
                    <a16:creationId xmlns:a16="http://schemas.microsoft.com/office/drawing/2014/main" id="{AA47C1BA-82AF-4F8F-AE46-0B01CBBAA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314"/>
                <a:ext cx="74" cy="41"/>
              </a:xfrm>
              <a:custGeom>
                <a:avLst/>
                <a:gdLst>
                  <a:gd name="T0" fmla="*/ 0 w 32"/>
                  <a:gd name="T1" fmla="*/ 0 h 18"/>
                  <a:gd name="T2" fmla="*/ 0 w 32"/>
                  <a:gd name="T3" fmla="*/ 0 h 18"/>
                  <a:gd name="T4" fmla="*/ 32 w 32"/>
                  <a:gd name="T5" fmla="*/ 18 h 18"/>
                  <a:gd name="T6" fmla="*/ 32 w 32"/>
                  <a:gd name="T7" fmla="*/ 16 h 18"/>
                  <a:gd name="T8" fmla="*/ 0 w 3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8"/>
                      <a:pt x="32" y="17"/>
                      <a:pt x="32" y="1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165">
                <a:extLst>
                  <a:ext uri="{FF2B5EF4-FFF2-40B4-BE49-F238E27FC236}">
                    <a16:creationId xmlns:a16="http://schemas.microsoft.com/office/drawing/2014/main" id="{8BDB2E22-7048-4F58-AED1-943E86A67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150"/>
                <a:ext cx="74" cy="201"/>
              </a:xfrm>
              <a:custGeom>
                <a:avLst/>
                <a:gdLst>
                  <a:gd name="T0" fmla="*/ 7 w 32"/>
                  <a:gd name="T1" fmla="*/ 0 h 87"/>
                  <a:gd name="T2" fmla="*/ 7 w 32"/>
                  <a:gd name="T3" fmla="*/ 4 h 87"/>
                  <a:gd name="T4" fmla="*/ 6 w 32"/>
                  <a:gd name="T5" fmla="*/ 14 h 87"/>
                  <a:gd name="T6" fmla="*/ 0 w 32"/>
                  <a:gd name="T7" fmla="*/ 71 h 87"/>
                  <a:gd name="T8" fmla="*/ 32 w 32"/>
                  <a:gd name="T9" fmla="*/ 87 h 87"/>
                  <a:gd name="T10" fmla="*/ 7 w 32"/>
                  <a:gd name="T1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87">
                    <a:moveTo>
                      <a:pt x="7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6" y="7"/>
                      <a:pt x="6" y="10"/>
                      <a:pt x="6" y="14"/>
                    </a:cubicBezTo>
                    <a:cubicBezTo>
                      <a:pt x="4" y="29"/>
                      <a:pt x="2" y="49"/>
                      <a:pt x="0" y="71"/>
                    </a:cubicBezTo>
                    <a:cubicBezTo>
                      <a:pt x="32" y="87"/>
                      <a:pt x="32" y="87"/>
                      <a:pt x="32" y="87"/>
                    </a:cubicBezTo>
                    <a:cubicBezTo>
                      <a:pt x="28" y="76"/>
                      <a:pt x="7" y="4"/>
                      <a:pt x="7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166">
                <a:extLst>
                  <a:ext uri="{FF2B5EF4-FFF2-40B4-BE49-F238E27FC236}">
                    <a16:creationId xmlns:a16="http://schemas.microsoft.com/office/drawing/2014/main" id="{F6A41221-CDC2-4BBF-969D-4DC5E84BA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" y="159"/>
                <a:ext cx="19" cy="155"/>
              </a:xfrm>
              <a:custGeom>
                <a:avLst/>
                <a:gdLst>
                  <a:gd name="T0" fmla="*/ 8 w 8"/>
                  <a:gd name="T1" fmla="*/ 0 h 67"/>
                  <a:gd name="T2" fmla="*/ 0 w 8"/>
                  <a:gd name="T3" fmla="*/ 66 h 67"/>
                  <a:gd name="T4" fmla="*/ 1 w 8"/>
                  <a:gd name="T5" fmla="*/ 67 h 67"/>
                  <a:gd name="T6" fmla="*/ 1 w 8"/>
                  <a:gd name="T7" fmla="*/ 67 h 67"/>
                  <a:gd name="T8" fmla="*/ 7 w 8"/>
                  <a:gd name="T9" fmla="*/ 10 h 67"/>
                  <a:gd name="T10" fmla="*/ 8 w 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7">
                    <a:moveTo>
                      <a:pt x="8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3" y="45"/>
                      <a:pt x="5" y="25"/>
                      <a:pt x="7" y="10"/>
                    </a:cubicBezTo>
                    <a:cubicBezTo>
                      <a:pt x="7" y="6"/>
                      <a:pt x="7" y="3"/>
                      <a:pt x="8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167">
                <a:extLst>
                  <a:ext uri="{FF2B5EF4-FFF2-40B4-BE49-F238E27FC236}">
                    <a16:creationId xmlns:a16="http://schemas.microsoft.com/office/drawing/2014/main" id="{E2A7701F-2D25-4C80-A206-C677CB97C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" y="-598"/>
                <a:ext cx="330" cy="626"/>
              </a:xfrm>
              <a:custGeom>
                <a:avLst/>
                <a:gdLst>
                  <a:gd name="T0" fmla="*/ 0 w 143"/>
                  <a:gd name="T1" fmla="*/ 73 h 271"/>
                  <a:gd name="T2" fmla="*/ 0 w 143"/>
                  <a:gd name="T3" fmla="*/ 211 h 271"/>
                  <a:gd name="T4" fmla="*/ 8 w 143"/>
                  <a:gd name="T5" fmla="*/ 232 h 271"/>
                  <a:gd name="T6" fmla="*/ 36 w 143"/>
                  <a:gd name="T7" fmla="*/ 255 h 271"/>
                  <a:gd name="T8" fmla="*/ 63 w 143"/>
                  <a:gd name="T9" fmla="*/ 271 h 271"/>
                  <a:gd name="T10" fmla="*/ 86 w 143"/>
                  <a:gd name="T11" fmla="*/ 250 h 271"/>
                  <a:gd name="T12" fmla="*/ 98 w 143"/>
                  <a:gd name="T13" fmla="*/ 227 h 271"/>
                  <a:gd name="T14" fmla="*/ 98 w 143"/>
                  <a:gd name="T15" fmla="*/ 206 h 271"/>
                  <a:gd name="T16" fmla="*/ 141 w 143"/>
                  <a:gd name="T17" fmla="*/ 165 h 271"/>
                  <a:gd name="T18" fmla="*/ 143 w 143"/>
                  <a:gd name="T19" fmla="*/ 76 h 271"/>
                  <a:gd name="T20" fmla="*/ 74 w 143"/>
                  <a:gd name="T21" fmla="*/ 1 h 271"/>
                  <a:gd name="T22" fmla="*/ 73 w 143"/>
                  <a:gd name="T23" fmla="*/ 1 h 271"/>
                  <a:gd name="T24" fmla="*/ 0 w 143"/>
                  <a:gd name="T25" fmla="*/ 73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3" h="271">
                    <a:moveTo>
                      <a:pt x="0" y="73"/>
                    </a:move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9"/>
                      <a:pt x="3" y="226"/>
                      <a:pt x="8" y="232"/>
                    </a:cubicBezTo>
                    <a:cubicBezTo>
                      <a:pt x="16" y="242"/>
                      <a:pt x="25" y="249"/>
                      <a:pt x="36" y="255"/>
                    </a:cubicBezTo>
                    <a:cubicBezTo>
                      <a:pt x="63" y="271"/>
                      <a:pt x="63" y="271"/>
                      <a:pt x="63" y="271"/>
                    </a:cubicBezTo>
                    <a:cubicBezTo>
                      <a:pt x="86" y="250"/>
                      <a:pt x="86" y="250"/>
                      <a:pt x="86" y="250"/>
                    </a:cubicBezTo>
                    <a:cubicBezTo>
                      <a:pt x="93" y="244"/>
                      <a:pt x="97" y="236"/>
                      <a:pt x="98" y="227"/>
                    </a:cubicBezTo>
                    <a:cubicBezTo>
                      <a:pt x="98" y="217"/>
                      <a:pt x="98" y="206"/>
                      <a:pt x="98" y="206"/>
                    </a:cubicBezTo>
                    <a:cubicBezTo>
                      <a:pt x="98" y="206"/>
                      <a:pt x="137" y="204"/>
                      <a:pt x="141" y="165"/>
                    </a:cubicBezTo>
                    <a:cubicBezTo>
                      <a:pt x="142" y="147"/>
                      <a:pt x="143" y="110"/>
                      <a:pt x="143" y="76"/>
                    </a:cubicBezTo>
                    <a:cubicBezTo>
                      <a:pt x="143" y="37"/>
                      <a:pt x="113" y="4"/>
                      <a:pt x="74" y="1"/>
                    </a:cubicBezTo>
                    <a:cubicBezTo>
                      <a:pt x="73" y="1"/>
                      <a:pt x="73" y="1"/>
                      <a:pt x="73" y="1"/>
                    </a:cubicBezTo>
                    <a:cubicBezTo>
                      <a:pt x="33" y="0"/>
                      <a:pt x="0" y="32"/>
                      <a:pt x="0" y="73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68">
                <a:extLst>
                  <a:ext uri="{FF2B5EF4-FFF2-40B4-BE49-F238E27FC236}">
                    <a16:creationId xmlns:a16="http://schemas.microsoft.com/office/drawing/2014/main" id="{F54AEBC4-38F9-4D98-8EEB-8C85A477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" y="-164"/>
                <a:ext cx="113" cy="67"/>
              </a:xfrm>
              <a:custGeom>
                <a:avLst/>
                <a:gdLst>
                  <a:gd name="T0" fmla="*/ 49 w 49"/>
                  <a:gd name="T1" fmla="*/ 18 h 29"/>
                  <a:gd name="T2" fmla="*/ 0 w 49"/>
                  <a:gd name="T3" fmla="*/ 0 h 29"/>
                  <a:gd name="T4" fmla="*/ 49 w 49"/>
                  <a:gd name="T5" fmla="*/ 28 h 29"/>
                  <a:gd name="T6" fmla="*/ 49 w 49"/>
                  <a:gd name="T7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" h="29">
                    <a:moveTo>
                      <a:pt x="49" y="18"/>
                    </a:moveTo>
                    <a:cubicBezTo>
                      <a:pt x="49" y="18"/>
                      <a:pt x="25" y="18"/>
                      <a:pt x="0" y="0"/>
                    </a:cubicBezTo>
                    <a:cubicBezTo>
                      <a:pt x="0" y="0"/>
                      <a:pt x="10" y="29"/>
                      <a:pt x="49" y="28"/>
                    </a:cubicBezTo>
                    <a:lnTo>
                      <a:pt x="49" y="18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69">
                <a:extLst>
                  <a:ext uri="{FF2B5EF4-FFF2-40B4-BE49-F238E27FC236}">
                    <a16:creationId xmlns:a16="http://schemas.microsoft.com/office/drawing/2014/main" id="{20113F62-380C-428B-8A51-14B443E98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-379"/>
                <a:ext cx="26" cy="26"/>
              </a:xfrm>
              <a:custGeom>
                <a:avLst/>
                <a:gdLst>
                  <a:gd name="T0" fmla="*/ 11 w 11"/>
                  <a:gd name="T1" fmla="*/ 5 h 11"/>
                  <a:gd name="T2" fmla="*/ 5 w 11"/>
                  <a:gd name="T3" fmla="*/ 11 h 11"/>
                  <a:gd name="T4" fmla="*/ 0 w 11"/>
                  <a:gd name="T5" fmla="*/ 5 h 11"/>
                  <a:gd name="T6" fmla="*/ 5 w 11"/>
                  <a:gd name="T7" fmla="*/ 0 h 11"/>
                  <a:gd name="T8" fmla="*/ 11 w 11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5"/>
                    </a:moveTo>
                    <a:cubicBezTo>
                      <a:pt x="11" y="8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70">
                <a:extLst>
                  <a:ext uri="{FF2B5EF4-FFF2-40B4-BE49-F238E27FC236}">
                    <a16:creationId xmlns:a16="http://schemas.microsoft.com/office/drawing/2014/main" id="{8DDAC529-E6C5-4CE5-94A6-619BE0D9F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9" y="-404"/>
                <a:ext cx="53" cy="19"/>
              </a:xfrm>
              <a:custGeom>
                <a:avLst/>
                <a:gdLst>
                  <a:gd name="T0" fmla="*/ 22 w 23"/>
                  <a:gd name="T1" fmla="*/ 7 h 8"/>
                  <a:gd name="T2" fmla="*/ 12 w 23"/>
                  <a:gd name="T3" fmla="*/ 4 h 8"/>
                  <a:gd name="T4" fmla="*/ 1 w 23"/>
                  <a:gd name="T5" fmla="*/ 5 h 8"/>
                  <a:gd name="T6" fmla="*/ 3 w 23"/>
                  <a:gd name="T7" fmla="*/ 3 h 8"/>
                  <a:gd name="T8" fmla="*/ 12 w 23"/>
                  <a:gd name="T9" fmla="*/ 1 h 8"/>
                  <a:gd name="T10" fmla="*/ 20 w 23"/>
                  <a:gd name="T11" fmla="*/ 4 h 8"/>
                  <a:gd name="T12" fmla="*/ 22 w 23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8">
                    <a:moveTo>
                      <a:pt x="22" y="7"/>
                    </a:moveTo>
                    <a:cubicBezTo>
                      <a:pt x="22" y="8"/>
                      <a:pt x="18" y="5"/>
                      <a:pt x="12" y="4"/>
                    </a:cubicBezTo>
                    <a:cubicBezTo>
                      <a:pt x="6" y="3"/>
                      <a:pt x="1" y="6"/>
                      <a:pt x="1" y="5"/>
                    </a:cubicBezTo>
                    <a:cubicBezTo>
                      <a:pt x="0" y="5"/>
                      <a:pt x="1" y="4"/>
                      <a:pt x="3" y="3"/>
                    </a:cubicBezTo>
                    <a:cubicBezTo>
                      <a:pt x="5" y="1"/>
                      <a:pt x="8" y="0"/>
                      <a:pt x="12" y="1"/>
                    </a:cubicBezTo>
                    <a:cubicBezTo>
                      <a:pt x="16" y="1"/>
                      <a:pt x="19" y="3"/>
                      <a:pt x="20" y="4"/>
                    </a:cubicBezTo>
                    <a:cubicBezTo>
                      <a:pt x="22" y="6"/>
                      <a:pt x="23" y="7"/>
                      <a:pt x="22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1">
                <a:extLst>
                  <a:ext uri="{FF2B5EF4-FFF2-40B4-BE49-F238E27FC236}">
                    <a16:creationId xmlns:a16="http://schemas.microsoft.com/office/drawing/2014/main" id="{2E54CD37-4DB4-43E0-9370-B5D3AD38E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-385"/>
                <a:ext cx="26" cy="25"/>
              </a:xfrm>
              <a:custGeom>
                <a:avLst/>
                <a:gdLst>
                  <a:gd name="T0" fmla="*/ 11 w 11"/>
                  <a:gd name="T1" fmla="*/ 6 h 11"/>
                  <a:gd name="T2" fmla="*/ 5 w 11"/>
                  <a:gd name="T3" fmla="*/ 11 h 11"/>
                  <a:gd name="T4" fmla="*/ 0 w 11"/>
                  <a:gd name="T5" fmla="*/ 5 h 11"/>
                  <a:gd name="T6" fmla="*/ 6 w 11"/>
                  <a:gd name="T7" fmla="*/ 0 h 11"/>
                  <a:gd name="T8" fmla="*/ 11 w 11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1">
                    <a:moveTo>
                      <a:pt x="11" y="6"/>
                    </a:moveTo>
                    <a:cubicBezTo>
                      <a:pt x="11" y="9"/>
                      <a:pt x="8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1" y="3"/>
                      <a:pt x="11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72">
                <a:extLst>
                  <a:ext uri="{FF2B5EF4-FFF2-40B4-BE49-F238E27FC236}">
                    <a16:creationId xmlns:a16="http://schemas.microsoft.com/office/drawing/2014/main" id="{B6C9285C-6663-49B9-AAA0-9E4DD1D58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5" y="-411"/>
                <a:ext cx="51" cy="16"/>
              </a:xfrm>
              <a:custGeom>
                <a:avLst/>
                <a:gdLst>
                  <a:gd name="T0" fmla="*/ 22 w 22"/>
                  <a:gd name="T1" fmla="*/ 7 h 7"/>
                  <a:gd name="T2" fmla="*/ 11 w 22"/>
                  <a:gd name="T3" fmla="*/ 3 h 7"/>
                  <a:gd name="T4" fmla="*/ 0 w 22"/>
                  <a:gd name="T5" fmla="*/ 5 h 7"/>
                  <a:gd name="T6" fmla="*/ 3 w 22"/>
                  <a:gd name="T7" fmla="*/ 2 h 7"/>
                  <a:gd name="T8" fmla="*/ 12 w 22"/>
                  <a:gd name="T9" fmla="*/ 0 h 7"/>
                  <a:gd name="T10" fmla="*/ 20 w 22"/>
                  <a:gd name="T11" fmla="*/ 3 h 7"/>
                  <a:gd name="T12" fmla="*/ 22 w 22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7">
                    <a:moveTo>
                      <a:pt x="22" y="7"/>
                    </a:moveTo>
                    <a:cubicBezTo>
                      <a:pt x="21" y="7"/>
                      <a:pt x="17" y="4"/>
                      <a:pt x="11" y="3"/>
                    </a:cubicBezTo>
                    <a:cubicBezTo>
                      <a:pt x="5" y="3"/>
                      <a:pt x="1" y="5"/>
                      <a:pt x="0" y="5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5" y="0"/>
                      <a:pt x="18" y="2"/>
                      <a:pt x="20" y="3"/>
                    </a:cubicBezTo>
                    <a:cubicBezTo>
                      <a:pt x="22" y="5"/>
                      <a:pt x="22" y="6"/>
                      <a:pt x="22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173">
                <a:extLst>
                  <a:ext uri="{FF2B5EF4-FFF2-40B4-BE49-F238E27FC236}">
                    <a16:creationId xmlns:a16="http://schemas.microsoft.com/office/drawing/2014/main" id="{2E406731-9AD8-487E-AA4F-BAAC66DE6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" y="-404"/>
                <a:ext cx="37" cy="115"/>
              </a:xfrm>
              <a:custGeom>
                <a:avLst/>
                <a:gdLst>
                  <a:gd name="T0" fmla="*/ 0 w 16"/>
                  <a:gd name="T1" fmla="*/ 49 h 50"/>
                  <a:gd name="T2" fmla="*/ 10 w 16"/>
                  <a:gd name="T3" fmla="*/ 48 h 50"/>
                  <a:gd name="T4" fmla="*/ 13 w 16"/>
                  <a:gd name="T5" fmla="*/ 47 h 50"/>
                  <a:gd name="T6" fmla="*/ 12 w 16"/>
                  <a:gd name="T7" fmla="*/ 43 h 50"/>
                  <a:gd name="T8" fmla="*/ 9 w 16"/>
                  <a:gd name="T9" fmla="*/ 31 h 50"/>
                  <a:gd name="T10" fmla="*/ 1 w 16"/>
                  <a:gd name="T11" fmla="*/ 0 h 50"/>
                  <a:gd name="T12" fmla="*/ 11 w 16"/>
                  <a:gd name="T13" fmla="*/ 30 h 50"/>
                  <a:gd name="T14" fmla="*/ 15 w 16"/>
                  <a:gd name="T15" fmla="*/ 42 h 50"/>
                  <a:gd name="T16" fmla="*/ 15 w 16"/>
                  <a:gd name="T17" fmla="*/ 48 h 50"/>
                  <a:gd name="T18" fmla="*/ 12 w 16"/>
                  <a:gd name="T19" fmla="*/ 50 h 50"/>
                  <a:gd name="T20" fmla="*/ 10 w 16"/>
                  <a:gd name="T21" fmla="*/ 50 h 50"/>
                  <a:gd name="T22" fmla="*/ 0 w 16"/>
                  <a:gd name="T23" fmla="*/ 49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50">
                    <a:moveTo>
                      <a:pt x="0" y="49"/>
                    </a:moveTo>
                    <a:cubicBezTo>
                      <a:pt x="0" y="49"/>
                      <a:pt x="4" y="49"/>
                      <a:pt x="10" y="48"/>
                    </a:cubicBezTo>
                    <a:cubicBezTo>
                      <a:pt x="11" y="48"/>
                      <a:pt x="13" y="48"/>
                      <a:pt x="13" y="47"/>
                    </a:cubicBezTo>
                    <a:cubicBezTo>
                      <a:pt x="13" y="46"/>
                      <a:pt x="13" y="44"/>
                      <a:pt x="12" y="43"/>
                    </a:cubicBezTo>
                    <a:cubicBezTo>
                      <a:pt x="11" y="39"/>
                      <a:pt x="10" y="35"/>
                      <a:pt x="9" y="31"/>
                    </a:cubicBezTo>
                    <a:cubicBezTo>
                      <a:pt x="4" y="14"/>
                      <a:pt x="1" y="0"/>
                      <a:pt x="1" y="0"/>
                    </a:cubicBezTo>
                    <a:cubicBezTo>
                      <a:pt x="2" y="0"/>
                      <a:pt x="6" y="13"/>
                      <a:pt x="11" y="30"/>
                    </a:cubicBezTo>
                    <a:cubicBezTo>
                      <a:pt x="12" y="34"/>
                      <a:pt x="13" y="38"/>
                      <a:pt x="15" y="42"/>
                    </a:cubicBezTo>
                    <a:cubicBezTo>
                      <a:pt x="15" y="44"/>
                      <a:pt x="16" y="46"/>
                      <a:pt x="15" y="48"/>
                    </a:cubicBezTo>
                    <a:cubicBezTo>
                      <a:pt x="14" y="49"/>
                      <a:pt x="13" y="50"/>
                      <a:pt x="12" y="50"/>
                    </a:cubicBezTo>
                    <a:cubicBezTo>
                      <a:pt x="11" y="50"/>
                      <a:pt x="10" y="50"/>
                      <a:pt x="10" y="50"/>
                    </a:cubicBezTo>
                    <a:cubicBezTo>
                      <a:pt x="4" y="50"/>
                      <a:pt x="0" y="50"/>
                      <a:pt x="0" y="4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174">
                <a:extLst>
                  <a:ext uri="{FF2B5EF4-FFF2-40B4-BE49-F238E27FC236}">
                    <a16:creationId xmlns:a16="http://schemas.microsoft.com/office/drawing/2014/main" id="{78662A26-EFD5-4450-80D4-7CB1FB8BA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" y="-284"/>
                <a:ext cx="44" cy="42"/>
              </a:xfrm>
              <a:custGeom>
                <a:avLst/>
                <a:gdLst>
                  <a:gd name="T0" fmla="*/ 1 w 19"/>
                  <a:gd name="T1" fmla="*/ 0 h 18"/>
                  <a:gd name="T2" fmla="*/ 7 w 19"/>
                  <a:gd name="T3" fmla="*/ 11 h 18"/>
                  <a:gd name="T4" fmla="*/ 19 w 19"/>
                  <a:gd name="T5" fmla="*/ 17 h 18"/>
                  <a:gd name="T6" fmla="*/ 14 w 19"/>
                  <a:gd name="T7" fmla="*/ 18 h 18"/>
                  <a:gd name="T8" fmla="*/ 4 w 19"/>
                  <a:gd name="T9" fmla="*/ 14 h 18"/>
                  <a:gd name="T10" fmla="*/ 0 w 19"/>
                  <a:gd name="T11" fmla="*/ 4 h 18"/>
                  <a:gd name="T12" fmla="*/ 1 w 1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8">
                    <a:moveTo>
                      <a:pt x="1" y="0"/>
                    </a:moveTo>
                    <a:cubicBezTo>
                      <a:pt x="2" y="0"/>
                      <a:pt x="1" y="6"/>
                      <a:pt x="7" y="11"/>
                    </a:cubicBezTo>
                    <a:cubicBezTo>
                      <a:pt x="12" y="16"/>
                      <a:pt x="19" y="16"/>
                      <a:pt x="19" y="17"/>
                    </a:cubicBezTo>
                    <a:cubicBezTo>
                      <a:pt x="19" y="18"/>
                      <a:pt x="17" y="18"/>
                      <a:pt x="14" y="18"/>
                    </a:cubicBezTo>
                    <a:cubicBezTo>
                      <a:pt x="11" y="18"/>
                      <a:pt x="7" y="17"/>
                      <a:pt x="4" y="14"/>
                    </a:cubicBezTo>
                    <a:cubicBezTo>
                      <a:pt x="1" y="11"/>
                      <a:pt x="0" y="7"/>
                      <a:pt x="0" y="4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175">
                <a:extLst>
                  <a:ext uri="{FF2B5EF4-FFF2-40B4-BE49-F238E27FC236}">
                    <a16:creationId xmlns:a16="http://schemas.microsoft.com/office/drawing/2014/main" id="{517A871E-C9B5-48E9-AD17-07F7F8568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-462"/>
                <a:ext cx="64" cy="19"/>
              </a:xfrm>
              <a:custGeom>
                <a:avLst/>
                <a:gdLst>
                  <a:gd name="T0" fmla="*/ 27 w 28"/>
                  <a:gd name="T1" fmla="*/ 5 h 8"/>
                  <a:gd name="T2" fmla="*/ 14 w 28"/>
                  <a:gd name="T3" fmla="*/ 6 h 8"/>
                  <a:gd name="T4" fmla="*/ 0 w 28"/>
                  <a:gd name="T5" fmla="*/ 6 h 8"/>
                  <a:gd name="T6" fmla="*/ 3 w 28"/>
                  <a:gd name="T7" fmla="*/ 3 h 8"/>
                  <a:gd name="T8" fmla="*/ 14 w 28"/>
                  <a:gd name="T9" fmla="*/ 0 h 8"/>
                  <a:gd name="T10" fmla="*/ 24 w 28"/>
                  <a:gd name="T11" fmla="*/ 2 h 8"/>
                  <a:gd name="T12" fmla="*/ 27 w 28"/>
                  <a:gd name="T1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">
                    <a:moveTo>
                      <a:pt x="27" y="5"/>
                    </a:moveTo>
                    <a:cubicBezTo>
                      <a:pt x="27" y="7"/>
                      <a:pt x="21" y="6"/>
                      <a:pt x="14" y="6"/>
                    </a:cubicBezTo>
                    <a:cubicBezTo>
                      <a:pt x="7" y="6"/>
                      <a:pt x="1" y="8"/>
                      <a:pt x="0" y="6"/>
                    </a:cubicBezTo>
                    <a:cubicBezTo>
                      <a:pt x="0" y="6"/>
                      <a:pt x="1" y="4"/>
                      <a:pt x="3" y="3"/>
                    </a:cubicBezTo>
                    <a:cubicBezTo>
                      <a:pt x="6" y="1"/>
                      <a:pt x="9" y="0"/>
                      <a:pt x="14" y="0"/>
                    </a:cubicBezTo>
                    <a:cubicBezTo>
                      <a:pt x="18" y="0"/>
                      <a:pt x="22" y="1"/>
                      <a:pt x="24" y="2"/>
                    </a:cubicBezTo>
                    <a:cubicBezTo>
                      <a:pt x="27" y="3"/>
                      <a:pt x="28" y="5"/>
                      <a:pt x="27" y="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176">
                <a:extLst>
                  <a:ext uri="{FF2B5EF4-FFF2-40B4-BE49-F238E27FC236}">
                    <a16:creationId xmlns:a16="http://schemas.microsoft.com/office/drawing/2014/main" id="{BC386128-FE65-484D-92F1-275A6826A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-443"/>
                <a:ext cx="48" cy="18"/>
              </a:xfrm>
              <a:custGeom>
                <a:avLst/>
                <a:gdLst>
                  <a:gd name="T0" fmla="*/ 20 w 21"/>
                  <a:gd name="T1" fmla="*/ 7 h 8"/>
                  <a:gd name="T2" fmla="*/ 10 w 21"/>
                  <a:gd name="T3" fmla="*/ 6 h 8"/>
                  <a:gd name="T4" fmla="*/ 1 w 21"/>
                  <a:gd name="T5" fmla="*/ 5 h 8"/>
                  <a:gd name="T6" fmla="*/ 3 w 21"/>
                  <a:gd name="T7" fmla="*/ 2 h 8"/>
                  <a:gd name="T8" fmla="*/ 11 w 21"/>
                  <a:gd name="T9" fmla="*/ 0 h 8"/>
                  <a:gd name="T10" fmla="*/ 19 w 21"/>
                  <a:gd name="T11" fmla="*/ 3 h 8"/>
                  <a:gd name="T12" fmla="*/ 20 w 21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8">
                    <a:moveTo>
                      <a:pt x="20" y="7"/>
                    </a:moveTo>
                    <a:cubicBezTo>
                      <a:pt x="19" y="8"/>
                      <a:pt x="15" y="6"/>
                      <a:pt x="10" y="6"/>
                    </a:cubicBezTo>
                    <a:cubicBezTo>
                      <a:pt x="6" y="5"/>
                      <a:pt x="1" y="6"/>
                      <a:pt x="1" y="5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5" y="0"/>
                      <a:pt x="17" y="2"/>
                      <a:pt x="19" y="3"/>
                    </a:cubicBezTo>
                    <a:cubicBezTo>
                      <a:pt x="21" y="5"/>
                      <a:pt x="21" y="6"/>
                      <a:pt x="20" y="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177">
                <a:extLst>
                  <a:ext uri="{FF2B5EF4-FFF2-40B4-BE49-F238E27FC236}">
                    <a16:creationId xmlns:a16="http://schemas.microsoft.com/office/drawing/2014/main" id="{57D58299-00D8-4F4A-8D5D-95CC30488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5" y="-584"/>
                <a:ext cx="122" cy="238"/>
              </a:xfrm>
              <a:custGeom>
                <a:avLst/>
                <a:gdLst>
                  <a:gd name="T0" fmla="*/ 53 w 53"/>
                  <a:gd name="T1" fmla="*/ 28 h 103"/>
                  <a:gd name="T2" fmla="*/ 53 w 53"/>
                  <a:gd name="T3" fmla="*/ 28 h 103"/>
                  <a:gd name="T4" fmla="*/ 40 w 53"/>
                  <a:gd name="T5" fmla="*/ 47 h 103"/>
                  <a:gd name="T6" fmla="*/ 40 w 53"/>
                  <a:gd name="T7" fmla="*/ 47 h 103"/>
                  <a:gd name="T8" fmla="*/ 34 w 53"/>
                  <a:gd name="T9" fmla="*/ 80 h 103"/>
                  <a:gd name="T10" fmla="*/ 22 w 53"/>
                  <a:gd name="T11" fmla="*/ 102 h 103"/>
                  <a:gd name="T12" fmla="*/ 6 w 53"/>
                  <a:gd name="T13" fmla="*/ 96 h 103"/>
                  <a:gd name="T14" fmla="*/ 5 w 53"/>
                  <a:gd name="T15" fmla="*/ 91 h 103"/>
                  <a:gd name="T16" fmla="*/ 3 w 53"/>
                  <a:gd name="T17" fmla="*/ 26 h 103"/>
                  <a:gd name="T18" fmla="*/ 14 w 53"/>
                  <a:gd name="T19" fmla="*/ 8 h 103"/>
                  <a:gd name="T20" fmla="*/ 34 w 53"/>
                  <a:gd name="T21" fmla="*/ 4 h 103"/>
                  <a:gd name="T22" fmla="*/ 52 w 53"/>
                  <a:gd name="T23" fmla="*/ 2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103">
                    <a:moveTo>
                      <a:pt x="53" y="28"/>
                    </a:moveTo>
                    <a:cubicBezTo>
                      <a:pt x="53" y="28"/>
                      <a:pt x="53" y="28"/>
                      <a:pt x="53" y="28"/>
                    </a:cubicBezTo>
                    <a:cubicBezTo>
                      <a:pt x="47" y="32"/>
                      <a:pt x="42" y="39"/>
                      <a:pt x="40" y="4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38" y="58"/>
                      <a:pt x="37" y="70"/>
                      <a:pt x="34" y="80"/>
                    </a:cubicBezTo>
                    <a:cubicBezTo>
                      <a:pt x="32" y="91"/>
                      <a:pt x="32" y="99"/>
                      <a:pt x="22" y="102"/>
                    </a:cubicBezTo>
                    <a:cubicBezTo>
                      <a:pt x="15" y="103"/>
                      <a:pt x="9" y="100"/>
                      <a:pt x="6" y="96"/>
                    </a:cubicBezTo>
                    <a:cubicBezTo>
                      <a:pt x="5" y="94"/>
                      <a:pt x="5" y="92"/>
                      <a:pt x="5" y="91"/>
                    </a:cubicBezTo>
                    <a:cubicBezTo>
                      <a:pt x="6" y="64"/>
                      <a:pt x="0" y="54"/>
                      <a:pt x="3" y="26"/>
                    </a:cubicBezTo>
                    <a:cubicBezTo>
                      <a:pt x="3" y="18"/>
                      <a:pt x="7" y="11"/>
                      <a:pt x="14" y="8"/>
                    </a:cubicBezTo>
                    <a:cubicBezTo>
                      <a:pt x="20" y="4"/>
                      <a:pt x="27" y="0"/>
                      <a:pt x="34" y="4"/>
                    </a:cubicBezTo>
                    <a:cubicBezTo>
                      <a:pt x="40" y="7"/>
                      <a:pt x="47" y="20"/>
                      <a:pt x="52" y="26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178">
                <a:extLst>
                  <a:ext uri="{FF2B5EF4-FFF2-40B4-BE49-F238E27FC236}">
                    <a16:creationId xmlns:a16="http://schemas.microsoft.com/office/drawing/2014/main" id="{05A159B6-1216-4A3F-B209-5951FDF254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4" y="-411"/>
                <a:ext cx="67" cy="122"/>
              </a:xfrm>
              <a:custGeom>
                <a:avLst/>
                <a:gdLst>
                  <a:gd name="T0" fmla="*/ 29 w 29"/>
                  <a:gd name="T1" fmla="*/ 10 h 53"/>
                  <a:gd name="T2" fmla="*/ 1 w 29"/>
                  <a:gd name="T3" fmla="*/ 27 h 53"/>
                  <a:gd name="T4" fmla="*/ 27 w 29"/>
                  <a:gd name="T5" fmla="*/ 48 h 53"/>
                  <a:gd name="T6" fmla="*/ 29 w 29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53">
                    <a:moveTo>
                      <a:pt x="29" y="10"/>
                    </a:moveTo>
                    <a:cubicBezTo>
                      <a:pt x="28" y="10"/>
                      <a:pt x="3" y="0"/>
                      <a:pt x="1" y="27"/>
                    </a:cubicBezTo>
                    <a:cubicBezTo>
                      <a:pt x="0" y="53"/>
                      <a:pt x="27" y="49"/>
                      <a:pt x="27" y="48"/>
                    </a:cubicBezTo>
                    <a:cubicBezTo>
                      <a:pt x="27" y="47"/>
                      <a:pt x="29" y="10"/>
                      <a:pt x="29" y="1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179">
                <a:extLst>
                  <a:ext uri="{FF2B5EF4-FFF2-40B4-BE49-F238E27FC236}">
                    <a16:creationId xmlns:a16="http://schemas.microsoft.com/office/drawing/2014/main" id="{B12DF469-002C-4776-85B7-05483DE7D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2" y="-374"/>
                <a:ext cx="26" cy="55"/>
              </a:xfrm>
              <a:custGeom>
                <a:avLst/>
                <a:gdLst>
                  <a:gd name="T0" fmla="*/ 11 w 11"/>
                  <a:gd name="T1" fmla="*/ 22 h 24"/>
                  <a:gd name="T2" fmla="*/ 10 w 11"/>
                  <a:gd name="T3" fmla="*/ 22 h 24"/>
                  <a:gd name="T4" fmla="*/ 7 w 11"/>
                  <a:gd name="T5" fmla="*/ 22 h 24"/>
                  <a:gd name="T6" fmla="*/ 2 w 11"/>
                  <a:gd name="T7" fmla="*/ 12 h 24"/>
                  <a:gd name="T8" fmla="*/ 4 w 11"/>
                  <a:gd name="T9" fmla="*/ 5 h 24"/>
                  <a:gd name="T10" fmla="*/ 7 w 11"/>
                  <a:gd name="T11" fmla="*/ 2 h 24"/>
                  <a:gd name="T12" fmla="*/ 10 w 11"/>
                  <a:gd name="T13" fmla="*/ 3 h 24"/>
                  <a:gd name="T14" fmla="*/ 10 w 11"/>
                  <a:gd name="T15" fmla="*/ 5 h 24"/>
                  <a:gd name="T16" fmla="*/ 10 w 11"/>
                  <a:gd name="T17" fmla="*/ 3 h 24"/>
                  <a:gd name="T18" fmla="*/ 10 w 11"/>
                  <a:gd name="T19" fmla="*/ 1 h 24"/>
                  <a:gd name="T20" fmla="*/ 7 w 11"/>
                  <a:gd name="T21" fmla="*/ 1 h 24"/>
                  <a:gd name="T22" fmla="*/ 2 w 11"/>
                  <a:gd name="T23" fmla="*/ 4 h 24"/>
                  <a:gd name="T24" fmla="*/ 0 w 11"/>
                  <a:gd name="T25" fmla="*/ 12 h 24"/>
                  <a:gd name="T26" fmla="*/ 6 w 11"/>
                  <a:gd name="T27" fmla="*/ 23 h 24"/>
                  <a:gd name="T28" fmla="*/ 10 w 11"/>
                  <a:gd name="T29" fmla="*/ 23 h 24"/>
                  <a:gd name="T30" fmla="*/ 11 w 11"/>
                  <a:gd name="T3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" h="24">
                    <a:moveTo>
                      <a:pt x="11" y="22"/>
                    </a:moveTo>
                    <a:cubicBezTo>
                      <a:pt x="11" y="22"/>
                      <a:pt x="11" y="22"/>
                      <a:pt x="10" y="22"/>
                    </a:cubicBezTo>
                    <a:cubicBezTo>
                      <a:pt x="9" y="23"/>
                      <a:pt x="8" y="23"/>
                      <a:pt x="7" y="22"/>
                    </a:cubicBezTo>
                    <a:cubicBezTo>
                      <a:pt x="4" y="21"/>
                      <a:pt x="2" y="16"/>
                      <a:pt x="2" y="12"/>
                    </a:cubicBezTo>
                    <a:cubicBezTo>
                      <a:pt x="2" y="9"/>
                      <a:pt x="3" y="7"/>
                      <a:pt x="4" y="5"/>
                    </a:cubicBezTo>
                    <a:cubicBezTo>
                      <a:pt x="4" y="3"/>
                      <a:pt x="6" y="2"/>
                      <a:pt x="7" y="2"/>
                    </a:cubicBezTo>
                    <a:cubicBezTo>
                      <a:pt x="9" y="2"/>
                      <a:pt x="10" y="2"/>
                      <a:pt x="10" y="3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10" y="5"/>
                      <a:pt x="11" y="4"/>
                      <a:pt x="10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5" y="1"/>
                      <a:pt x="3" y="2"/>
                      <a:pt x="2" y="4"/>
                    </a:cubicBezTo>
                    <a:cubicBezTo>
                      <a:pt x="1" y="6"/>
                      <a:pt x="0" y="9"/>
                      <a:pt x="0" y="12"/>
                    </a:cubicBezTo>
                    <a:cubicBezTo>
                      <a:pt x="0" y="17"/>
                      <a:pt x="2" y="22"/>
                      <a:pt x="6" y="23"/>
                    </a:cubicBezTo>
                    <a:cubicBezTo>
                      <a:pt x="8" y="24"/>
                      <a:pt x="10" y="24"/>
                      <a:pt x="10" y="23"/>
                    </a:cubicBezTo>
                    <a:cubicBezTo>
                      <a:pt x="11" y="22"/>
                      <a:pt x="11" y="22"/>
                      <a:pt x="11" y="22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180">
                <a:extLst>
                  <a:ext uri="{FF2B5EF4-FFF2-40B4-BE49-F238E27FC236}">
                    <a16:creationId xmlns:a16="http://schemas.microsoft.com/office/drawing/2014/main" id="{AFFD325E-CA92-4E00-991F-B875FCE35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7" y="-637"/>
                <a:ext cx="362" cy="194"/>
              </a:xfrm>
              <a:custGeom>
                <a:avLst/>
                <a:gdLst>
                  <a:gd name="T0" fmla="*/ 5 w 157"/>
                  <a:gd name="T1" fmla="*/ 31 h 84"/>
                  <a:gd name="T2" fmla="*/ 32 w 157"/>
                  <a:gd name="T3" fmla="*/ 3 h 84"/>
                  <a:gd name="T4" fmla="*/ 75 w 157"/>
                  <a:gd name="T5" fmla="*/ 13 h 84"/>
                  <a:gd name="T6" fmla="*/ 99 w 157"/>
                  <a:gd name="T7" fmla="*/ 21 h 84"/>
                  <a:gd name="T8" fmla="*/ 116 w 157"/>
                  <a:gd name="T9" fmla="*/ 18 h 84"/>
                  <a:gd name="T10" fmla="*/ 133 w 157"/>
                  <a:gd name="T11" fmla="*/ 16 h 84"/>
                  <a:gd name="T12" fmla="*/ 146 w 157"/>
                  <a:gd name="T13" fmla="*/ 26 h 84"/>
                  <a:gd name="T14" fmla="*/ 139 w 157"/>
                  <a:gd name="T15" fmla="*/ 39 h 84"/>
                  <a:gd name="T16" fmla="*/ 157 w 157"/>
                  <a:gd name="T17" fmla="*/ 50 h 84"/>
                  <a:gd name="T18" fmla="*/ 140 w 157"/>
                  <a:gd name="T19" fmla="*/ 64 h 84"/>
                  <a:gd name="T20" fmla="*/ 149 w 157"/>
                  <a:gd name="T21" fmla="*/ 71 h 84"/>
                  <a:gd name="T22" fmla="*/ 139 w 157"/>
                  <a:gd name="T23" fmla="*/ 80 h 84"/>
                  <a:gd name="T24" fmla="*/ 104 w 157"/>
                  <a:gd name="T25" fmla="*/ 77 h 84"/>
                  <a:gd name="T26" fmla="*/ 72 w 157"/>
                  <a:gd name="T27" fmla="*/ 60 h 84"/>
                  <a:gd name="T28" fmla="*/ 31 w 157"/>
                  <a:gd name="T29" fmla="*/ 49 h 84"/>
                  <a:gd name="T30" fmla="*/ 11 w 157"/>
                  <a:gd name="T31" fmla="*/ 58 h 84"/>
                  <a:gd name="T32" fmla="*/ 4 w 157"/>
                  <a:gd name="T33" fmla="*/ 46 h 84"/>
                  <a:gd name="T34" fmla="*/ 5 w 157"/>
                  <a:gd name="T35" fmla="*/ 3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84">
                    <a:moveTo>
                      <a:pt x="5" y="31"/>
                    </a:moveTo>
                    <a:cubicBezTo>
                      <a:pt x="0" y="20"/>
                      <a:pt x="19" y="6"/>
                      <a:pt x="32" y="3"/>
                    </a:cubicBezTo>
                    <a:cubicBezTo>
                      <a:pt x="46" y="0"/>
                      <a:pt x="62" y="8"/>
                      <a:pt x="75" y="13"/>
                    </a:cubicBezTo>
                    <a:cubicBezTo>
                      <a:pt x="83" y="16"/>
                      <a:pt x="90" y="21"/>
                      <a:pt x="99" y="21"/>
                    </a:cubicBezTo>
                    <a:cubicBezTo>
                      <a:pt x="105" y="22"/>
                      <a:pt x="111" y="20"/>
                      <a:pt x="116" y="18"/>
                    </a:cubicBezTo>
                    <a:cubicBezTo>
                      <a:pt x="122" y="17"/>
                      <a:pt x="128" y="16"/>
                      <a:pt x="133" y="16"/>
                    </a:cubicBezTo>
                    <a:cubicBezTo>
                      <a:pt x="139" y="17"/>
                      <a:pt x="145" y="21"/>
                      <a:pt x="146" y="26"/>
                    </a:cubicBezTo>
                    <a:cubicBezTo>
                      <a:pt x="148" y="32"/>
                      <a:pt x="144" y="39"/>
                      <a:pt x="139" y="39"/>
                    </a:cubicBezTo>
                    <a:cubicBezTo>
                      <a:pt x="146" y="36"/>
                      <a:pt x="156" y="42"/>
                      <a:pt x="157" y="50"/>
                    </a:cubicBezTo>
                    <a:cubicBezTo>
                      <a:pt x="157" y="59"/>
                      <a:pt x="148" y="66"/>
                      <a:pt x="140" y="64"/>
                    </a:cubicBezTo>
                    <a:cubicBezTo>
                      <a:pt x="144" y="61"/>
                      <a:pt x="149" y="66"/>
                      <a:pt x="149" y="71"/>
                    </a:cubicBezTo>
                    <a:cubicBezTo>
                      <a:pt x="148" y="75"/>
                      <a:pt x="143" y="79"/>
                      <a:pt x="139" y="80"/>
                    </a:cubicBezTo>
                    <a:cubicBezTo>
                      <a:pt x="127" y="84"/>
                      <a:pt x="115" y="81"/>
                      <a:pt x="104" y="77"/>
                    </a:cubicBezTo>
                    <a:cubicBezTo>
                      <a:pt x="93" y="72"/>
                      <a:pt x="83" y="65"/>
                      <a:pt x="72" y="60"/>
                    </a:cubicBezTo>
                    <a:cubicBezTo>
                      <a:pt x="61" y="55"/>
                      <a:pt x="42" y="46"/>
                      <a:pt x="31" y="49"/>
                    </a:cubicBezTo>
                    <a:cubicBezTo>
                      <a:pt x="22" y="51"/>
                      <a:pt x="16" y="61"/>
                      <a:pt x="11" y="58"/>
                    </a:cubicBezTo>
                    <a:cubicBezTo>
                      <a:pt x="7" y="56"/>
                      <a:pt x="4" y="51"/>
                      <a:pt x="4" y="46"/>
                    </a:cubicBezTo>
                    <a:cubicBezTo>
                      <a:pt x="3" y="41"/>
                      <a:pt x="4" y="36"/>
                      <a:pt x="5" y="3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181">
                <a:extLst>
                  <a:ext uri="{FF2B5EF4-FFF2-40B4-BE49-F238E27FC236}">
                    <a16:creationId xmlns:a16="http://schemas.microsoft.com/office/drawing/2014/main" id="{169195F4-8482-4F0F-B102-594999EB6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2" y="-619"/>
                <a:ext cx="303" cy="111"/>
              </a:xfrm>
              <a:custGeom>
                <a:avLst/>
                <a:gdLst>
                  <a:gd name="T0" fmla="*/ 131 w 131"/>
                  <a:gd name="T1" fmla="*/ 31 h 48"/>
                  <a:gd name="T2" fmla="*/ 126 w 131"/>
                  <a:gd name="T3" fmla="*/ 36 h 48"/>
                  <a:gd name="T4" fmla="*/ 111 w 131"/>
                  <a:gd name="T5" fmla="*/ 44 h 48"/>
                  <a:gd name="T6" fmla="*/ 86 w 131"/>
                  <a:gd name="T7" fmla="*/ 41 h 48"/>
                  <a:gd name="T8" fmla="*/ 62 w 131"/>
                  <a:gd name="T9" fmla="*/ 19 h 48"/>
                  <a:gd name="T10" fmla="*/ 34 w 131"/>
                  <a:gd name="T11" fmla="*/ 2 h 48"/>
                  <a:gd name="T12" fmla="*/ 8 w 131"/>
                  <a:gd name="T13" fmla="*/ 9 h 48"/>
                  <a:gd name="T14" fmla="*/ 0 w 131"/>
                  <a:gd name="T15" fmla="*/ 25 h 48"/>
                  <a:gd name="T16" fmla="*/ 1 w 131"/>
                  <a:gd name="T17" fmla="*/ 30 h 48"/>
                  <a:gd name="T18" fmla="*/ 2 w 131"/>
                  <a:gd name="T19" fmla="*/ 32 h 48"/>
                  <a:gd name="T20" fmla="*/ 1 w 131"/>
                  <a:gd name="T21" fmla="*/ 25 h 48"/>
                  <a:gd name="T22" fmla="*/ 9 w 131"/>
                  <a:gd name="T23" fmla="*/ 10 h 48"/>
                  <a:gd name="T24" fmla="*/ 33 w 131"/>
                  <a:gd name="T25" fmla="*/ 5 h 48"/>
                  <a:gd name="T26" fmla="*/ 60 w 131"/>
                  <a:gd name="T27" fmla="*/ 21 h 48"/>
                  <a:gd name="T28" fmla="*/ 85 w 131"/>
                  <a:gd name="T29" fmla="*/ 43 h 48"/>
                  <a:gd name="T30" fmla="*/ 111 w 131"/>
                  <a:gd name="T31" fmla="*/ 46 h 48"/>
                  <a:gd name="T32" fmla="*/ 127 w 131"/>
                  <a:gd name="T33" fmla="*/ 36 h 48"/>
                  <a:gd name="T34" fmla="*/ 130 w 131"/>
                  <a:gd name="T35" fmla="*/ 32 h 48"/>
                  <a:gd name="T36" fmla="*/ 131 w 131"/>
                  <a:gd name="T37" fmla="*/ 3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1" h="48">
                    <a:moveTo>
                      <a:pt x="131" y="31"/>
                    </a:moveTo>
                    <a:cubicBezTo>
                      <a:pt x="131" y="31"/>
                      <a:pt x="129" y="33"/>
                      <a:pt x="126" y="36"/>
                    </a:cubicBezTo>
                    <a:cubicBezTo>
                      <a:pt x="123" y="38"/>
                      <a:pt x="118" y="42"/>
                      <a:pt x="111" y="44"/>
                    </a:cubicBezTo>
                    <a:cubicBezTo>
                      <a:pt x="104" y="46"/>
                      <a:pt x="94" y="46"/>
                      <a:pt x="86" y="41"/>
                    </a:cubicBezTo>
                    <a:cubicBezTo>
                      <a:pt x="77" y="36"/>
                      <a:pt x="70" y="27"/>
                      <a:pt x="62" y="19"/>
                    </a:cubicBezTo>
                    <a:cubicBezTo>
                      <a:pt x="54" y="11"/>
                      <a:pt x="44" y="4"/>
                      <a:pt x="34" y="2"/>
                    </a:cubicBezTo>
                    <a:cubicBezTo>
                      <a:pt x="23" y="0"/>
                      <a:pt x="13" y="3"/>
                      <a:pt x="8" y="9"/>
                    </a:cubicBezTo>
                    <a:cubicBezTo>
                      <a:pt x="2" y="14"/>
                      <a:pt x="0" y="21"/>
                      <a:pt x="0" y="25"/>
                    </a:cubicBezTo>
                    <a:cubicBezTo>
                      <a:pt x="0" y="28"/>
                      <a:pt x="1" y="29"/>
                      <a:pt x="1" y="30"/>
                    </a:cubicBezTo>
                    <a:cubicBezTo>
                      <a:pt x="1" y="31"/>
                      <a:pt x="2" y="32"/>
                      <a:pt x="2" y="32"/>
                    </a:cubicBezTo>
                    <a:cubicBezTo>
                      <a:pt x="2" y="32"/>
                      <a:pt x="1" y="30"/>
                      <a:pt x="1" y="25"/>
                    </a:cubicBezTo>
                    <a:cubicBezTo>
                      <a:pt x="2" y="21"/>
                      <a:pt x="3" y="15"/>
                      <a:pt x="9" y="10"/>
                    </a:cubicBezTo>
                    <a:cubicBezTo>
                      <a:pt x="14" y="5"/>
                      <a:pt x="24" y="3"/>
                      <a:pt x="33" y="5"/>
                    </a:cubicBezTo>
                    <a:cubicBezTo>
                      <a:pt x="43" y="6"/>
                      <a:pt x="52" y="13"/>
                      <a:pt x="60" y="21"/>
                    </a:cubicBezTo>
                    <a:cubicBezTo>
                      <a:pt x="68" y="29"/>
                      <a:pt x="75" y="38"/>
                      <a:pt x="85" y="43"/>
                    </a:cubicBezTo>
                    <a:cubicBezTo>
                      <a:pt x="94" y="48"/>
                      <a:pt x="104" y="48"/>
                      <a:pt x="111" y="46"/>
                    </a:cubicBezTo>
                    <a:cubicBezTo>
                      <a:pt x="119" y="43"/>
                      <a:pt x="124" y="39"/>
                      <a:pt x="127" y="36"/>
                    </a:cubicBezTo>
                    <a:cubicBezTo>
                      <a:pt x="128" y="35"/>
                      <a:pt x="129" y="33"/>
                      <a:pt x="130" y="32"/>
                    </a:cubicBezTo>
                    <a:cubicBezTo>
                      <a:pt x="131" y="31"/>
                      <a:pt x="131" y="31"/>
                      <a:pt x="131" y="3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182">
                <a:extLst>
                  <a:ext uri="{FF2B5EF4-FFF2-40B4-BE49-F238E27FC236}">
                    <a16:creationId xmlns:a16="http://schemas.microsoft.com/office/drawing/2014/main" id="{234BA224-BF62-4836-97D1-348A60373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" y="-549"/>
                <a:ext cx="69" cy="159"/>
              </a:xfrm>
              <a:custGeom>
                <a:avLst/>
                <a:gdLst>
                  <a:gd name="T0" fmla="*/ 5 w 30"/>
                  <a:gd name="T1" fmla="*/ 68 h 69"/>
                  <a:gd name="T2" fmla="*/ 7 w 30"/>
                  <a:gd name="T3" fmla="*/ 66 h 69"/>
                  <a:gd name="T4" fmla="*/ 9 w 30"/>
                  <a:gd name="T5" fmla="*/ 56 h 69"/>
                  <a:gd name="T6" fmla="*/ 3 w 30"/>
                  <a:gd name="T7" fmla="*/ 26 h 69"/>
                  <a:gd name="T8" fmla="*/ 7 w 30"/>
                  <a:gd name="T9" fmla="*/ 11 h 69"/>
                  <a:gd name="T10" fmla="*/ 17 w 30"/>
                  <a:gd name="T11" fmla="*/ 3 h 69"/>
                  <a:gd name="T12" fmla="*/ 26 w 30"/>
                  <a:gd name="T13" fmla="*/ 3 h 69"/>
                  <a:gd name="T14" fmla="*/ 30 w 30"/>
                  <a:gd name="T15" fmla="*/ 4 h 69"/>
                  <a:gd name="T16" fmla="*/ 27 w 30"/>
                  <a:gd name="T17" fmla="*/ 2 h 69"/>
                  <a:gd name="T18" fmla="*/ 17 w 30"/>
                  <a:gd name="T19" fmla="*/ 1 h 69"/>
                  <a:gd name="T20" fmla="*/ 5 w 30"/>
                  <a:gd name="T21" fmla="*/ 9 h 69"/>
                  <a:gd name="T22" fmla="*/ 0 w 30"/>
                  <a:gd name="T23" fmla="*/ 26 h 69"/>
                  <a:gd name="T24" fmla="*/ 4 w 30"/>
                  <a:gd name="T25" fmla="*/ 43 h 69"/>
                  <a:gd name="T26" fmla="*/ 8 w 30"/>
                  <a:gd name="T27" fmla="*/ 56 h 69"/>
                  <a:gd name="T28" fmla="*/ 5 w 30"/>
                  <a:gd name="T2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69">
                    <a:moveTo>
                      <a:pt x="5" y="68"/>
                    </a:moveTo>
                    <a:cubicBezTo>
                      <a:pt x="5" y="69"/>
                      <a:pt x="6" y="68"/>
                      <a:pt x="7" y="66"/>
                    </a:cubicBezTo>
                    <a:cubicBezTo>
                      <a:pt x="8" y="64"/>
                      <a:pt x="10" y="61"/>
                      <a:pt x="9" y="56"/>
                    </a:cubicBezTo>
                    <a:cubicBezTo>
                      <a:pt x="10" y="48"/>
                      <a:pt x="3" y="38"/>
                      <a:pt x="3" y="26"/>
                    </a:cubicBezTo>
                    <a:cubicBezTo>
                      <a:pt x="3" y="20"/>
                      <a:pt x="4" y="15"/>
                      <a:pt x="7" y="11"/>
                    </a:cubicBezTo>
                    <a:cubicBezTo>
                      <a:pt x="10" y="7"/>
                      <a:pt x="14" y="4"/>
                      <a:pt x="17" y="3"/>
                    </a:cubicBezTo>
                    <a:cubicBezTo>
                      <a:pt x="21" y="2"/>
                      <a:pt x="24" y="2"/>
                      <a:pt x="26" y="3"/>
                    </a:cubicBezTo>
                    <a:cubicBezTo>
                      <a:pt x="28" y="3"/>
                      <a:pt x="30" y="4"/>
                      <a:pt x="30" y="4"/>
                    </a:cubicBezTo>
                    <a:cubicBezTo>
                      <a:pt x="30" y="4"/>
                      <a:pt x="29" y="3"/>
                      <a:pt x="27" y="2"/>
                    </a:cubicBezTo>
                    <a:cubicBezTo>
                      <a:pt x="25" y="1"/>
                      <a:pt x="21" y="0"/>
                      <a:pt x="17" y="1"/>
                    </a:cubicBezTo>
                    <a:cubicBezTo>
                      <a:pt x="13" y="2"/>
                      <a:pt x="8" y="5"/>
                      <a:pt x="5" y="9"/>
                    </a:cubicBezTo>
                    <a:cubicBezTo>
                      <a:pt x="2" y="14"/>
                      <a:pt x="0" y="20"/>
                      <a:pt x="0" y="26"/>
                    </a:cubicBezTo>
                    <a:cubicBezTo>
                      <a:pt x="0" y="33"/>
                      <a:pt x="2" y="38"/>
                      <a:pt x="4" y="43"/>
                    </a:cubicBezTo>
                    <a:cubicBezTo>
                      <a:pt x="6" y="48"/>
                      <a:pt x="7" y="53"/>
                      <a:pt x="8" y="56"/>
                    </a:cubicBezTo>
                    <a:cubicBezTo>
                      <a:pt x="8" y="64"/>
                      <a:pt x="5" y="68"/>
                      <a:pt x="5" y="68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183">
                <a:extLst>
                  <a:ext uri="{FF2B5EF4-FFF2-40B4-BE49-F238E27FC236}">
                    <a16:creationId xmlns:a16="http://schemas.microsoft.com/office/drawing/2014/main" id="{F8CD4F92-A9B7-4051-BE9B-D20695B35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" y="1368"/>
                <a:ext cx="2671" cy="850"/>
              </a:xfrm>
              <a:custGeom>
                <a:avLst/>
                <a:gdLst>
                  <a:gd name="T0" fmla="*/ 573 w 1157"/>
                  <a:gd name="T1" fmla="*/ 0 h 368"/>
                  <a:gd name="T2" fmla="*/ 488 w 1157"/>
                  <a:gd name="T3" fmla="*/ 3 h 368"/>
                  <a:gd name="T4" fmla="*/ 316 w 1157"/>
                  <a:gd name="T5" fmla="*/ 21 h 368"/>
                  <a:gd name="T6" fmla="*/ 165 w 1157"/>
                  <a:gd name="T7" fmla="*/ 56 h 368"/>
                  <a:gd name="T8" fmla="*/ 44 w 1157"/>
                  <a:gd name="T9" fmla="*/ 115 h 368"/>
                  <a:gd name="T10" fmla="*/ 9 w 1157"/>
                  <a:gd name="T11" fmla="*/ 156 h 368"/>
                  <a:gd name="T12" fmla="*/ 5 w 1157"/>
                  <a:gd name="T13" fmla="*/ 164 h 368"/>
                  <a:gd name="T14" fmla="*/ 3 w 1157"/>
                  <a:gd name="T15" fmla="*/ 173 h 368"/>
                  <a:gd name="T16" fmla="*/ 31 w 1157"/>
                  <a:gd name="T17" fmla="*/ 239 h 368"/>
                  <a:gd name="T18" fmla="*/ 226 w 1157"/>
                  <a:gd name="T19" fmla="*/ 326 h 368"/>
                  <a:gd name="T20" fmla="*/ 688 w 1157"/>
                  <a:gd name="T21" fmla="*/ 361 h 368"/>
                  <a:gd name="T22" fmla="*/ 999 w 1157"/>
                  <a:gd name="T23" fmla="*/ 307 h 368"/>
                  <a:gd name="T24" fmla="*/ 1122 w 1157"/>
                  <a:gd name="T25" fmla="*/ 243 h 368"/>
                  <a:gd name="T26" fmla="*/ 1151 w 1157"/>
                  <a:gd name="T27" fmla="*/ 204 h 368"/>
                  <a:gd name="T28" fmla="*/ 1154 w 1157"/>
                  <a:gd name="T29" fmla="*/ 194 h 368"/>
                  <a:gd name="T30" fmla="*/ 1155 w 1157"/>
                  <a:gd name="T31" fmla="*/ 189 h 368"/>
                  <a:gd name="T32" fmla="*/ 1145 w 1157"/>
                  <a:gd name="T33" fmla="*/ 151 h 368"/>
                  <a:gd name="T34" fmla="*/ 1103 w 1157"/>
                  <a:gd name="T35" fmla="*/ 112 h 368"/>
                  <a:gd name="T36" fmla="*/ 1011 w 1157"/>
                  <a:gd name="T37" fmla="*/ 66 h 368"/>
                  <a:gd name="T38" fmla="*/ 844 w 1157"/>
                  <a:gd name="T39" fmla="*/ 21 h 368"/>
                  <a:gd name="T40" fmla="*/ 821 w 1157"/>
                  <a:gd name="T41" fmla="*/ 16 h 368"/>
                  <a:gd name="T42" fmla="*/ 910 w 1157"/>
                  <a:gd name="T43" fmla="*/ 34 h 368"/>
                  <a:gd name="T44" fmla="*/ 1073 w 1157"/>
                  <a:gd name="T45" fmla="*/ 92 h 368"/>
                  <a:gd name="T46" fmla="*/ 1133 w 1157"/>
                  <a:gd name="T47" fmla="*/ 135 h 368"/>
                  <a:gd name="T48" fmla="*/ 1155 w 1157"/>
                  <a:gd name="T49" fmla="*/ 169 h 368"/>
                  <a:gd name="T50" fmla="*/ 1156 w 1157"/>
                  <a:gd name="T51" fmla="*/ 192 h 368"/>
                  <a:gd name="T52" fmla="*/ 1154 w 1157"/>
                  <a:gd name="T53" fmla="*/ 200 h 368"/>
                  <a:gd name="T54" fmla="*/ 1150 w 1157"/>
                  <a:gd name="T55" fmla="*/ 210 h 368"/>
                  <a:gd name="T56" fmla="*/ 1087 w 1157"/>
                  <a:gd name="T57" fmla="*/ 271 h 368"/>
                  <a:gd name="T58" fmla="*/ 902 w 1157"/>
                  <a:gd name="T59" fmla="*/ 335 h 368"/>
                  <a:gd name="T60" fmla="*/ 456 w 1157"/>
                  <a:gd name="T61" fmla="*/ 362 h 368"/>
                  <a:gd name="T62" fmla="*/ 120 w 1157"/>
                  <a:gd name="T63" fmla="*/ 295 h 368"/>
                  <a:gd name="T64" fmla="*/ 2 w 1157"/>
                  <a:gd name="T65" fmla="*/ 198 h 368"/>
                  <a:gd name="T66" fmla="*/ 3 w 1157"/>
                  <a:gd name="T67" fmla="*/ 167 h 368"/>
                  <a:gd name="T68" fmla="*/ 5 w 1157"/>
                  <a:gd name="T69" fmla="*/ 161 h 368"/>
                  <a:gd name="T70" fmla="*/ 10 w 1157"/>
                  <a:gd name="T71" fmla="*/ 150 h 368"/>
                  <a:gd name="T72" fmla="*/ 82 w 1157"/>
                  <a:gd name="T73" fmla="*/ 89 h 368"/>
                  <a:gd name="T74" fmla="*/ 243 w 1157"/>
                  <a:gd name="T75" fmla="*/ 34 h 368"/>
                  <a:gd name="T76" fmla="*/ 382 w 1157"/>
                  <a:gd name="T77" fmla="*/ 11 h 368"/>
                  <a:gd name="T78" fmla="*/ 555 w 1157"/>
                  <a:gd name="T79" fmla="*/ 0 h 368"/>
                  <a:gd name="T80" fmla="*/ 579 w 1157"/>
                  <a:gd name="T81" fmla="*/ 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57" h="368">
                    <a:moveTo>
                      <a:pt x="579" y="0"/>
                    </a:moveTo>
                    <a:cubicBezTo>
                      <a:pt x="579" y="0"/>
                      <a:pt x="577" y="0"/>
                      <a:pt x="573" y="0"/>
                    </a:cubicBezTo>
                    <a:cubicBezTo>
                      <a:pt x="569" y="1"/>
                      <a:pt x="563" y="1"/>
                      <a:pt x="555" y="1"/>
                    </a:cubicBezTo>
                    <a:cubicBezTo>
                      <a:pt x="540" y="1"/>
                      <a:pt x="517" y="2"/>
                      <a:pt x="488" y="3"/>
                    </a:cubicBezTo>
                    <a:cubicBezTo>
                      <a:pt x="459" y="4"/>
                      <a:pt x="423" y="7"/>
                      <a:pt x="382" y="12"/>
                    </a:cubicBezTo>
                    <a:cubicBezTo>
                      <a:pt x="362" y="14"/>
                      <a:pt x="340" y="17"/>
                      <a:pt x="316" y="21"/>
                    </a:cubicBezTo>
                    <a:cubicBezTo>
                      <a:pt x="293" y="25"/>
                      <a:pt x="269" y="29"/>
                      <a:pt x="244" y="35"/>
                    </a:cubicBezTo>
                    <a:cubicBezTo>
                      <a:pt x="218" y="41"/>
                      <a:pt x="192" y="48"/>
                      <a:pt x="165" y="56"/>
                    </a:cubicBezTo>
                    <a:cubicBezTo>
                      <a:pt x="138" y="65"/>
                      <a:pt x="110" y="76"/>
                      <a:pt x="83" y="90"/>
                    </a:cubicBezTo>
                    <a:cubicBezTo>
                      <a:pt x="69" y="97"/>
                      <a:pt x="56" y="106"/>
                      <a:pt x="44" y="115"/>
                    </a:cubicBezTo>
                    <a:cubicBezTo>
                      <a:pt x="31" y="125"/>
                      <a:pt x="20" y="136"/>
                      <a:pt x="12" y="150"/>
                    </a:cubicBezTo>
                    <a:cubicBezTo>
                      <a:pt x="11" y="152"/>
                      <a:pt x="9" y="154"/>
                      <a:pt x="9" y="156"/>
                    </a:cubicBezTo>
                    <a:cubicBezTo>
                      <a:pt x="6" y="161"/>
                      <a:pt x="6" y="161"/>
                      <a:pt x="6" y="161"/>
                    </a:cubicBezTo>
                    <a:cubicBezTo>
                      <a:pt x="5" y="164"/>
                      <a:pt x="5" y="164"/>
                      <a:pt x="5" y="164"/>
                    </a:cubicBezTo>
                    <a:cubicBezTo>
                      <a:pt x="5" y="165"/>
                      <a:pt x="5" y="166"/>
                      <a:pt x="4" y="167"/>
                    </a:cubicBezTo>
                    <a:cubicBezTo>
                      <a:pt x="3" y="173"/>
                      <a:pt x="3" y="173"/>
                      <a:pt x="3" y="173"/>
                    </a:cubicBezTo>
                    <a:cubicBezTo>
                      <a:pt x="2" y="181"/>
                      <a:pt x="2" y="190"/>
                      <a:pt x="4" y="197"/>
                    </a:cubicBezTo>
                    <a:cubicBezTo>
                      <a:pt x="8" y="214"/>
                      <a:pt x="19" y="228"/>
                      <a:pt x="31" y="239"/>
                    </a:cubicBezTo>
                    <a:cubicBezTo>
                      <a:pt x="56" y="263"/>
                      <a:pt x="88" y="279"/>
                      <a:pt x="121" y="293"/>
                    </a:cubicBezTo>
                    <a:cubicBezTo>
                      <a:pt x="155" y="307"/>
                      <a:pt x="190" y="317"/>
                      <a:pt x="226" y="326"/>
                    </a:cubicBezTo>
                    <a:cubicBezTo>
                      <a:pt x="299" y="344"/>
                      <a:pt x="376" y="355"/>
                      <a:pt x="456" y="360"/>
                    </a:cubicBezTo>
                    <a:cubicBezTo>
                      <a:pt x="535" y="366"/>
                      <a:pt x="613" y="365"/>
                      <a:pt x="688" y="361"/>
                    </a:cubicBezTo>
                    <a:cubicBezTo>
                      <a:pt x="763" y="356"/>
                      <a:pt x="835" y="347"/>
                      <a:pt x="902" y="333"/>
                    </a:cubicBezTo>
                    <a:cubicBezTo>
                      <a:pt x="936" y="326"/>
                      <a:pt x="968" y="317"/>
                      <a:pt x="999" y="307"/>
                    </a:cubicBezTo>
                    <a:cubicBezTo>
                      <a:pt x="1030" y="297"/>
                      <a:pt x="1059" y="284"/>
                      <a:pt x="1086" y="269"/>
                    </a:cubicBezTo>
                    <a:cubicBezTo>
                      <a:pt x="1099" y="261"/>
                      <a:pt x="1111" y="253"/>
                      <a:pt x="1122" y="243"/>
                    </a:cubicBezTo>
                    <a:cubicBezTo>
                      <a:pt x="1133" y="233"/>
                      <a:pt x="1143" y="222"/>
                      <a:pt x="1149" y="209"/>
                    </a:cubicBezTo>
                    <a:cubicBezTo>
                      <a:pt x="1151" y="204"/>
                      <a:pt x="1151" y="204"/>
                      <a:pt x="1151" y="204"/>
                    </a:cubicBezTo>
                    <a:cubicBezTo>
                      <a:pt x="1152" y="203"/>
                      <a:pt x="1152" y="201"/>
                      <a:pt x="1153" y="199"/>
                    </a:cubicBezTo>
                    <a:cubicBezTo>
                      <a:pt x="1154" y="194"/>
                      <a:pt x="1154" y="194"/>
                      <a:pt x="1154" y="194"/>
                    </a:cubicBezTo>
                    <a:cubicBezTo>
                      <a:pt x="1154" y="193"/>
                      <a:pt x="1154" y="193"/>
                      <a:pt x="1154" y="192"/>
                    </a:cubicBezTo>
                    <a:cubicBezTo>
                      <a:pt x="1155" y="189"/>
                      <a:pt x="1155" y="189"/>
                      <a:pt x="1155" y="189"/>
                    </a:cubicBezTo>
                    <a:cubicBezTo>
                      <a:pt x="1156" y="182"/>
                      <a:pt x="1155" y="176"/>
                      <a:pt x="1153" y="169"/>
                    </a:cubicBezTo>
                    <a:cubicBezTo>
                      <a:pt x="1151" y="163"/>
                      <a:pt x="1148" y="157"/>
                      <a:pt x="1145" y="151"/>
                    </a:cubicBezTo>
                    <a:cubicBezTo>
                      <a:pt x="1141" y="146"/>
                      <a:pt x="1137" y="140"/>
                      <a:pt x="1132" y="136"/>
                    </a:cubicBezTo>
                    <a:cubicBezTo>
                      <a:pt x="1123" y="126"/>
                      <a:pt x="1113" y="119"/>
                      <a:pt x="1103" y="112"/>
                    </a:cubicBezTo>
                    <a:cubicBezTo>
                      <a:pt x="1093" y="105"/>
                      <a:pt x="1082" y="99"/>
                      <a:pt x="1072" y="93"/>
                    </a:cubicBezTo>
                    <a:cubicBezTo>
                      <a:pt x="1051" y="82"/>
                      <a:pt x="1031" y="74"/>
                      <a:pt x="1011" y="66"/>
                    </a:cubicBezTo>
                    <a:cubicBezTo>
                      <a:pt x="973" y="52"/>
                      <a:pt x="938" y="42"/>
                      <a:pt x="910" y="35"/>
                    </a:cubicBezTo>
                    <a:cubicBezTo>
                      <a:pt x="882" y="28"/>
                      <a:pt x="860" y="23"/>
                      <a:pt x="844" y="21"/>
                    </a:cubicBezTo>
                    <a:cubicBezTo>
                      <a:pt x="837" y="19"/>
                      <a:pt x="831" y="18"/>
                      <a:pt x="827" y="17"/>
                    </a:cubicBezTo>
                    <a:cubicBezTo>
                      <a:pt x="823" y="17"/>
                      <a:pt x="821" y="16"/>
                      <a:pt x="821" y="16"/>
                    </a:cubicBezTo>
                    <a:cubicBezTo>
                      <a:pt x="821" y="16"/>
                      <a:pt x="829" y="17"/>
                      <a:pt x="845" y="20"/>
                    </a:cubicBezTo>
                    <a:cubicBezTo>
                      <a:pt x="860" y="23"/>
                      <a:pt x="882" y="27"/>
                      <a:pt x="910" y="34"/>
                    </a:cubicBezTo>
                    <a:cubicBezTo>
                      <a:pt x="939" y="41"/>
                      <a:pt x="973" y="51"/>
                      <a:pt x="1012" y="65"/>
                    </a:cubicBezTo>
                    <a:cubicBezTo>
                      <a:pt x="1031" y="73"/>
                      <a:pt x="1052" y="81"/>
                      <a:pt x="1073" y="92"/>
                    </a:cubicBezTo>
                    <a:cubicBezTo>
                      <a:pt x="1083" y="97"/>
                      <a:pt x="1094" y="104"/>
                      <a:pt x="1104" y="111"/>
                    </a:cubicBezTo>
                    <a:cubicBezTo>
                      <a:pt x="1114" y="117"/>
                      <a:pt x="1124" y="125"/>
                      <a:pt x="1133" y="135"/>
                    </a:cubicBezTo>
                    <a:cubicBezTo>
                      <a:pt x="1138" y="139"/>
                      <a:pt x="1142" y="145"/>
                      <a:pt x="1146" y="150"/>
                    </a:cubicBezTo>
                    <a:cubicBezTo>
                      <a:pt x="1149" y="156"/>
                      <a:pt x="1153" y="162"/>
                      <a:pt x="1155" y="169"/>
                    </a:cubicBezTo>
                    <a:cubicBezTo>
                      <a:pt x="1156" y="175"/>
                      <a:pt x="1157" y="182"/>
                      <a:pt x="1156" y="189"/>
                    </a:cubicBezTo>
                    <a:cubicBezTo>
                      <a:pt x="1156" y="192"/>
                      <a:pt x="1156" y="192"/>
                      <a:pt x="1156" y="192"/>
                    </a:cubicBezTo>
                    <a:cubicBezTo>
                      <a:pt x="1156" y="193"/>
                      <a:pt x="1156" y="194"/>
                      <a:pt x="1155" y="195"/>
                    </a:cubicBezTo>
                    <a:cubicBezTo>
                      <a:pt x="1154" y="200"/>
                      <a:pt x="1154" y="200"/>
                      <a:pt x="1154" y="200"/>
                    </a:cubicBezTo>
                    <a:cubicBezTo>
                      <a:pt x="1154" y="202"/>
                      <a:pt x="1153" y="203"/>
                      <a:pt x="1152" y="205"/>
                    </a:cubicBezTo>
                    <a:cubicBezTo>
                      <a:pt x="1150" y="210"/>
                      <a:pt x="1150" y="210"/>
                      <a:pt x="1150" y="210"/>
                    </a:cubicBezTo>
                    <a:cubicBezTo>
                      <a:pt x="1144" y="223"/>
                      <a:pt x="1135" y="234"/>
                      <a:pt x="1124" y="244"/>
                    </a:cubicBezTo>
                    <a:cubicBezTo>
                      <a:pt x="1112" y="254"/>
                      <a:pt x="1100" y="263"/>
                      <a:pt x="1087" y="271"/>
                    </a:cubicBezTo>
                    <a:cubicBezTo>
                      <a:pt x="1060" y="286"/>
                      <a:pt x="1031" y="298"/>
                      <a:pt x="1000" y="309"/>
                    </a:cubicBezTo>
                    <a:cubicBezTo>
                      <a:pt x="969" y="319"/>
                      <a:pt x="936" y="328"/>
                      <a:pt x="902" y="335"/>
                    </a:cubicBezTo>
                    <a:cubicBezTo>
                      <a:pt x="835" y="349"/>
                      <a:pt x="763" y="358"/>
                      <a:pt x="688" y="363"/>
                    </a:cubicBezTo>
                    <a:cubicBezTo>
                      <a:pt x="613" y="368"/>
                      <a:pt x="535" y="368"/>
                      <a:pt x="456" y="362"/>
                    </a:cubicBezTo>
                    <a:cubicBezTo>
                      <a:pt x="376" y="357"/>
                      <a:pt x="299" y="346"/>
                      <a:pt x="226" y="328"/>
                    </a:cubicBezTo>
                    <a:cubicBezTo>
                      <a:pt x="189" y="319"/>
                      <a:pt x="154" y="309"/>
                      <a:pt x="120" y="295"/>
                    </a:cubicBezTo>
                    <a:cubicBezTo>
                      <a:pt x="87" y="281"/>
                      <a:pt x="55" y="265"/>
                      <a:pt x="30" y="241"/>
                    </a:cubicBezTo>
                    <a:cubicBezTo>
                      <a:pt x="17" y="229"/>
                      <a:pt x="6" y="215"/>
                      <a:pt x="2" y="198"/>
                    </a:cubicBezTo>
                    <a:cubicBezTo>
                      <a:pt x="0" y="190"/>
                      <a:pt x="0" y="181"/>
                      <a:pt x="1" y="173"/>
                    </a:cubicBezTo>
                    <a:cubicBezTo>
                      <a:pt x="3" y="167"/>
                      <a:pt x="3" y="167"/>
                      <a:pt x="3" y="167"/>
                    </a:cubicBezTo>
                    <a:cubicBezTo>
                      <a:pt x="3" y="166"/>
                      <a:pt x="3" y="165"/>
                      <a:pt x="3" y="164"/>
                    </a:cubicBezTo>
                    <a:cubicBezTo>
                      <a:pt x="5" y="161"/>
                      <a:pt x="5" y="161"/>
                      <a:pt x="5" y="161"/>
                    </a:cubicBezTo>
                    <a:cubicBezTo>
                      <a:pt x="7" y="155"/>
                      <a:pt x="7" y="155"/>
                      <a:pt x="7" y="155"/>
                    </a:cubicBezTo>
                    <a:cubicBezTo>
                      <a:pt x="8" y="153"/>
                      <a:pt x="9" y="151"/>
                      <a:pt x="10" y="150"/>
                    </a:cubicBezTo>
                    <a:cubicBezTo>
                      <a:pt x="18" y="135"/>
                      <a:pt x="30" y="124"/>
                      <a:pt x="43" y="114"/>
                    </a:cubicBezTo>
                    <a:cubicBezTo>
                      <a:pt x="55" y="104"/>
                      <a:pt x="68" y="96"/>
                      <a:pt x="82" y="89"/>
                    </a:cubicBezTo>
                    <a:cubicBezTo>
                      <a:pt x="109" y="74"/>
                      <a:pt x="137" y="64"/>
                      <a:pt x="164" y="55"/>
                    </a:cubicBezTo>
                    <a:cubicBezTo>
                      <a:pt x="191" y="46"/>
                      <a:pt x="218" y="39"/>
                      <a:pt x="243" y="34"/>
                    </a:cubicBezTo>
                    <a:cubicBezTo>
                      <a:pt x="269" y="28"/>
                      <a:pt x="293" y="23"/>
                      <a:pt x="316" y="20"/>
                    </a:cubicBezTo>
                    <a:cubicBezTo>
                      <a:pt x="339" y="16"/>
                      <a:pt x="361" y="13"/>
                      <a:pt x="382" y="11"/>
                    </a:cubicBezTo>
                    <a:cubicBezTo>
                      <a:pt x="423" y="6"/>
                      <a:pt x="459" y="4"/>
                      <a:pt x="488" y="2"/>
                    </a:cubicBezTo>
                    <a:cubicBezTo>
                      <a:pt x="517" y="1"/>
                      <a:pt x="540" y="0"/>
                      <a:pt x="555" y="0"/>
                    </a:cubicBezTo>
                    <a:cubicBezTo>
                      <a:pt x="563" y="0"/>
                      <a:pt x="569" y="0"/>
                      <a:pt x="573" y="0"/>
                    </a:cubicBezTo>
                    <a:cubicBezTo>
                      <a:pt x="577" y="0"/>
                      <a:pt x="579" y="0"/>
                      <a:pt x="579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184">
                <a:extLst>
                  <a:ext uri="{FF2B5EF4-FFF2-40B4-BE49-F238E27FC236}">
                    <a16:creationId xmlns:a16="http://schemas.microsoft.com/office/drawing/2014/main" id="{26C58F55-6F00-4A12-961E-D553D5D62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" y="602"/>
                <a:ext cx="3149" cy="999"/>
              </a:xfrm>
              <a:custGeom>
                <a:avLst/>
                <a:gdLst>
                  <a:gd name="T0" fmla="*/ 334 w 1364"/>
                  <a:gd name="T1" fmla="*/ 31 h 433"/>
                  <a:gd name="T2" fmla="*/ 239 w 1364"/>
                  <a:gd name="T3" fmla="*/ 53 h 433"/>
                  <a:gd name="T4" fmla="*/ 90 w 1364"/>
                  <a:gd name="T5" fmla="*/ 110 h 433"/>
                  <a:gd name="T6" fmla="*/ 27 w 1364"/>
                  <a:gd name="T7" fmla="*/ 160 h 433"/>
                  <a:gd name="T8" fmla="*/ 9 w 1364"/>
                  <a:gd name="T9" fmla="*/ 242 h 433"/>
                  <a:gd name="T10" fmla="*/ 122 w 1364"/>
                  <a:gd name="T11" fmla="*/ 336 h 433"/>
                  <a:gd name="T12" fmla="*/ 586 w 1364"/>
                  <a:gd name="T13" fmla="*/ 427 h 433"/>
                  <a:gd name="T14" fmla="*/ 1118 w 1364"/>
                  <a:gd name="T15" fmla="*/ 379 h 433"/>
                  <a:gd name="T16" fmla="*/ 1293 w 1364"/>
                  <a:gd name="T17" fmla="*/ 309 h 433"/>
                  <a:gd name="T18" fmla="*/ 1362 w 1364"/>
                  <a:gd name="T19" fmla="*/ 218 h 433"/>
                  <a:gd name="T20" fmla="*/ 1361 w 1364"/>
                  <a:gd name="T21" fmla="*/ 203 h 433"/>
                  <a:gd name="T22" fmla="*/ 1357 w 1364"/>
                  <a:gd name="T23" fmla="*/ 190 h 433"/>
                  <a:gd name="T24" fmla="*/ 1303 w 1364"/>
                  <a:gd name="T25" fmla="*/ 128 h 433"/>
                  <a:gd name="T26" fmla="*/ 1161 w 1364"/>
                  <a:gd name="T27" fmla="*/ 63 h 433"/>
                  <a:gd name="T28" fmla="*/ 787 w 1364"/>
                  <a:gd name="T29" fmla="*/ 3 h 433"/>
                  <a:gd name="T30" fmla="*/ 690 w 1364"/>
                  <a:gd name="T31" fmla="*/ 0 h 433"/>
                  <a:gd name="T32" fmla="*/ 690 w 1364"/>
                  <a:gd name="T33" fmla="*/ 0 h 433"/>
                  <a:gd name="T34" fmla="*/ 787 w 1364"/>
                  <a:gd name="T35" fmla="*/ 2 h 433"/>
                  <a:gd name="T36" fmla="*/ 1161 w 1364"/>
                  <a:gd name="T37" fmla="*/ 62 h 433"/>
                  <a:gd name="T38" fmla="*/ 1304 w 1364"/>
                  <a:gd name="T39" fmla="*/ 126 h 433"/>
                  <a:gd name="T40" fmla="*/ 1359 w 1364"/>
                  <a:gd name="T41" fmla="*/ 189 h 433"/>
                  <a:gd name="T42" fmla="*/ 1363 w 1364"/>
                  <a:gd name="T43" fmla="*/ 203 h 433"/>
                  <a:gd name="T44" fmla="*/ 1364 w 1364"/>
                  <a:gd name="T45" fmla="*/ 218 h 433"/>
                  <a:gd name="T46" fmla="*/ 1340 w 1364"/>
                  <a:gd name="T47" fmla="*/ 271 h 433"/>
                  <a:gd name="T48" fmla="*/ 1240 w 1364"/>
                  <a:gd name="T49" fmla="*/ 340 h 433"/>
                  <a:gd name="T50" fmla="*/ 854 w 1364"/>
                  <a:gd name="T51" fmla="*/ 424 h 433"/>
                  <a:gd name="T52" fmla="*/ 338 w 1364"/>
                  <a:gd name="T53" fmla="*/ 401 h 433"/>
                  <a:gd name="T54" fmla="*/ 36 w 1364"/>
                  <a:gd name="T55" fmla="*/ 282 h 433"/>
                  <a:gd name="T56" fmla="*/ 4 w 1364"/>
                  <a:gd name="T57" fmla="*/ 197 h 433"/>
                  <a:gd name="T58" fmla="*/ 56 w 1364"/>
                  <a:gd name="T59" fmla="*/ 130 h 433"/>
                  <a:gd name="T60" fmla="*/ 123 w 1364"/>
                  <a:gd name="T61" fmla="*/ 92 h 433"/>
                  <a:gd name="T62" fmla="*/ 314 w 1364"/>
                  <a:gd name="T63" fmla="*/ 34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4" h="433">
                    <a:moveTo>
                      <a:pt x="341" y="29"/>
                    </a:moveTo>
                    <a:cubicBezTo>
                      <a:pt x="341" y="29"/>
                      <a:pt x="338" y="30"/>
                      <a:pt x="334" y="31"/>
                    </a:cubicBezTo>
                    <a:cubicBezTo>
                      <a:pt x="330" y="32"/>
                      <a:pt x="323" y="33"/>
                      <a:pt x="314" y="35"/>
                    </a:cubicBezTo>
                    <a:cubicBezTo>
                      <a:pt x="297" y="38"/>
                      <a:pt x="271" y="44"/>
                      <a:pt x="239" y="53"/>
                    </a:cubicBezTo>
                    <a:cubicBezTo>
                      <a:pt x="206" y="62"/>
                      <a:pt x="167" y="74"/>
                      <a:pt x="123" y="93"/>
                    </a:cubicBezTo>
                    <a:cubicBezTo>
                      <a:pt x="113" y="98"/>
                      <a:pt x="101" y="104"/>
                      <a:pt x="90" y="110"/>
                    </a:cubicBezTo>
                    <a:cubicBezTo>
                      <a:pt x="79" y="116"/>
                      <a:pt x="68" y="123"/>
                      <a:pt x="57" y="132"/>
                    </a:cubicBezTo>
                    <a:cubicBezTo>
                      <a:pt x="46" y="140"/>
                      <a:pt x="36" y="149"/>
                      <a:pt x="27" y="160"/>
                    </a:cubicBezTo>
                    <a:cubicBezTo>
                      <a:pt x="17" y="171"/>
                      <a:pt x="9" y="183"/>
                      <a:pt x="6" y="198"/>
                    </a:cubicBezTo>
                    <a:cubicBezTo>
                      <a:pt x="2" y="212"/>
                      <a:pt x="3" y="228"/>
                      <a:pt x="9" y="242"/>
                    </a:cubicBezTo>
                    <a:cubicBezTo>
                      <a:pt x="15" y="257"/>
                      <a:pt x="25" y="270"/>
                      <a:pt x="37" y="281"/>
                    </a:cubicBezTo>
                    <a:cubicBezTo>
                      <a:pt x="60" y="304"/>
                      <a:pt x="91" y="321"/>
                      <a:pt x="122" y="336"/>
                    </a:cubicBezTo>
                    <a:cubicBezTo>
                      <a:pt x="187" y="365"/>
                      <a:pt x="260" y="385"/>
                      <a:pt x="339" y="399"/>
                    </a:cubicBezTo>
                    <a:cubicBezTo>
                      <a:pt x="417" y="414"/>
                      <a:pt x="500" y="423"/>
                      <a:pt x="586" y="427"/>
                    </a:cubicBezTo>
                    <a:cubicBezTo>
                      <a:pt x="673" y="431"/>
                      <a:pt x="763" y="430"/>
                      <a:pt x="854" y="422"/>
                    </a:cubicBezTo>
                    <a:cubicBezTo>
                      <a:pt x="946" y="414"/>
                      <a:pt x="1035" y="401"/>
                      <a:pt x="1118" y="379"/>
                    </a:cubicBezTo>
                    <a:cubicBezTo>
                      <a:pt x="1160" y="368"/>
                      <a:pt x="1201" y="355"/>
                      <a:pt x="1239" y="338"/>
                    </a:cubicBezTo>
                    <a:cubicBezTo>
                      <a:pt x="1258" y="329"/>
                      <a:pt x="1276" y="320"/>
                      <a:pt x="1293" y="309"/>
                    </a:cubicBezTo>
                    <a:cubicBezTo>
                      <a:pt x="1310" y="298"/>
                      <a:pt x="1326" y="285"/>
                      <a:pt x="1339" y="270"/>
                    </a:cubicBezTo>
                    <a:cubicBezTo>
                      <a:pt x="1352" y="255"/>
                      <a:pt x="1361" y="237"/>
                      <a:pt x="1362" y="218"/>
                    </a:cubicBezTo>
                    <a:cubicBezTo>
                      <a:pt x="1362" y="215"/>
                      <a:pt x="1362" y="213"/>
                      <a:pt x="1361" y="210"/>
                    </a:cubicBezTo>
                    <a:cubicBezTo>
                      <a:pt x="1361" y="208"/>
                      <a:pt x="1361" y="206"/>
                      <a:pt x="1361" y="203"/>
                    </a:cubicBezTo>
                    <a:cubicBezTo>
                      <a:pt x="1359" y="196"/>
                      <a:pt x="1359" y="196"/>
                      <a:pt x="1359" y="196"/>
                    </a:cubicBezTo>
                    <a:cubicBezTo>
                      <a:pt x="1359" y="194"/>
                      <a:pt x="1358" y="192"/>
                      <a:pt x="1357" y="190"/>
                    </a:cubicBezTo>
                    <a:cubicBezTo>
                      <a:pt x="1354" y="181"/>
                      <a:pt x="1348" y="173"/>
                      <a:pt x="1343" y="165"/>
                    </a:cubicBezTo>
                    <a:cubicBezTo>
                      <a:pt x="1332" y="150"/>
                      <a:pt x="1317" y="138"/>
                      <a:pt x="1303" y="128"/>
                    </a:cubicBezTo>
                    <a:cubicBezTo>
                      <a:pt x="1288" y="117"/>
                      <a:pt x="1272" y="108"/>
                      <a:pt x="1256" y="100"/>
                    </a:cubicBezTo>
                    <a:cubicBezTo>
                      <a:pt x="1224" y="85"/>
                      <a:pt x="1192" y="73"/>
                      <a:pt x="1161" y="63"/>
                    </a:cubicBezTo>
                    <a:cubicBezTo>
                      <a:pt x="1130" y="53"/>
                      <a:pt x="1099" y="46"/>
                      <a:pt x="1070" y="39"/>
                    </a:cubicBezTo>
                    <a:cubicBezTo>
                      <a:pt x="952" y="14"/>
                      <a:pt x="854" y="7"/>
                      <a:pt x="787" y="3"/>
                    </a:cubicBezTo>
                    <a:cubicBezTo>
                      <a:pt x="754" y="1"/>
                      <a:pt x="727" y="1"/>
                      <a:pt x="710" y="1"/>
                    </a:cubicBezTo>
                    <a:cubicBezTo>
                      <a:pt x="701" y="1"/>
                      <a:pt x="694" y="0"/>
                      <a:pt x="690" y="0"/>
                    </a:cubicBezTo>
                    <a:cubicBezTo>
                      <a:pt x="685" y="0"/>
                      <a:pt x="683" y="0"/>
                      <a:pt x="683" y="0"/>
                    </a:cubicBezTo>
                    <a:cubicBezTo>
                      <a:pt x="683" y="0"/>
                      <a:pt x="685" y="0"/>
                      <a:pt x="690" y="0"/>
                    </a:cubicBezTo>
                    <a:cubicBezTo>
                      <a:pt x="694" y="0"/>
                      <a:pt x="701" y="0"/>
                      <a:pt x="710" y="0"/>
                    </a:cubicBezTo>
                    <a:cubicBezTo>
                      <a:pt x="727" y="1"/>
                      <a:pt x="754" y="1"/>
                      <a:pt x="787" y="2"/>
                    </a:cubicBezTo>
                    <a:cubicBezTo>
                      <a:pt x="854" y="6"/>
                      <a:pt x="952" y="12"/>
                      <a:pt x="1070" y="38"/>
                    </a:cubicBezTo>
                    <a:cubicBezTo>
                      <a:pt x="1099" y="44"/>
                      <a:pt x="1130" y="52"/>
                      <a:pt x="1161" y="62"/>
                    </a:cubicBezTo>
                    <a:cubicBezTo>
                      <a:pt x="1193" y="71"/>
                      <a:pt x="1225" y="83"/>
                      <a:pt x="1257" y="99"/>
                    </a:cubicBezTo>
                    <a:cubicBezTo>
                      <a:pt x="1273" y="107"/>
                      <a:pt x="1289" y="116"/>
                      <a:pt x="1304" y="126"/>
                    </a:cubicBezTo>
                    <a:cubicBezTo>
                      <a:pt x="1318" y="137"/>
                      <a:pt x="1333" y="149"/>
                      <a:pt x="1345" y="164"/>
                    </a:cubicBezTo>
                    <a:cubicBezTo>
                      <a:pt x="1350" y="172"/>
                      <a:pt x="1355" y="180"/>
                      <a:pt x="1359" y="189"/>
                    </a:cubicBezTo>
                    <a:cubicBezTo>
                      <a:pt x="1359" y="191"/>
                      <a:pt x="1360" y="193"/>
                      <a:pt x="1361" y="196"/>
                    </a:cubicBezTo>
                    <a:cubicBezTo>
                      <a:pt x="1363" y="203"/>
                      <a:pt x="1363" y="203"/>
                      <a:pt x="1363" y="203"/>
                    </a:cubicBezTo>
                    <a:cubicBezTo>
                      <a:pt x="1363" y="205"/>
                      <a:pt x="1363" y="208"/>
                      <a:pt x="1363" y="210"/>
                    </a:cubicBezTo>
                    <a:cubicBezTo>
                      <a:pt x="1363" y="213"/>
                      <a:pt x="1364" y="215"/>
                      <a:pt x="1364" y="218"/>
                    </a:cubicBezTo>
                    <a:cubicBezTo>
                      <a:pt x="1363" y="227"/>
                      <a:pt x="1361" y="237"/>
                      <a:pt x="1357" y="246"/>
                    </a:cubicBezTo>
                    <a:cubicBezTo>
                      <a:pt x="1353" y="255"/>
                      <a:pt x="1347" y="264"/>
                      <a:pt x="1340" y="271"/>
                    </a:cubicBezTo>
                    <a:cubicBezTo>
                      <a:pt x="1327" y="287"/>
                      <a:pt x="1311" y="299"/>
                      <a:pt x="1294" y="310"/>
                    </a:cubicBezTo>
                    <a:cubicBezTo>
                      <a:pt x="1277" y="321"/>
                      <a:pt x="1259" y="331"/>
                      <a:pt x="1240" y="340"/>
                    </a:cubicBezTo>
                    <a:cubicBezTo>
                      <a:pt x="1201" y="357"/>
                      <a:pt x="1161" y="370"/>
                      <a:pt x="1119" y="381"/>
                    </a:cubicBezTo>
                    <a:cubicBezTo>
                      <a:pt x="1035" y="403"/>
                      <a:pt x="946" y="416"/>
                      <a:pt x="854" y="424"/>
                    </a:cubicBezTo>
                    <a:cubicBezTo>
                      <a:pt x="763" y="432"/>
                      <a:pt x="673" y="433"/>
                      <a:pt x="586" y="429"/>
                    </a:cubicBezTo>
                    <a:cubicBezTo>
                      <a:pt x="500" y="425"/>
                      <a:pt x="417" y="416"/>
                      <a:pt x="338" y="401"/>
                    </a:cubicBezTo>
                    <a:cubicBezTo>
                      <a:pt x="260" y="387"/>
                      <a:pt x="186" y="367"/>
                      <a:pt x="122" y="337"/>
                    </a:cubicBezTo>
                    <a:cubicBezTo>
                      <a:pt x="90" y="323"/>
                      <a:pt x="60" y="305"/>
                      <a:pt x="36" y="282"/>
                    </a:cubicBezTo>
                    <a:cubicBezTo>
                      <a:pt x="24" y="271"/>
                      <a:pt x="14" y="258"/>
                      <a:pt x="8" y="243"/>
                    </a:cubicBezTo>
                    <a:cubicBezTo>
                      <a:pt x="2" y="228"/>
                      <a:pt x="0" y="212"/>
                      <a:pt x="4" y="197"/>
                    </a:cubicBezTo>
                    <a:cubicBezTo>
                      <a:pt x="8" y="182"/>
                      <a:pt x="16" y="170"/>
                      <a:pt x="25" y="159"/>
                    </a:cubicBezTo>
                    <a:cubicBezTo>
                      <a:pt x="35" y="148"/>
                      <a:pt x="46" y="139"/>
                      <a:pt x="56" y="130"/>
                    </a:cubicBezTo>
                    <a:cubicBezTo>
                      <a:pt x="67" y="122"/>
                      <a:pt x="79" y="115"/>
                      <a:pt x="90" y="109"/>
                    </a:cubicBezTo>
                    <a:cubicBezTo>
                      <a:pt x="101" y="103"/>
                      <a:pt x="112" y="97"/>
                      <a:pt x="123" y="92"/>
                    </a:cubicBezTo>
                    <a:cubicBezTo>
                      <a:pt x="167" y="73"/>
                      <a:pt x="206" y="61"/>
                      <a:pt x="239" y="52"/>
                    </a:cubicBezTo>
                    <a:cubicBezTo>
                      <a:pt x="271" y="43"/>
                      <a:pt x="297" y="38"/>
                      <a:pt x="314" y="34"/>
                    </a:cubicBezTo>
                    <a:cubicBezTo>
                      <a:pt x="331" y="31"/>
                      <a:pt x="341" y="29"/>
                      <a:pt x="341" y="29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185">
                <a:extLst>
                  <a:ext uri="{FF2B5EF4-FFF2-40B4-BE49-F238E27FC236}">
                    <a16:creationId xmlns:a16="http://schemas.microsoft.com/office/drawing/2014/main" id="{A528E8A6-D3D1-407A-A2E9-CB747312D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" y="2031"/>
                <a:ext cx="2233" cy="708"/>
              </a:xfrm>
              <a:custGeom>
                <a:avLst/>
                <a:gdLst>
                  <a:gd name="T0" fmla="*/ 266 w 967"/>
                  <a:gd name="T1" fmla="*/ 17 h 307"/>
                  <a:gd name="T2" fmla="*/ 121 w 967"/>
                  <a:gd name="T3" fmla="*/ 53 h 307"/>
                  <a:gd name="T4" fmla="*/ 42 w 967"/>
                  <a:gd name="T5" fmla="*/ 92 h 307"/>
                  <a:gd name="T6" fmla="*/ 8 w 967"/>
                  <a:gd name="T7" fmla="*/ 127 h 307"/>
                  <a:gd name="T8" fmla="*/ 1 w 967"/>
                  <a:gd name="T9" fmla="*/ 148 h 307"/>
                  <a:gd name="T10" fmla="*/ 2 w 967"/>
                  <a:gd name="T11" fmla="*/ 161 h 307"/>
                  <a:gd name="T12" fmla="*/ 6 w 967"/>
                  <a:gd name="T13" fmla="*/ 174 h 307"/>
                  <a:gd name="T14" fmla="*/ 8 w 967"/>
                  <a:gd name="T15" fmla="*/ 178 h 307"/>
                  <a:gd name="T16" fmla="*/ 64 w 967"/>
                  <a:gd name="T17" fmla="*/ 228 h 307"/>
                  <a:gd name="T18" fmla="*/ 223 w 967"/>
                  <a:gd name="T19" fmla="*/ 281 h 307"/>
                  <a:gd name="T20" fmla="*/ 608 w 967"/>
                  <a:gd name="T21" fmla="*/ 300 h 307"/>
                  <a:gd name="T22" fmla="*/ 894 w 967"/>
                  <a:gd name="T23" fmla="*/ 232 h 307"/>
                  <a:gd name="T24" fmla="*/ 941 w 967"/>
                  <a:gd name="T25" fmla="*/ 199 h 307"/>
                  <a:gd name="T26" fmla="*/ 960 w 967"/>
                  <a:gd name="T27" fmla="*/ 172 h 307"/>
                  <a:gd name="T28" fmla="*/ 931 w 967"/>
                  <a:gd name="T29" fmla="*/ 98 h 307"/>
                  <a:gd name="T30" fmla="*/ 787 w 967"/>
                  <a:gd name="T31" fmla="*/ 35 h 307"/>
                  <a:gd name="T32" fmla="*/ 506 w 967"/>
                  <a:gd name="T33" fmla="*/ 1 h 307"/>
                  <a:gd name="T34" fmla="*/ 506 w 967"/>
                  <a:gd name="T35" fmla="*/ 1 h 307"/>
                  <a:gd name="T36" fmla="*/ 787 w 967"/>
                  <a:gd name="T37" fmla="*/ 34 h 307"/>
                  <a:gd name="T38" fmla="*/ 932 w 967"/>
                  <a:gd name="T39" fmla="*/ 97 h 307"/>
                  <a:gd name="T40" fmla="*/ 961 w 967"/>
                  <a:gd name="T41" fmla="*/ 172 h 307"/>
                  <a:gd name="T42" fmla="*/ 942 w 967"/>
                  <a:gd name="T43" fmla="*/ 200 h 307"/>
                  <a:gd name="T44" fmla="*/ 895 w 967"/>
                  <a:gd name="T45" fmla="*/ 233 h 307"/>
                  <a:gd name="T46" fmla="*/ 608 w 967"/>
                  <a:gd name="T47" fmla="*/ 301 h 307"/>
                  <a:gd name="T48" fmla="*/ 223 w 967"/>
                  <a:gd name="T49" fmla="*/ 282 h 307"/>
                  <a:gd name="T50" fmla="*/ 63 w 967"/>
                  <a:gd name="T51" fmla="*/ 229 h 307"/>
                  <a:gd name="T52" fmla="*/ 7 w 967"/>
                  <a:gd name="T53" fmla="*/ 179 h 307"/>
                  <a:gd name="T54" fmla="*/ 5 w 967"/>
                  <a:gd name="T55" fmla="*/ 174 h 307"/>
                  <a:gd name="T56" fmla="*/ 1 w 967"/>
                  <a:gd name="T57" fmla="*/ 161 h 307"/>
                  <a:gd name="T58" fmla="*/ 0 w 967"/>
                  <a:gd name="T59" fmla="*/ 148 h 307"/>
                  <a:gd name="T60" fmla="*/ 7 w 967"/>
                  <a:gd name="T61" fmla="*/ 127 h 307"/>
                  <a:gd name="T62" fmla="*/ 41 w 967"/>
                  <a:gd name="T63" fmla="*/ 91 h 307"/>
                  <a:gd name="T64" fmla="*/ 121 w 967"/>
                  <a:gd name="T65" fmla="*/ 52 h 307"/>
                  <a:gd name="T66" fmla="*/ 266 w 967"/>
                  <a:gd name="T67" fmla="*/ 1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67" h="307">
                    <a:moveTo>
                      <a:pt x="286" y="14"/>
                    </a:moveTo>
                    <a:cubicBezTo>
                      <a:pt x="285" y="14"/>
                      <a:pt x="279" y="15"/>
                      <a:pt x="266" y="17"/>
                    </a:cubicBezTo>
                    <a:cubicBezTo>
                      <a:pt x="253" y="19"/>
                      <a:pt x="234" y="22"/>
                      <a:pt x="209" y="28"/>
                    </a:cubicBezTo>
                    <a:cubicBezTo>
                      <a:pt x="185" y="33"/>
                      <a:pt x="155" y="41"/>
                      <a:pt x="121" y="53"/>
                    </a:cubicBezTo>
                    <a:cubicBezTo>
                      <a:pt x="104" y="59"/>
                      <a:pt x="86" y="66"/>
                      <a:pt x="69" y="75"/>
                    </a:cubicBezTo>
                    <a:cubicBezTo>
                      <a:pt x="60" y="80"/>
                      <a:pt x="51" y="85"/>
                      <a:pt x="42" y="92"/>
                    </a:cubicBezTo>
                    <a:cubicBezTo>
                      <a:pt x="33" y="98"/>
                      <a:pt x="25" y="105"/>
                      <a:pt x="18" y="113"/>
                    </a:cubicBezTo>
                    <a:cubicBezTo>
                      <a:pt x="14" y="118"/>
                      <a:pt x="11" y="122"/>
                      <a:pt x="8" y="127"/>
                    </a:cubicBezTo>
                    <a:cubicBezTo>
                      <a:pt x="5" y="132"/>
                      <a:pt x="3" y="138"/>
                      <a:pt x="2" y="144"/>
                    </a:cubicBezTo>
                    <a:cubicBezTo>
                      <a:pt x="2" y="145"/>
                      <a:pt x="1" y="146"/>
                      <a:pt x="1" y="148"/>
                    </a:cubicBezTo>
                    <a:cubicBezTo>
                      <a:pt x="1" y="152"/>
                      <a:pt x="1" y="152"/>
                      <a:pt x="1" y="152"/>
                    </a:cubicBezTo>
                    <a:cubicBezTo>
                      <a:pt x="1" y="155"/>
                      <a:pt x="1" y="158"/>
                      <a:pt x="2" y="161"/>
                    </a:cubicBezTo>
                    <a:cubicBezTo>
                      <a:pt x="2" y="164"/>
                      <a:pt x="3" y="167"/>
                      <a:pt x="4" y="170"/>
                    </a:cubicBezTo>
                    <a:cubicBezTo>
                      <a:pt x="6" y="174"/>
                      <a:pt x="6" y="174"/>
                      <a:pt x="6" y="174"/>
                    </a:cubicBezTo>
                    <a:cubicBezTo>
                      <a:pt x="6" y="176"/>
                      <a:pt x="6" y="176"/>
                      <a:pt x="6" y="176"/>
                    </a:cubicBezTo>
                    <a:cubicBezTo>
                      <a:pt x="8" y="178"/>
                      <a:pt x="8" y="178"/>
                      <a:pt x="8" y="178"/>
                    </a:cubicBezTo>
                    <a:cubicBezTo>
                      <a:pt x="13" y="189"/>
                      <a:pt x="22" y="198"/>
                      <a:pt x="32" y="206"/>
                    </a:cubicBezTo>
                    <a:cubicBezTo>
                      <a:pt x="41" y="215"/>
                      <a:pt x="52" y="222"/>
                      <a:pt x="64" y="228"/>
                    </a:cubicBezTo>
                    <a:cubicBezTo>
                      <a:pt x="87" y="241"/>
                      <a:pt x="112" y="251"/>
                      <a:pt x="139" y="259"/>
                    </a:cubicBezTo>
                    <a:cubicBezTo>
                      <a:pt x="166" y="268"/>
                      <a:pt x="194" y="275"/>
                      <a:pt x="223" y="281"/>
                    </a:cubicBezTo>
                    <a:cubicBezTo>
                      <a:pt x="282" y="293"/>
                      <a:pt x="344" y="300"/>
                      <a:pt x="408" y="303"/>
                    </a:cubicBezTo>
                    <a:cubicBezTo>
                      <a:pt x="473" y="306"/>
                      <a:pt x="540" y="305"/>
                      <a:pt x="608" y="300"/>
                    </a:cubicBezTo>
                    <a:cubicBezTo>
                      <a:pt x="677" y="294"/>
                      <a:pt x="743" y="283"/>
                      <a:pt x="805" y="266"/>
                    </a:cubicBezTo>
                    <a:cubicBezTo>
                      <a:pt x="836" y="257"/>
                      <a:pt x="867" y="246"/>
                      <a:pt x="894" y="232"/>
                    </a:cubicBezTo>
                    <a:cubicBezTo>
                      <a:pt x="908" y="225"/>
                      <a:pt x="921" y="217"/>
                      <a:pt x="933" y="207"/>
                    </a:cubicBezTo>
                    <a:cubicBezTo>
                      <a:pt x="936" y="205"/>
                      <a:pt x="938" y="202"/>
                      <a:pt x="941" y="199"/>
                    </a:cubicBezTo>
                    <a:cubicBezTo>
                      <a:pt x="944" y="197"/>
                      <a:pt x="946" y="194"/>
                      <a:pt x="949" y="191"/>
                    </a:cubicBezTo>
                    <a:cubicBezTo>
                      <a:pt x="953" y="185"/>
                      <a:pt x="958" y="179"/>
                      <a:pt x="960" y="172"/>
                    </a:cubicBezTo>
                    <a:cubicBezTo>
                      <a:pt x="966" y="158"/>
                      <a:pt x="965" y="143"/>
                      <a:pt x="959" y="130"/>
                    </a:cubicBezTo>
                    <a:cubicBezTo>
                      <a:pt x="952" y="117"/>
                      <a:pt x="942" y="107"/>
                      <a:pt x="931" y="98"/>
                    </a:cubicBezTo>
                    <a:cubicBezTo>
                      <a:pt x="909" y="80"/>
                      <a:pt x="884" y="68"/>
                      <a:pt x="859" y="59"/>
                    </a:cubicBezTo>
                    <a:cubicBezTo>
                      <a:pt x="835" y="49"/>
                      <a:pt x="810" y="41"/>
                      <a:pt x="787" y="35"/>
                    </a:cubicBezTo>
                    <a:cubicBezTo>
                      <a:pt x="763" y="29"/>
                      <a:pt x="740" y="24"/>
                      <a:pt x="718" y="20"/>
                    </a:cubicBezTo>
                    <a:cubicBezTo>
                      <a:pt x="629" y="5"/>
                      <a:pt x="556" y="2"/>
                      <a:pt x="506" y="1"/>
                    </a:cubicBezTo>
                    <a:cubicBezTo>
                      <a:pt x="456" y="1"/>
                      <a:pt x="431" y="1"/>
                      <a:pt x="428" y="1"/>
                    </a:cubicBezTo>
                    <a:cubicBezTo>
                      <a:pt x="428" y="1"/>
                      <a:pt x="456" y="0"/>
                      <a:pt x="506" y="1"/>
                    </a:cubicBezTo>
                    <a:cubicBezTo>
                      <a:pt x="556" y="2"/>
                      <a:pt x="629" y="4"/>
                      <a:pt x="718" y="20"/>
                    </a:cubicBezTo>
                    <a:cubicBezTo>
                      <a:pt x="740" y="23"/>
                      <a:pt x="763" y="28"/>
                      <a:pt x="787" y="34"/>
                    </a:cubicBezTo>
                    <a:cubicBezTo>
                      <a:pt x="811" y="41"/>
                      <a:pt x="835" y="48"/>
                      <a:pt x="860" y="58"/>
                    </a:cubicBezTo>
                    <a:cubicBezTo>
                      <a:pt x="884" y="67"/>
                      <a:pt x="909" y="79"/>
                      <a:pt x="932" y="97"/>
                    </a:cubicBezTo>
                    <a:cubicBezTo>
                      <a:pt x="943" y="106"/>
                      <a:pt x="953" y="116"/>
                      <a:pt x="960" y="129"/>
                    </a:cubicBezTo>
                    <a:cubicBezTo>
                      <a:pt x="966" y="142"/>
                      <a:pt x="967" y="159"/>
                      <a:pt x="961" y="172"/>
                    </a:cubicBezTo>
                    <a:cubicBezTo>
                      <a:pt x="959" y="180"/>
                      <a:pt x="954" y="186"/>
                      <a:pt x="950" y="192"/>
                    </a:cubicBezTo>
                    <a:cubicBezTo>
                      <a:pt x="947" y="195"/>
                      <a:pt x="945" y="198"/>
                      <a:pt x="942" y="200"/>
                    </a:cubicBezTo>
                    <a:cubicBezTo>
                      <a:pt x="939" y="203"/>
                      <a:pt x="937" y="205"/>
                      <a:pt x="934" y="208"/>
                    </a:cubicBezTo>
                    <a:cubicBezTo>
                      <a:pt x="922" y="218"/>
                      <a:pt x="909" y="226"/>
                      <a:pt x="895" y="233"/>
                    </a:cubicBezTo>
                    <a:cubicBezTo>
                      <a:pt x="867" y="247"/>
                      <a:pt x="837" y="258"/>
                      <a:pt x="806" y="267"/>
                    </a:cubicBezTo>
                    <a:cubicBezTo>
                      <a:pt x="743" y="284"/>
                      <a:pt x="677" y="295"/>
                      <a:pt x="608" y="301"/>
                    </a:cubicBezTo>
                    <a:cubicBezTo>
                      <a:pt x="540" y="307"/>
                      <a:pt x="473" y="307"/>
                      <a:pt x="408" y="304"/>
                    </a:cubicBezTo>
                    <a:cubicBezTo>
                      <a:pt x="344" y="301"/>
                      <a:pt x="281" y="294"/>
                      <a:pt x="223" y="282"/>
                    </a:cubicBezTo>
                    <a:cubicBezTo>
                      <a:pt x="194" y="276"/>
                      <a:pt x="166" y="269"/>
                      <a:pt x="139" y="261"/>
                    </a:cubicBezTo>
                    <a:cubicBezTo>
                      <a:pt x="112" y="252"/>
                      <a:pt x="86" y="242"/>
                      <a:pt x="63" y="229"/>
                    </a:cubicBezTo>
                    <a:cubicBezTo>
                      <a:pt x="52" y="222"/>
                      <a:pt x="41" y="215"/>
                      <a:pt x="31" y="207"/>
                    </a:cubicBezTo>
                    <a:cubicBezTo>
                      <a:pt x="21" y="199"/>
                      <a:pt x="12" y="189"/>
                      <a:pt x="7" y="179"/>
                    </a:cubicBezTo>
                    <a:cubicBezTo>
                      <a:pt x="6" y="177"/>
                      <a:pt x="6" y="177"/>
                      <a:pt x="6" y="177"/>
                    </a:cubicBezTo>
                    <a:cubicBezTo>
                      <a:pt x="5" y="174"/>
                      <a:pt x="5" y="174"/>
                      <a:pt x="5" y="174"/>
                    </a:cubicBezTo>
                    <a:cubicBezTo>
                      <a:pt x="3" y="170"/>
                      <a:pt x="3" y="170"/>
                      <a:pt x="3" y="170"/>
                    </a:cubicBezTo>
                    <a:cubicBezTo>
                      <a:pt x="2" y="167"/>
                      <a:pt x="1" y="164"/>
                      <a:pt x="1" y="161"/>
                    </a:cubicBezTo>
                    <a:cubicBezTo>
                      <a:pt x="0" y="158"/>
                      <a:pt x="0" y="155"/>
                      <a:pt x="0" y="152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46"/>
                      <a:pt x="1" y="145"/>
                      <a:pt x="1" y="143"/>
                    </a:cubicBezTo>
                    <a:cubicBezTo>
                      <a:pt x="2" y="138"/>
                      <a:pt x="4" y="132"/>
                      <a:pt x="7" y="127"/>
                    </a:cubicBezTo>
                    <a:cubicBezTo>
                      <a:pt x="10" y="122"/>
                      <a:pt x="13" y="117"/>
                      <a:pt x="17" y="113"/>
                    </a:cubicBezTo>
                    <a:cubicBezTo>
                      <a:pt x="24" y="104"/>
                      <a:pt x="33" y="97"/>
                      <a:pt x="41" y="91"/>
                    </a:cubicBezTo>
                    <a:cubicBezTo>
                      <a:pt x="50" y="85"/>
                      <a:pt x="59" y="79"/>
                      <a:pt x="68" y="75"/>
                    </a:cubicBezTo>
                    <a:cubicBezTo>
                      <a:pt x="86" y="65"/>
                      <a:pt x="104" y="58"/>
                      <a:pt x="121" y="52"/>
                    </a:cubicBezTo>
                    <a:cubicBezTo>
                      <a:pt x="154" y="40"/>
                      <a:pt x="184" y="33"/>
                      <a:pt x="209" y="27"/>
                    </a:cubicBezTo>
                    <a:cubicBezTo>
                      <a:pt x="234" y="22"/>
                      <a:pt x="253" y="19"/>
                      <a:pt x="266" y="17"/>
                    </a:cubicBezTo>
                    <a:cubicBezTo>
                      <a:pt x="279" y="15"/>
                      <a:pt x="286" y="14"/>
                      <a:pt x="286" y="14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86">
                <a:extLst>
                  <a:ext uri="{FF2B5EF4-FFF2-40B4-BE49-F238E27FC236}">
                    <a16:creationId xmlns:a16="http://schemas.microsoft.com/office/drawing/2014/main" id="{136840E3-91AF-4EA9-BC48-48720A373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2658"/>
                <a:ext cx="1551" cy="497"/>
              </a:xfrm>
              <a:custGeom>
                <a:avLst/>
                <a:gdLst>
                  <a:gd name="T0" fmla="*/ 671 w 672"/>
                  <a:gd name="T1" fmla="*/ 108 h 215"/>
                  <a:gd name="T2" fmla="*/ 668 w 672"/>
                  <a:gd name="T3" fmla="*/ 93 h 215"/>
                  <a:gd name="T4" fmla="*/ 639 w 672"/>
                  <a:gd name="T5" fmla="*/ 62 h 215"/>
                  <a:gd name="T6" fmla="*/ 489 w 672"/>
                  <a:gd name="T7" fmla="*/ 14 h 215"/>
                  <a:gd name="T8" fmla="*/ 379 w 672"/>
                  <a:gd name="T9" fmla="*/ 3 h 215"/>
                  <a:gd name="T10" fmla="*/ 254 w 672"/>
                  <a:gd name="T11" fmla="*/ 5 h 215"/>
                  <a:gd name="T12" fmla="*/ 186 w 672"/>
                  <a:gd name="T13" fmla="*/ 13 h 215"/>
                  <a:gd name="T14" fmla="*/ 116 w 672"/>
                  <a:gd name="T15" fmla="*/ 28 h 215"/>
                  <a:gd name="T16" fmla="*/ 82 w 672"/>
                  <a:gd name="T17" fmla="*/ 39 h 215"/>
                  <a:gd name="T18" fmla="*/ 48 w 672"/>
                  <a:gd name="T19" fmla="*/ 54 h 215"/>
                  <a:gd name="T20" fmla="*/ 17 w 672"/>
                  <a:gd name="T21" fmla="*/ 75 h 215"/>
                  <a:gd name="T22" fmla="*/ 0 w 672"/>
                  <a:gd name="T23" fmla="*/ 108 h 215"/>
                  <a:gd name="T24" fmla="*/ 17 w 672"/>
                  <a:gd name="T25" fmla="*/ 140 h 215"/>
                  <a:gd name="T26" fmla="*/ 48 w 672"/>
                  <a:gd name="T27" fmla="*/ 162 h 215"/>
                  <a:gd name="T28" fmla="*/ 82 w 672"/>
                  <a:gd name="T29" fmla="*/ 177 h 215"/>
                  <a:gd name="T30" fmla="*/ 116 w 672"/>
                  <a:gd name="T31" fmla="*/ 188 h 215"/>
                  <a:gd name="T32" fmla="*/ 186 w 672"/>
                  <a:gd name="T33" fmla="*/ 202 h 215"/>
                  <a:gd name="T34" fmla="*/ 254 w 672"/>
                  <a:gd name="T35" fmla="*/ 210 h 215"/>
                  <a:gd name="T36" fmla="*/ 379 w 672"/>
                  <a:gd name="T37" fmla="*/ 212 h 215"/>
                  <a:gd name="T38" fmla="*/ 489 w 672"/>
                  <a:gd name="T39" fmla="*/ 202 h 215"/>
                  <a:gd name="T40" fmla="*/ 639 w 672"/>
                  <a:gd name="T41" fmla="*/ 153 h 215"/>
                  <a:gd name="T42" fmla="*/ 668 w 672"/>
                  <a:gd name="T43" fmla="*/ 122 h 215"/>
                  <a:gd name="T44" fmla="*/ 671 w 672"/>
                  <a:gd name="T45" fmla="*/ 108 h 215"/>
                  <a:gd name="T46" fmla="*/ 671 w 672"/>
                  <a:gd name="T47" fmla="*/ 111 h 215"/>
                  <a:gd name="T48" fmla="*/ 670 w 672"/>
                  <a:gd name="T49" fmla="*/ 116 h 215"/>
                  <a:gd name="T50" fmla="*/ 668 w 672"/>
                  <a:gd name="T51" fmla="*/ 122 h 215"/>
                  <a:gd name="T52" fmla="*/ 639 w 672"/>
                  <a:gd name="T53" fmla="*/ 153 h 215"/>
                  <a:gd name="T54" fmla="*/ 489 w 672"/>
                  <a:gd name="T55" fmla="*/ 202 h 215"/>
                  <a:gd name="T56" fmla="*/ 379 w 672"/>
                  <a:gd name="T57" fmla="*/ 213 h 215"/>
                  <a:gd name="T58" fmla="*/ 253 w 672"/>
                  <a:gd name="T59" fmla="*/ 211 h 215"/>
                  <a:gd name="T60" fmla="*/ 186 w 672"/>
                  <a:gd name="T61" fmla="*/ 203 h 215"/>
                  <a:gd name="T62" fmla="*/ 116 w 672"/>
                  <a:gd name="T63" fmla="*/ 188 h 215"/>
                  <a:gd name="T64" fmla="*/ 81 w 672"/>
                  <a:gd name="T65" fmla="*/ 177 h 215"/>
                  <a:gd name="T66" fmla="*/ 47 w 672"/>
                  <a:gd name="T67" fmla="*/ 162 h 215"/>
                  <a:gd name="T68" fmla="*/ 16 w 672"/>
                  <a:gd name="T69" fmla="*/ 141 h 215"/>
                  <a:gd name="T70" fmla="*/ 5 w 672"/>
                  <a:gd name="T71" fmla="*/ 126 h 215"/>
                  <a:gd name="T72" fmla="*/ 0 w 672"/>
                  <a:gd name="T73" fmla="*/ 108 h 215"/>
                  <a:gd name="T74" fmla="*/ 5 w 672"/>
                  <a:gd name="T75" fmla="*/ 89 h 215"/>
                  <a:gd name="T76" fmla="*/ 16 w 672"/>
                  <a:gd name="T77" fmla="*/ 74 h 215"/>
                  <a:gd name="T78" fmla="*/ 47 w 672"/>
                  <a:gd name="T79" fmla="*/ 53 h 215"/>
                  <a:gd name="T80" fmla="*/ 81 w 672"/>
                  <a:gd name="T81" fmla="*/ 38 h 215"/>
                  <a:gd name="T82" fmla="*/ 116 w 672"/>
                  <a:gd name="T83" fmla="*/ 27 h 215"/>
                  <a:gd name="T84" fmla="*/ 186 w 672"/>
                  <a:gd name="T85" fmla="*/ 12 h 215"/>
                  <a:gd name="T86" fmla="*/ 253 w 672"/>
                  <a:gd name="T87" fmla="*/ 4 h 215"/>
                  <a:gd name="T88" fmla="*/ 379 w 672"/>
                  <a:gd name="T89" fmla="*/ 2 h 215"/>
                  <a:gd name="T90" fmla="*/ 489 w 672"/>
                  <a:gd name="T91" fmla="*/ 13 h 215"/>
                  <a:gd name="T92" fmla="*/ 639 w 672"/>
                  <a:gd name="T93" fmla="*/ 62 h 215"/>
                  <a:gd name="T94" fmla="*/ 668 w 672"/>
                  <a:gd name="T95" fmla="*/ 93 h 215"/>
                  <a:gd name="T96" fmla="*/ 670 w 672"/>
                  <a:gd name="T97" fmla="*/ 99 h 215"/>
                  <a:gd name="T98" fmla="*/ 671 w 672"/>
                  <a:gd name="T99" fmla="*/ 104 h 215"/>
                  <a:gd name="T100" fmla="*/ 671 w 672"/>
                  <a:gd name="T101" fmla="*/ 108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2" h="215">
                    <a:moveTo>
                      <a:pt x="671" y="108"/>
                    </a:moveTo>
                    <a:cubicBezTo>
                      <a:pt x="671" y="108"/>
                      <a:pt x="672" y="102"/>
                      <a:pt x="668" y="93"/>
                    </a:cubicBezTo>
                    <a:cubicBezTo>
                      <a:pt x="664" y="84"/>
                      <a:pt x="654" y="72"/>
                      <a:pt x="639" y="62"/>
                    </a:cubicBezTo>
                    <a:cubicBezTo>
                      <a:pt x="607" y="41"/>
                      <a:pt x="555" y="24"/>
                      <a:pt x="489" y="14"/>
                    </a:cubicBezTo>
                    <a:cubicBezTo>
                      <a:pt x="455" y="8"/>
                      <a:pt x="419" y="4"/>
                      <a:pt x="379" y="3"/>
                    </a:cubicBezTo>
                    <a:cubicBezTo>
                      <a:pt x="340" y="1"/>
                      <a:pt x="298" y="2"/>
                      <a:pt x="254" y="5"/>
                    </a:cubicBezTo>
                    <a:cubicBezTo>
                      <a:pt x="231" y="7"/>
                      <a:pt x="209" y="9"/>
                      <a:pt x="186" y="13"/>
                    </a:cubicBezTo>
                    <a:cubicBezTo>
                      <a:pt x="163" y="17"/>
                      <a:pt x="140" y="21"/>
                      <a:pt x="116" y="28"/>
                    </a:cubicBezTo>
                    <a:cubicBezTo>
                      <a:pt x="105" y="31"/>
                      <a:pt x="93" y="34"/>
                      <a:pt x="82" y="39"/>
                    </a:cubicBezTo>
                    <a:cubicBezTo>
                      <a:pt x="70" y="43"/>
                      <a:pt x="59" y="48"/>
                      <a:pt x="48" y="54"/>
                    </a:cubicBezTo>
                    <a:cubicBezTo>
                      <a:pt x="37" y="59"/>
                      <a:pt x="26" y="66"/>
                      <a:pt x="17" y="75"/>
                    </a:cubicBezTo>
                    <a:cubicBezTo>
                      <a:pt x="8" y="83"/>
                      <a:pt x="1" y="95"/>
                      <a:pt x="0" y="108"/>
                    </a:cubicBezTo>
                    <a:cubicBezTo>
                      <a:pt x="0" y="120"/>
                      <a:pt x="8" y="132"/>
                      <a:pt x="17" y="140"/>
                    </a:cubicBezTo>
                    <a:cubicBezTo>
                      <a:pt x="26" y="149"/>
                      <a:pt x="37" y="156"/>
                      <a:pt x="48" y="162"/>
                    </a:cubicBezTo>
                    <a:cubicBezTo>
                      <a:pt x="59" y="168"/>
                      <a:pt x="70" y="172"/>
                      <a:pt x="82" y="177"/>
                    </a:cubicBezTo>
                    <a:cubicBezTo>
                      <a:pt x="93" y="181"/>
                      <a:pt x="105" y="184"/>
                      <a:pt x="116" y="188"/>
                    </a:cubicBezTo>
                    <a:cubicBezTo>
                      <a:pt x="140" y="194"/>
                      <a:pt x="163" y="199"/>
                      <a:pt x="186" y="202"/>
                    </a:cubicBezTo>
                    <a:cubicBezTo>
                      <a:pt x="209" y="206"/>
                      <a:pt x="231" y="208"/>
                      <a:pt x="254" y="210"/>
                    </a:cubicBezTo>
                    <a:cubicBezTo>
                      <a:pt x="298" y="214"/>
                      <a:pt x="340" y="214"/>
                      <a:pt x="379" y="212"/>
                    </a:cubicBezTo>
                    <a:cubicBezTo>
                      <a:pt x="419" y="211"/>
                      <a:pt x="455" y="207"/>
                      <a:pt x="489" y="202"/>
                    </a:cubicBezTo>
                    <a:cubicBezTo>
                      <a:pt x="555" y="191"/>
                      <a:pt x="607" y="174"/>
                      <a:pt x="639" y="153"/>
                    </a:cubicBezTo>
                    <a:cubicBezTo>
                      <a:pt x="654" y="143"/>
                      <a:pt x="664" y="131"/>
                      <a:pt x="668" y="122"/>
                    </a:cubicBezTo>
                    <a:cubicBezTo>
                      <a:pt x="672" y="113"/>
                      <a:pt x="671" y="108"/>
                      <a:pt x="671" y="108"/>
                    </a:cubicBezTo>
                    <a:cubicBezTo>
                      <a:pt x="671" y="108"/>
                      <a:pt x="671" y="109"/>
                      <a:pt x="671" y="111"/>
                    </a:cubicBezTo>
                    <a:cubicBezTo>
                      <a:pt x="671" y="113"/>
                      <a:pt x="671" y="114"/>
                      <a:pt x="670" y="116"/>
                    </a:cubicBezTo>
                    <a:cubicBezTo>
                      <a:pt x="670" y="118"/>
                      <a:pt x="669" y="120"/>
                      <a:pt x="668" y="122"/>
                    </a:cubicBezTo>
                    <a:cubicBezTo>
                      <a:pt x="664" y="132"/>
                      <a:pt x="654" y="143"/>
                      <a:pt x="639" y="153"/>
                    </a:cubicBezTo>
                    <a:cubicBezTo>
                      <a:pt x="607" y="174"/>
                      <a:pt x="555" y="192"/>
                      <a:pt x="489" y="202"/>
                    </a:cubicBezTo>
                    <a:cubicBezTo>
                      <a:pt x="455" y="208"/>
                      <a:pt x="419" y="212"/>
                      <a:pt x="379" y="213"/>
                    </a:cubicBezTo>
                    <a:cubicBezTo>
                      <a:pt x="340" y="215"/>
                      <a:pt x="298" y="214"/>
                      <a:pt x="253" y="211"/>
                    </a:cubicBezTo>
                    <a:cubicBezTo>
                      <a:pt x="231" y="209"/>
                      <a:pt x="209" y="207"/>
                      <a:pt x="186" y="203"/>
                    </a:cubicBezTo>
                    <a:cubicBezTo>
                      <a:pt x="163" y="199"/>
                      <a:pt x="140" y="195"/>
                      <a:pt x="116" y="188"/>
                    </a:cubicBezTo>
                    <a:cubicBezTo>
                      <a:pt x="105" y="185"/>
                      <a:pt x="93" y="182"/>
                      <a:pt x="81" y="177"/>
                    </a:cubicBezTo>
                    <a:cubicBezTo>
                      <a:pt x="70" y="173"/>
                      <a:pt x="58" y="168"/>
                      <a:pt x="47" y="162"/>
                    </a:cubicBezTo>
                    <a:cubicBezTo>
                      <a:pt x="36" y="157"/>
                      <a:pt x="26" y="150"/>
                      <a:pt x="16" y="141"/>
                    </a:cubicBezTo>
                    <a:cubicBezTo>
                      <a:pt x="12" y="137"/>
                      <a:pt x="8" y="132"/>
                      <a:pt x="5" y="126"/>
                    </a:cubicBezTo>
                    <a:cubicBezTo>
                      <a:pt x="2" y="120"/>
                      <a:pt x="0" y="114"/>
                      <a:pt x="0" y="108"/>
                    </a:cubicBezTo>
                    <a:cubicBezTo>
                      <a:pt x="0" y="101"/>
                      <a:pt x="2" y="95"/>
                      <a:pt x="5" y="89"/>
                    </a:cubicBezTo>
                    <a:cubicBezTo>
                      <a:pt x="8" y="83"/>
                      <a:pt x="12" y="79"/>
                      <a:pt x="16" y="74"/>
                    </a:cubicBezTo>
                    <a:cubicBezTo>
                      <a:pt x="26" y="65"/>
                      <a:pt x="36" y="59"/>
                      <a:pt x="47" y="53"/>
                    </a:cubicBezTo>
                    <a:cubicBezTo>
                      <a:pt x="58" y="47"/>
                      <a:pt x="70" y="42"/>
                      <a:pt x="81" y="38"/>
                    </a:cubicBezTo>
                    <a:cubicBezTo>
                      <a:pt x="93" y="34"/>
                      <a:pt x="105" y="30"/>
                      <a:pt x="116" y="27"/>
                    </a:cubicBezTo>
                    <a:cubicBezTo>
                      <a:pt x="140" y="21"/>
                      <a:pt x="163" y="16"/>
                      <a:pt x="186" y="12"/>
                    </a:cubicBezTo>
                    <a:cubicBezTo>
                      <a:pt x="209" y="9"/>
                      <a:pt x="231" y="6"/>
                      <a:pt x="253" y="4"/>
                    </a:cubicBezTo>
                    <a:cubicBezTo>
                      <a:pt x="298" y="1"/>
                      <a:pt x="340" y="0"/>
                      <a:pt x="379" y="2"/>
                    </a:cubicBezTo>
                    <a:cubicBezTo>
                      <a:pt x="419" y="4"/>
                      <a:pt x="455" y="7"/>
                      <a:pt x="489" y="13"/>
                    </a:cubicBezTo>
                    <a:cubicBezTo>
                      <a:pt x="555" y="24"/>
                      <a:pt x="607" y="41"/>
                      <a:pt x="639" y="62"/>
                    </a:cubicBezTo>
                    <a:cubicBezTo>
                      <a:pt x="654" y="72"/>
                      <a:pt x="664" y="84"/>
                      <a:pt x="668" y="93"/>
                    </a:cubicBezTo>
                    <a:cubicBezTo>
                      <a:pt x="669" y="95"/>
                      <a:pt x="670" y="97"/>
                      <a:pt x="670" y="99"/>
                    </a:cubicBezTo>
                    <a:cubicBezTo>
                      <a:pt x="671" y="101"/>
                      <a:pt x="671" y="103"/>
                      <a:pt x="671" y="104"/>
                    </a:cubicBezTo>
                    <a:cubicBezTo>
                      <a:pt x="671" y="106"/>
                      <a:pt x="671" y="107"/>
                      <a:pt x="671" y="108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Oval 187">
                <a:extLst>
                  <a:ext uri="{FF2B5EF4-FFF2-40B4-BE49-F238E27FC236}">
                    <a16:creationId xmlns:a16="http://schemas.microsoft.com/office/drawing/2014/main" id="{A3DEF196-C925-4615-BF3C-D82A84C37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445"/>
                <a:ext cx="58" cy="60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Oval 188">
                <a:extLst>
                  <a:ext uri="{FF2B5EF4-FFF2-40B4-BE49-F238E27FC236}">
                    <a16:creationId xmlns:a16="http://schemas.microsoft.com/office/drawing/2014/main" id="{58069AE2-DAB8-4FAD-AC47-F1B7B09AD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8" y="1465"/>
                <a:ext cx="57" cy="60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Oval 189">
                <a:extLst>
                  <a:ext uri="{FF2B5EF4-FFF2-40B4-BE49-F238E27FC236}">
                    <a16:creationId xmlns:a16="http://schemas.microsoft.com/office/drawing/2014/main" id="{686CD9D3-C704-4263-9CE2-50053A5C1E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5" y="2552"/>
                <a:ext cx="60" cy="58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Oval 190">
                <a:extLst>
                  <a:ext uri="{FF2B5EF4-FFF2-40B4-BE49-F238E27FC236}">
                    <a16:creationId xmlns:a16="http://schemas.microsoft.com/office/drawing/2014/main" id="{17AEF016-3374-49D8-AE02-63B97267D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9" y="1809"/>
                <a:ext cx="30" cy="30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Oval 191">
                <a:extLst>
                  <a:ext uri="{FF2B5EF4-FFF2-40B4-BE49-F238E27FC236}">
                    <a16:creationId xmlns:a16="http://schemas.microsoft.com/office/drawing/2014/main" id="{1B9DD320-0457-4820-98CC-E3D0AD792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2" y="2167"/>
                <a:ext cx="30" cy="28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Oval 192">
                <a:extLst>
                  <a:ext uri="{FF2B5EF4-FFF2-40B4-BE49-F238E27FC236}">
                    <a16:creationId xmlns:a16="http://schemas.microsoft.com/office/drawing/2014/main" id="{E1C4537D-9DD0-4410-811D-D487FA5C9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29" y="2848"/>
                <a:ext cx="30" cy="30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Oval 193">
                <a:extLst>
                  <a:ext uri="{FF2B5EF4-FFF2-40B4-BE49-F238E27FC236}">
                    <a16:creationId xmlns:a16="http://schemas.microsoft.com/office/drawing/2014/main" id="{2C271AE5-ACFF-4100-A451-DC9F2FB7C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1" y="275"/>
                <a:ext cx="16" cy="16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194">
                <a:extLst>
                  <a:ext uri="{FF2B5EF4-FFF2-40B4-BE49-F238E27FC236}">
                    <a16:creationId xmlns:a16="http://schemas.microsoft.com/office/drawing/2014/main" id="{6F89D4D3-5259-44B0-90C0-8E37AC3F6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713"/>
                <a:ext cx="1122" cy="798"/>
              </a:xfrm>
              <a:custGeom>
                <a:avLst/>
                <a:gdLst>
                  <a:gd name="T0" fmla="*/ 486 w 486"/>
                  <a:gd name="T1" fmla="*/ 305 h 346"/>
                  <a:gd name="T2" fmla="*/ 19 w 486"/>
                  <a:gd name="T3" fmla="*/ 305 h 346"/>
                  <a:gd name="T4" fmla="*/ 0 w 486"/>
                  <a:gd name="T5" fmla="*/ 7 h 346"/>
                  <a:gd name="T6" fmla="*/ 486 w 486"/>
                  <a:gd name="T7" fmla="*/ 0 h 346"/>
                  <a:gd name="T8" fmla="*/ 486 w 486"/>
                  <a:gd name="T9" fmla="*/ 30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346">
                    <a:moveTo>
                      <a:pt x="486" y="305"/>
                    </a:moveTo>
                    <a:cubicBezTo>
                      <a:pt x="331" y="346"/>
                      <a:pt x="182" y="343"/>
                      <a:pt x="19" y="305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68" y="40"/>
                      <a:pt x="337" y="35"/>
                      <a:pt x="486" y="0"/>
                    </a:cubicBezTo>
                    <a:cubicBezTo>
                      <a:pt x="486" y="305"/>
                      <a:pt x="486" y="305"/>
                      <a:pt x="486" y="30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195">
                <a:extLst>
                  <a:ext uri="{FF2B5EF4-FFF2-40B4-BE49-F238E27FC236}">
                    <a16:creationId xmlns:a16="http://schemas.microsoft.com/office/drawing/2014/main" id="{DF29799D-18B3-4FDE-9743-BEDDAC4EA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5" y="713"/>
                <a:ext cx="1122" cy="771"/>
              </a:xfrm>
              <a:custGeom>
                <a:avLst/>
                <a:gdLst>
                  <a:gd name="T0" fmla="*/ 486 w 486"/>
                  <a:gd name="T1" fmla="*/ 0 h 334"/>
                  <a:gd name="T2" fmla="*/ 366 w 486"/>
                  <a:gd name="T3" fmla="*/ 21 h 334"/>
                  <a:gd name="T4" fmla="*/ 364 w 486"/>
                  <a:gd name="T5" fmla="*/ 21 h 334"/>
                  <a:gd name="T6" fmla="*/ 288 w 486"/>
                  <a:gd name="T7" fmla="*/ 28 h 334"/>
                  <a:gd name="T8" fmla="*/ 286 w 486"/>
                  <a:gd name="T9" fmla="*/ 28 h 334"/>
                  <a:gd name="T10" fmla="*/ 234 w 486"/>
                  <a:gd name="T11" fmla="*/ 29 h 334"/>
                  <a:gd name="T12" fmla="*/ 233 w 486"/>
                  <a:gd name="T13" fmla="*/ 29 h 334"/>
                  <a:gd name="T14" fmla="*/ 231 w 486"/>
                  <a:gd name="T15" fmla="*/ 29 h 334"/>
                  <a:gd name="T16" fmla="*/ 230 w 486"/>
                  <a:gd name="T17" fmla="*/ 29 h 334"/>
                  <a:gd name="T18" fmla="*/ 224 w 486"/>
                  <a:gd name="T19" fmla="*/ 29 h 334"/>
                  <a:gd name="T20" fmla="*/ 220 w 486"/>
                  <a:gd name="T21" fmla="*/ 29 h 334"/>
                  <a:gd name="T22" fmla="*/ 195 w 486"/>
                  <a:gd name="T23" fmla="*/ 29 h 334"/>
                  <a:gd name="T24" fmla="*/ 193 w 486"/>
                  <a:gd name="T25" fmla="*/ 29 h 334"/>
                  <a:gd name="T26" fmla="*/ 166 w 486"/>
                  <a:gd name="T27" fmla="*/ 27 h 334"/>
                  <a:gd name="T28" fmla="*/ 126 w 486"/>
                  <a:gd name="T29" fmla="*/ 25 h 334"/>
                  <a:gd name="T30" fmla="*/ 118 w 486"/>
                  <a:gd name="T31" fmla="*/ 24 h 334"/>
                  <a:gd name="T32" fmla="*/ 116 w 486"/>
                  <a:gd name="T33" fmla="*/ 24 h 334"/>
                  <a:gd name="T34" fmla="*/ 114 w 486"/>
                  <a:gd name="T35" fmla="*/ 24 h 334"/>
                  <a:gd name="T36" fmla="*/ 108 w 486"/>
                  <a:gd name="T37" fmla="*/ 23 h 334"/>
                  <a:gd name="T38" fmla="*/ 99 w 486"/>
                  <a:gd name="T39" fmla="*/ 22 h 334"/>
                  <a:gd name="T40" fmla="*/ 72 w 486"/>
                  <a:gd name="T41" fmla="*/ 19 h 334"/>
                  <a:gd name="T42" fmla="*/ 0 w 486"/>
                  <a:gd name="T43" fmla="*/ 7 h 334"/>
                  <a:gd name="T44" fmla="*/ 19 w 486"/>
                  <a:gd name="T45" fmla="*/ 305 h 334"/>
                  <a:gd name="T46" fmla="*/ 260 w 486"/>
                  <a:gd name="T47" fmla="*/ 334 h 334"/>
                  <a:gd name="T48" fmla="*/ 486 w 486"/>
                  <a:gd name="T49" fmla="*/ 305 h 334"/>
                  <a:gd name="T50" fmla="*/ 486 w 486"/>
                  <a:gd name="T51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6" h="334">
                    <a:moveTo>
                      <a:pt x="486" y="0"/>
                    </a:moveTo>
                    <a:cubicBezTo>
                      <a:pt x="447" y="9"/>
                      <a:pt x="407" y="16"/>
                      <a:pt x="366" y="21"/>
                    </a:cubicBezTo>
                    <a:cubicBezTo>
                      <a:pt x="365" y="21"/>
                      <a:pt x="365" y="21"/>
                      <a:pt x="364" y="21"/>
                    </a:cubicBezTo>
                    <a:cubicBezTo>
                      <a:pt x="339" y="24"/>
                      <a:pt x="314" y="26"/>
                      <a:pt x="288" y="28"/>
                    </a:cubicBezTo>
                    <a:cubicBezTo>
                      <a:pt x="287" y="28"/>
                      <a:pt x="286" y="28"/>
                      <a:pt x="286" y="28"/>
                    </a:cubicBezTo>
                    <a:cubicBezTo>
                      <a:pt x="269" y="29"/>
                      <a:pt x="251" y="29"/>
                      <a:pt x="234" y="29"/>
                    </a:cubicBezTo>
                    <a:cubicBezTo>
                      <a:pt x="234" y="29"/>
                      <a:pt x="234" y="29"/>
                      <a:pt x="233" y="29"/>
                    </a:cubicBezTo>
                    <a:cubicBezTo>
                      <a:pt x="232" y="29"/>
                      <a:pt x="231" y="29"/>
                      <a:pt x="231" y="29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8" y="29"/>
                      <a:pt x="226" y="29"/>
                      <a:pt x="224" y="29"/>
                    </a:cubicBezTo>
                    <a:cubicBezTo>
                      <a:pt x="223" y="29"/>
                      <a:pt x="221" y="29"/>
                      <a:pt x="220" y="29"/>
                    </a:cubicBezTo>
                    <a:cubicBezTo>
                      <a:pt x="211" y="29"/>
                      <a:pt x="203" y="29"/>
                      <a:pt x="195" y="29"/>
                    </a:cubicBezTo>
                    <a:cubicBezTo>
                      <a:pt x="194" y="29"/>
                      <a:pt x="193" y="29"/>
                      <a:pt x="193" y="29"/>
                    </a:cubicBezTo>
                    <a:cubicBezTo>
                      <a:pt x="184" y="28"/>
                      <a:pt x="175" y="28"/>
                      <a:pt x="166" y="27"/>
                    </a:cubicBezTo>
                    <a:cubicBezTo>
                      <a:pt x="153" y="27"/>
                      <a:pt x="140" y="26"/>
                      <a:pt x="126" y="25"/>
                    </a:cubicBezTo>
                    <a:cubicBezTo>
                      <a:pt x="123" y="24"/>
                      <a:pt x="120" y="24"/>
                      <a:pt x="118" y="24"/>
                    </a:cubicBezTo>
                    <a:cubicBezTo>
                      <a:pt x="117" y="24"/>
                      <a:pt x="116" y="24"/>
                      <a:pt x="116" y="24"/>
                    </a:cubicBezTo>
                    <a:cubicBezTo>
                      <a:pt x="115" y="24"/>
                      <a:pt x="115" y="24"/>
                      <a:pt x="114" y="24"/>
                    </a:cubicBezTo>
                    <a:cubicBezTo>
                      <a:pt x="112" y="23"/>
                      <a:pt x="110" y="23"/>
                      <a:pt x="108" y="23"/>
                    </a:cubicBezTo>
                    <a:cubicBezTo>
                      <a:pt x="105" y="23"/>
                      <a:pt x="102" y="22"/>
                      <a:pt x="99" y="22"/>
                    </a:cubicBezTo>
                    <a:cubicBezTo>
                      <a:pt x="90" y="21"/>
                      <a:pt x="81" y="20"/>
                      <a:pt x="72" y="19"/>
                    </a:cubicBezTo>
                    <a:cubicBezTo>
                      <a:pt x="48" y="16"/>
                      <a:pt x="24" y="12"/>
                      <a:pt x="0" y="7"/>
                    </a:cubicBezTo>
                    <a:cubicBezTo>
                      <a:pt x="19" y="305"/>
                      <a:pt x="19" y="305"/>
                      <a:pt x="19" y="305"/>
                    </a:cubicBezTo>
                    <a:cubicBezTo>
                      <a:pt x="102" y="324"/>
                      <a:pt x="181" y="334"/>
                      <a:pt x="260" y="334"/>
                    </a:cubicBezTo>
                    <a:cubicBezTo>
                      <a:pt x="335" y="334"/>
                      <a:pt x="410" y="325"/>
                      <a:pt x="486" y="305"/>
                    </a:cubicBezTo>
                    <a:cubicBezTo>
                      <a:pt x="486" y="0"/>
                      <a:pt x="486" y="0"/>
                      <a:pt x="486" y="0"/>
                    </a:cubicBezTo>
                  </a:path>
                </a:pathLst>
              </a:custGeom>
              <a:solidFill>
                <a:srgbClr val="FAD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4" name="Freeform 196">
                <a:extLst>
                  <a:ext uri="{FF2B5EF4-FFF2-40B4-BE49-F238E27FC236}">
                    <a16:creationId xmlns:a16="http://schemas.microsoft.com/office/drawing/2014/main" id="{404723A2-0FBA-48EC-BF63-E2272C2FB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8" y="1311"/>
                <a:ext cx="954" cy="87"/>
              </a:xfrm>
              <a:custGeom>
                <a:avLst/>
                <a:gdLst>
                  <a:gd name="T0" fmla="*/ 413 w 413"/>
                  <a:gd name="T1" fmla="*/ 0 h 38"/>
                  <a:gd name="T2" fmla="*/ 412 w 413"/>
                  <a:gd name="T3" fmla="*/ 1 h 38"/>
                  <a:gd name="T4" fmla="*/ 409 w 413"/>
                  <a:gd name="T5" fmla="*/ 2 h 38"/>
                  <a:gd name="T6" fmla="*/ 398 w 413"/>
                  <a:gd name="T7" fmla="*/ 7 h 38"/>
                  <a:gd name="T8" fmla="*/ 355 w 413"/>
                  <a:gd name="T9" fmla="*/ 20 h 38"/>
                  <a:gd name="T10" fmla="*/ 208 w 413"/>
                  <a:gd name="T11" fmla="*/ 37 h 38"/>
                  <a:gd name="T12" fmla="*/ 60 w 413"/>
                  <a:gd name="T13" fmla="*/ 21 h 38"/>
                  <a:gd name="T14" fmla="*/ 16 w 413"/>
                  <a:gd name="T15" fmla="*/ 12 h 38"/>
                  <a:gd name="T16" fmla="*/ 4 w 413"/>
                  <a:gd name="T17" fmla="*/ 9 h 38"/>
                  <a:gd name="T18" fmla="*/ 1 w 413"/>
                  <a:gd name="T19" fmla="*/ 8 h 38"/>
                  <a:gd name="T20" fmla="*/ 0 w 413"/>
                  <a:gd name="T21" fmla="*/ 8 h 38"/>
                  <a:gd name="T22" fmla="*/ 1 w 413"/>
                  <a:gd name="T23" fmla="*/ 8 h 38"/>
                  <a:gd name="T24" fmla="*/ 5 w 413"/>
                  <a:gd name="T25" fmla="*/ 9 h 38"/>
                  <a:gd name="T26" fmla="*/ 17 w 413"/>
                  <a:gd name="T27" fmla="*/ 11 h 38"/>
                  <a:gd name="T28" fmla="*/ 61 w 413"/>
                  <a:gd name="T29" fmla="*/ 20 h 38"/>
                  <a:gd name="T30" fmla="*/ 208 w 413"/>
                  <a:gd name="T31" fmla="*/ 35 h 38"/>
                  <a:gd name="T32" fmla="*/ 355 w 413"/>
                  <a:gd name="T33" fmla="*/ 19 h 38"/>
                  <a:gd name="T34" fmla="*/ 398 w 413"/>
                  <a:gd name="T35" fmla="*/ 6 h 38"/>
                  <a:gd name="T36" fmla="*/ 409 w 413"/>
                  <a:gd name="T37" fmla="*/ 2 h 38"/>
                  <a:gd name="T38" fmla="*/ 412 w 413"/>
                  <a:gd name="T39" fmla="*/ 1 h 38"/>
                  <a:gd name="T40" fmla="*/ 413 w 413"/>
                  <a:gd name="T4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13" h="38">
                    <a:moveTo>
                      <a:pt x="413" y="0"/>
                    </a:moveTo>
                    <a:cubicBezTo>
                      <a:pt x="413" y="0"/>
                      <a:pt x="413" y="1"/>
                      <a:pt x="412" y="1"/>
                    </a:cubicBezTo>
                    <a:cubicBezTo>
                      <a:pt x="411" y="1"/>
                      <a:pt x="410" y="2"/>
                      <a:pt x="409" y="2"/>
                    </a:cubicBezTo>
                    <a:cubicBezTo>
                      <a:pt x="407" y="3"/>
                      <a:pt x="403" y="5"/>
                      <a:pt x="398" y="7"/>
                    </a:cubicBezTo>
                    <a:cubicBezTo>
                      <a:pt x="388" y="10"/>
                      <a:pt x="373" y="15"/>
                      <a:pt x="355" y="20"/>
                    </a:cubicBezTo>
                    <a:cubicBezTo>
                      <a:pt x="318" y="30"/>
                      <a:pt x="266" y="38"/>
                      <a:pt x="208" y="37"/>
                    </a:cubicBezTo>
                    <a:cubicBezTo>
                      <a:pt x="150" y="36"/>
                      <a:pt x="98" y="28"/>
                      <a:pt x="60" y="21"/>
                    </a:cubicBezTo>
                    <a:cubicBezTo>
                      <a:pt x="42" y="18"/>
                      <a:pt x="27" y="14"/>
                      <a:pt x="16" y="12"/>
                    </a:cubicBezTo>
                    <a:cubicBezTo>
                      <a:pt x="11" y="11"/>
                      <a:pt x="7" y="10"/>
                      <a:pt x="4" y="9"/>
                    </a:cubicBezTo>
                    <a:cubicBezTo>
                      <a:pt x="3" y="9"/>
                      <a:pt x="2" y="8"/>
                      <a:pt x="1" y="8"/>
                    </a:cubicBezTo>
                    <a:cubicBezTo>
                      <a:pt x="1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8"/>
                      <a:pt x="3" y="8"/>
                      <a:pt x="5" y="9"/>
                    </a:cubicBezTo>
                    <a:cubicBezTo>
                      <a:pt x="7" y="9"/>
                      <a:pt x="11" y="10"/>
                      <a:pt x="17" y="11"/>
                    </a:cubicBezTo>
                    <a:cubicBezTo>
                      <a:pt x="27" y="13"/>
                      <a:pt x="42" y="16"/>
                      <a:pt x="61" y="20"/>
                    </a:cubicBezTo>
                    <a:cubicBezTo>
                      <a:pt x="98" y="26"/>
                      <a:pt x="150" y="34"/>
                      <a:pt x="208" y="35"/>
                    </a:cubicBezTo>
                    <a:cubicBezTo>
                      <a:pt x="266" y="36"/>
                      <a:pt x="318" y="28"/>
                      <a:pt x="355" y="19"/>
                    </a:cubicBezTo>
                    <a:cubicBezTo>
                      <a:pt x="373" y="14"/>
                      <a:pt x="388" y="9"/>
                      <a:pt x="398" y="6"/>
                    </a:cubicBezTo>
                    <a:cubicBezTo>
                      <a:pt x="403" y="4"/>
                      <a:pt x="406" y="3"/>
                      <a:pt x="409" y="2"/>
                    </a:cubicBezTo>
                    <a:cubicBezTo>
                      <a:pt x="410" y="1"/>
                      <a:pt x="411" y="1"/>
                      <a:pt x="412" y="1"/>
                    </a:cubicBezTo>
                    <a:cubicBezTo>
                      <a:pt x="413" y="0"/>
                      <a:pt x="413" y="0"/>
                      <a:pt x="413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197">
                <a:extLst>
                  <a:ext uri="{FF2B5EF4-FFF2-40B4-BE49-F238E27FC236}">
                    <a16:creationId xmlns:a16="http://schemas.microsoft.com/office/drawing/2014/main" id="{0C034BA4-BA2B-492A-BF70-AD127187C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1082"/>
                <a:ext cx="136" cy="270"/>
              </a:xfrm>
              <a:custGeom>
                <a:avLst/>
                <a:gdLst>
                  <a:gd name="T0" fmla="*/ 59 w 59"/>
                  <a:gd name="T1" fmla="*/ 112 h 117"/>
                  <a:gd name="T2" fmla="*/ 0 w 59"/>
                  <a:gd name="T3" fmla="*/ 110 h 117"/>
                  <a:gd name="T4" fmla="*/ 0 w 59"/>
                  <a:gd name="T5" fmla="*/ 4 h 117"/>
                  <a:gd name="T6" fmla="*/ 59 w 59"/>
                  <a:gd name="T7" fmla="*/ 4 h 117"/>
                  <a:gd name="T8" fmla="*/ 59 w 59"/>
                  <a:gd name="T9" fmla="*/ 11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59" y="112"/>
                    </a:moveTo>
                    <a:cubicBezTo>
                      <a:pt x="40" y="117"/>
                      <a:pt x="20" y="116"/>
                      <a:pt x="0" y="11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9" y="0"/>
                      <a:pt x="39" y="0"/>
                      <a:pt x="59" y="4"/>
                    </a:cubicBezTo>
                    <a:lnTo>
                      <a:pt x="59" y="112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198">
                <a:extLst>
                  <a:ext uri="{FF2B5EF4-FFF2-40B4-BE49-F238E27FC236}">
                    <a16:creationId xmlns:a16="http://schemas.microsoft.com/office/drawing/2014/main" id="{F791E197-CD05-4136-9298-3606FD0A2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9" y="948"/>
                <a:ext cx="150" cy="395"/>
              </a:xfrm>
              <a:custGeom>
                <a:avLst/>
                <a:gdLst>
                  <a:gd name="T0" fmla="*/ 65 w 65"/>
                  <a:gd name="T1" fmla="*/ 163 h 171"/>
                  <a:gd name="T2" fmla="*/ 65 w 65"/>
                  <a:gd name="T3" fmla="*/ 162 h 171"/>
                  <a:gd name="T4" fmla="*/ 64 w 65"/>
                  <a:gd name="T5" fmla="*/ 160 h 171"/>
                  <a:gd name="T6" fmla="*/ 64 w 65"/>
                  <a:gd name="T7" fmla="*/ 151 h 171"/>
                  <a:gd name="T8" fmla="*/ 64 w 65"/>
                  <a:gd name="T9" fmla="*/ 118 h 171"/>
                  <a:gd name="T10" fmla="*/ 62 w 65"/>
                  <a:gd name="T11" fmla="*/ 5 h 171"/>
                  <a:gd name="T12" fmla="*/ 63 w 65"/>
                  <a:gd name="T13" fmla="*/ 6 h 171"/>
                  <a:gd name="T14" fmla="*/ 1 w 65"/>
                  <a:gd name="T15" fmla="*/ 6 h 171"/>
                  <a:gd name="T16" fmla="*/ 2 w 65"/>
                  <a:gd name="T17" fmla="*/ 5 h 171"/>
                  <a:gd name="T18" fmla="*/ 2 w 65"/>
                  <a:gd name="T19" fmla="*/ 7 h 171"/>
                  <a:gd name="T20" fmla="*/ 3 w 65"/>
                  <a:gd name="T21" fmla="*/ 167 h 171"/>
                  <a:gd name="T22" fmla="*/ 3 w 65"/>
                  <a:gd name="T23" fmla="*/ 166 h 171"/>
                  <a:gd name="T24" fmla="*/ 29 w 65"/>
                  <a:gd name="T25" fmla="*/ 169 h 171"/>
                  <a:gd name="T26" fmla="*/ 48 w 65"/>
                  <a:gd name="T27" fmla="*/ 168 h 171"/>
                  <a:gd name="T28" fmla="*/ 61 w 65"/>
                  <a:gd name="T29" fmla="*/ 165 h 171"/>
                  <a:gd name="T30" fmla="*/ 64 w 65"/>
                  <a:gd name="T31" fmla="*/ 164 h 171"/>
                  <a:gd name="T32" fmla="*/ 65 w 65"/>
                  <a:gd name="T33" fmla="*/ 163 h 171"/>
                  <a:gd name="T34" fmla="*/ 64 w 65"/>
                  <a:gd name="T35" fmla="*/ 164 h 171"/>
                  <a:gd name="T36" fmla="*/ 61 w 65"/>
                  <a:gd name="T37" fmla="*/ 165 h 171"/>
                  <a:gd name="T38" fmla="*/ 49 w 65"/>
                  <a:gd name="T39" fmla="*/ 169 h 171"/>
                  <a:gd name="T40" fmla="*/ 29 w 65"/>
                  <a:gd name="T41" fmla="*/ 171 h 171"/>
                  <a:gd name="T42" fmla="*/ 2 w 65"/>
                  <a:gd name="T43" fmla="*/ 168 h 171"/>
                  <a:gd name="T44" fmla="*/ 2 w 65"/>
                  <a:gd name="T45" fmla="*/ 168 h 171"/>
                  <a:gd name="T46" fmla="*/ 2 w 65"/>
                  <a:gd name="T47" fmla="*/ 167 h 171"/>
                  <a:gd name="T48" fmla="*/ 0 w 65"/>
                  <a:gd name="T49" fmla="*/ 7 h 171"/>
                  <a:gd name="T50" fmla="*/ 0 w 65"/>
                  <a:gd name="T51" fmla="*/ 5 h 171"/>
                  <a:gd name="T52" fmla="*/ 0 w 65"/>
                  <a:gd name="T53" fmla="*/ 4 h 171"/>
                  <a:gd name="T54" fmla="*/ 0 w 65"/>
                  <a:gd name="T55" fmla="*/ 4 h 171"/>
                  <a:gd name="T56" fmla="*/ 63 w 65"/>
                  <a:gd name="T57" fmla="*/ 4 h 171"/>
                  <a:gd name="T58" fmla="*/ 64 w 65"/>
                  <a:gd name="T59" fmla="*/ 4 h 171"/>
                  <a:gd name="T60" fmla="*/ 64 w 65"/>
                  <a:gd name="T61" fmla="*/ 5 h 171"/>
                  <a:gd name="T62" fmla="*/ 65 w 65"/>
                  <a:gd name="T63" fmla="*/ 119 h 171"/>
                  <a:gd name="T64" fmla="*/ 65 w 65"/>
                  <a:gd name="T65" fmla="*/ 152 h 171"/>
                  <a:gd name="T66" fmla="*/ 65 w 65"/>
                  <a:gd name="T67" fmla="*/ 160 h 171"/>
                  <a:gd name="T68" fmla="*/ 65 w 65"/>
                  <a:gd name="T69" fmla="*/ 162 h 171"/>
                  <a:gd name="T70" fmla="*/ 65 w 65"/>
                  <a:gd name="T71" fmla="*/ 16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" h="171">
                    <a:moveTo>
                      <a:pt x="65" y="163"/>
                    </a:moveTo>
                    <a:cubicBezTo>
                      <a:pt x="65" y="163"/>
                      <a:pt x="65" y="163"/>
                      <a:pt x="65" y="162"/>
                    </a:cubicBezTo>
                    <a:cubicBezTo>
                      <a:pt x="65" y="162"/>
                      <a:pt x="65" y="161"/>
                      <a:pt x="64" y="160"/>
                    </a:cubicBezTo>
                    <a:cubicBezTo>
                      <a:pt x="64" y="158"/>
                      <a:pt x="64" y="155"/>
                      <a:pt x="64" y="151"/>
                    </a:cubicBezTo>
                    <a:cubicBezTo>
                      <a:pt x="64" y="143"/>
                      <a:pt x="64" y="132"/>
                      <a:pt x="64" y="118"/>
                    </a:cubicBezTo>
                    <a:cubicBezTo>
                      <a:pt x="63" y="90"/>
                      <a:pt x="63" y="51"/>
                      <a:pt x="62" y="5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44" y="2"/>
                      <a:pt x="22" y="2"/>
                      <a:pt x="1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2" y="70"/>
                      <a:pt x="3" y="126"/>
                      <a:pt x="3" y="167"/>
                    </a:cubicBezTo>
                    <a:cubicBezTo>
                      <a:pt x="3" y="166"/>
                      <a:pt x="3" y="166"/>
                      <a:pt x="3" y="166"/>
                    </a:cubicBezTo>
                    <a:cubicBezTo>
                      <a:pt x="12" y="168"/>
                      <a:pt x="21" y="169"/>
                      <a:pt x="29" y="169"/>
                    </a:cubicBezTo>
                    <a:cubicBezTo>
                      <a:pt x="37" y="170"/>
                      <a:pt x="43" y="169"/>
                      <a:pt x="48" y="168"/>
                    </a:cubicBezTo>
                    <a:cubicBezTo>
                      <a:pt x="54" y="167"/>
                      <a:pt x="58" y="165"/>
                      <a:pt x="61" y="165"/>
                    </a:cubicBezTo>
                    <a:cubicBezTo>
                      <a:pt x="62" y="164"/>
                      <a:pt x="63" y="164"/>
                      <a:pt x="64" y="164"/>
                    </a:cubicBezTo>
                    <a:cubicBezTo>
                      <a:pt x="64" y="163"/>
                      <a:pt x="65" y="163"/>
                      <a:pt x="65" y="163"/>
                    </a:cubicBezTo>
                    <a:cubicBezTo>
                      <a:pt x="65" y="163"/>
                      <a:pt x="64" y="163"/>
                      <a:pt x="64" y="164"/>
                    </a:cubicBezTo>
                    <a:cubicBezTo>
                      <a:pt x="63" y="164"/>
                      <a:pt x="62" y="164"/>
                      <a:pt x="61" y="165"/>
                    </a:cubicBezTo>
                    <a:cubicBezTo>
                      <a:pt x="58" y="166"/>
                      <a:pt x="54" y="167"/>
                      <a:pt x="49" y="169"/>
                    </a:cubicBezTo>
                    <a:cubicBezTo>
                      <a:pt x="43" y="170"/>
                      <a:pt x="37" y="171"/>
                      <a:pt x="29" y="171"/>
                    </a:cubicBezTo>
                    <a:cubicBezTo>
                      <a:pt x="21" y="170"/>
                      <a:pt x="12" y="170"/>
                      <a:pt x="2" y="168"/>
                    </a:cubicBezTo>
                    <a:cubicBezTo>
                      <a:pt x="2" y="168"/>
                      <a:pt x="2" y="168"/>
                      <a:pt x="2" y="168"/>
                    </a:cubicBezTo>
                    <a:cubicBezTo>
                      <a:pt x="2" y="167"/>
                      <a:pt x="2" y="167"/>
                      <a:pt x="2" y="167"/>
                    </a:cubicBezTo>
                    <a:cubicBezTo>
                      <a:pt x="1" y="127"/>
                      <a:pt x="1" y="70"/>
                      <a:pt x="0" y="7"/>
                    </a:cubicBezTo>
                    <a:cubicBezTo>
                      <a:pt x="0" y="7"/>
                      <a:pt x="0" y="6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2" y="0"/>
                      <a:pt x="44" y="0"/>
                      <a:pt x="63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4" y="51"/>
                      <a:pt x="64" y="91"/>
                      <a:pt x="65" y="119"/>
                    </a:cubicBezTo>
                    <a:cubicBezTo>
                      <a:pt x="65" y="133"/>
                      <a:pt x="65" y="144"/>
                      <a:pt x="65" y="152"/>
                    </a:cubicBezTo>
                    <a:cubicBezTo>
                      <a:pt x="65" y="155"/>
                      <a:pt x="65" y="158"/>
                      <a:pt x="65" y="160"/>
                    </a:cubicBezTo>
                    <a:cubicBezTo>
                      <a:pt x="65" y="161"/>
                      <a:pt x="65" y="162"/>
                      <a:pt x="65" y="162"/>
                    </a:cubicBezTo>
                    <a:cubicBezTo>
                      <a:pt x="65" y="163"/>
                      <a:pt x="65" y="163"/>
                      <a:pt x="65" y="16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7" name="Freeform 199">
                <a:extLst>
                  <a:ext uri="{FF2B5EF4-FFF2-40B4-BE49-F238E27FC236}">
                    <a16:creationId xmlns:a16="http://schemas.microsoft.com/office/drawing/2014/main" id="{9BDF503F-45F0-4FA2-9551-117AADDAA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900"/>
                <a:ext cx="136" cy="420"/>
              </a:xfrm>
              <a:custGeom>
                <a:avLst/>
                <a:gdLst>
                  <a:gd name="T0" fmla="*/ 59 w 59"/>
                  <a:gd name="T1" fmla="*/ 172 h 182"/>
                  <a:gd name="T2" fmla="*/ 0 w 59"/>
                  <a:gd name="T3" fmla="*/ 180 h 182"/>
                  <a:gd name="T4" fmla="*/ 0 w 59"/>
                  <a:gd name="T5" fmla="*/ 5 h 182"/>
                  <a:gd name="T6" fmla="*/ 59 w 59"/>
                  <a:gd name="T7" fmla="*/ 5 h 182"/>
                  <a:gd name="T8" fmla="*/ 59 w 59"/>
                  <a:gd name="T9" fmla="*/ 17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82">
                    <a:moveTo>
                      <a:pt x="59" y="172"/>
                    </a:moveTo>
                    <a:cubicBezTo>
                      <a:pt x="43" y="180"/>
                      <a:pt x="22" y="182"/>
                      <a:pt x="0" y="18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0" y="1"/>
                      <a:pt x="40" y="0"/>
                      <a:pt x="59" y="5"/>
                    </a:cubicBezTo>
                    <a:lnTo>
                      <a:pt x="59" y="172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200">
                <a:extLst>
                  <a:ext uri="{FF2B5EF4-FFF2-40B4-BE49-F238E27FC236}">
                    <a16:creationId xmlns:a16="http://schemas.microsoft.com/office/drawing/2014/main" id="{D54EDFB5-233C-4FA8-ACBB-A76A700C6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1151"/>
                <a:ext cx="138" cy="169"/>
              </a:xfrm>
              <a:custGeom>
                <a:avLst/>
                <a:gdLst>
                  <a:gd name="T0" fmla="*/ 59 w 60"/>
                  <a:gd name="T1" fmla="*/ 73 h 73"/>
                  <a:gd name="T2" fmla="*/ 59 w 60"/>
                  <a:gd name="T3" fmla="*/ 68 h 73"/>
                  <a:gd name="T4" fmla="*/ 59 w 60"/>
                  <a:gd name="T5" fmla="*/ 56 h 73"/>
                  <a:gd name="T6" fmla="*/ 59 w 60"/>
                  <a:gd name="T7" fmla="*/ 13 h 73"/>
                  <a:gd name="T8" fmla="*/ 59 w 60"/>
                  <a:gd name="T9" fmla="*/ 14 h 73"/>
                  <a:gd name="T10" fmla="*/ 2 w 60"/>
                  <a:gd name="T11" fmla="*/ 4 h 73"/>
                  <a:gd name="T12" fmla="*/ 2 w 60"/>
                  <a:gd name="T13" fmla="*/ 4 h 73"/>
                  <a:gd name="T14" fmla="*/ 2 w 60"/>
                  <a:gd name="T15" fmla="*/ 3 h 73"/>
                  <a:gd name="T16" fmla="*/ 2 w 60"/>
                  <a:gd name="T17" fmla="*/ 63 h 73"/>
                  <a:gd name="T18" fmla="*/ 2 w 60"/>
                  <a:gd name="T19" fmla="*/ 62 h 73"/>
                  <a:gd name="T20" fmla="*/ 25 w 60"/>
                  <a:gd name="T21" fmla="*/ 69 h 73"/>
                  <a:gd name="T22" fmla="*/ 43 w 60"/>
                  <a:gd name="T23" fmla="*/ 71 h 73"/>
                  <a:gd name="T24" fmla="*/ 55 w 60"/>
                  <a:gd name="T25" fmla="*/ 72 h 73"/>
                  <a:gd name="T26" fmla="*/ 59 w 60"/>
                  <a:gd name="T27" fmla="*/ 73 h 73"/>
                  <a:gd name="T28" fmla="*/ 55 w 60"/>
                  <a:gd name="T29" fmla="*/ 73 h 73"/>
                  <a:gd name="T30" fmla="*/ 43 w 60"/>
                  <a:gd name="T31" fmla="*/ 72 h 73"/>
                  <a:gd name="T32" fmla="*/ 25 w 60"/>
                  <a:gd name="T33" fmla="*/ 70 h 73"/>
                  <a:gd name="T34" fmla="*/ 1 w 60"/>
                  <a:gd name="T35" fmla="*/ 64 h 73"/>
                  <a:gd name="T36" fmla="*/ 1 w 60"/>
                  <a:gd name="T37" fmla="*/ 64 h 73"/>
                  <a:gd name="T38" fmla="*/ 1 w 60"/>
                  <a:gd name="T39" fmla="*/ 63 h 73"/>
                  <a:gd name="T40" fmla="*/ 0 w 60"/>
                  <a:gd name="T41" fmla="*/ 3 h 73"/>
                  <a:gd name="T42" fmla="*/ 0 w 60"/>
                  <a:gd name="T43" fmla="*/ 2 h 73"/>
                  <a:gd name="T44" fmla="*/ 1 w 60"/>
                  <a:gd name="T45" fmla="*/ 2 h 73"/>
                  <a:gd name="T46" fmla="*/ 1 w 60"/>
                  <a:gd name="T47" fmla="*/ 2 h 73"/>
                  <a:gd name="T48" fmla="*/ 60 w 60"/>
                  <a:gd name="T49" fmla="*/ 12 h 73"/>
                  <a:gd name="T50" fmla="*/ 60 w 60"/>
                  <a:gd name="T51" fmla="*/ 13 h 73"/>
                  <a:gd name="T52" fmla="*/ 60 w 60"/>
                  <a:gd name="T53" fmla="*/ 13 h 73"/>
                  <a:gd name="T54" fmla="*/ 60 w 60"/>
                  <a:gd name="T55" fmla="*/ 57 h 73"/>
                  <a:gd name="T56" fmla="*/ 60 w 60"/>
                  <a:gd name="T57" fmla="*/ 69 h 73"/>
                  <a:gd name="T58" fmla="*/ 59 w 60"/>
                  <a:gd name="T5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0" h="73">
                    <a:moveTo>
                      <a:pt x="59" y="73"/>
                    </a:moveTo>
                    <a:cubicBezTo>
                      <a:pt x="59" y="73"/>
                      <a:pt x="59" y="71"/>
                      <a:pt x="59" y="68"/>
                    </a:cubicBezTo>
                    <a:cubicBezTo>
                      <a:pt x="59" y="65"/>
                      <a:pt x="59" y="61"/>
                      <a:pt x="59" y="56"/>
                    </a:cubicBezTo>
                    <a:cubicBezTo>
                      <a:pt x="59" y="45"/>
                      <a:pt x="59" y="31"/>
                      <a:pt x="59" y="13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43" y="8"/>
                      <a:pt x="23" y="3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5"/>
                      <a:pt x="2" y="46"/>
                      <a:pt x="2" y="63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10" y="66"/>
                      <a:pt x="18" y="68"/>
                      <a:pt x="25" y="69"/>
                    </a:cubicBezTo>
                    <a:cubicBezTo>
                      <a:pt x="32" y="70"/>
                      <a:pt x="38" y="71"/>
                      <a:pt x="43" y="71"/>
                    </a:cubicBezTo>
                    <a:cubicBezTo>
                      <a:pt x="48" y="72"/>
                      <a:pt x="52" y="72"/>
                      <a:pt x="55" y="72"/>
                    </a:cubicBezTo>
                    <a:cubicBezTo>
                      <a:pt x="58" y="73"/>
                      <a:pt x="59" y="73"/>
                      <a:pt x="59" y="73"/>
                    </a:cubicBezTo>
                    <a:cubicBezTo>
                      <a:pt x="60" y="73"/>
                      <a:pt x="58" y="73"/>
                      <a:pt x="55" y="73"/>
                    </a:cubicBezTo>
                    <a:cubicBezTo>
                      <a:pt x="52" y="73"/>
                      <a:pt x="48" y="73"/>
                      <a:pt x="43" y="72"/>
                    </a:cubicBezTo>
                    <a:cubicBezTo>
                      <a:pt x="38" y="72"/>
                      <a:pt x="32" y="71"/>
                      <a:pt x="25" y="70"/>
                    </a:cubicBezTo>
                    <a:cubicBezTo>
                      <a:pt x="17" y="69"/>
                      <a:pt x="9" y="67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46"/>
                      <a:pt x="0" y="25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3" y="0"/>
                      <a:pt x="44" y="6"/>
                      <a:pt x="60" y="12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31"/>
                      <a:pt x="60" y="46"/>
                      <a:pt x="60" y="57"/>
                    </a:cubicBezTo>
                    <a:cubicBezTo>
                      <a:pt x="60" y="62"/>
                      <a:pt x="60" y="66"/>
                      <a:pt x="60" y="69"/>
                    </a:cubicBezTo>
                    <a:cubicBezTo>
                      <a:pt x="60" y="71"/>
                      <a:pt x="60" y="73"/>
                      <a:pt x="59" y="7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9" name="Freeform 201">
                <a:extLst>
                  <a:ext uri="{FF2B5EF4-FFF2-40B4-BE49-F238E27FC236}">
                    <a16:creationId xmlns:a16="http://schemas.microsoft.com/office/drawing/2014/main" id="{074AB661-56AC-46D9-8DFC-A7714A068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51"/>
                <a:ext cx="185" cy="14"/>
              </a:xfrm>
              <a:custGeom>
                <a:avLst/>
                <a:gdLst>
                  <a:gd name="T0" fmla="*/ 80 w 80"/>
                  <a:gd name="T1" fmla="*/ 5 h 6"/>
                  <a:gd name="T2" fmla="*/ 68 w 80"/>
                  <a:gd name="T3" fmla="*/ 6 h 6"/>
                  <a:gd name="T4" fmla="*/ 40 w 80"/>
                  <a:gd name="T5" fmla="*/ 5 h 6"/>
                  <a:gd name="T6" fmla="*/ 12 w 80"/>
                  <a:gd name="T7" fmla="*/ 2 h 6"/>
                  <a:gd name="T8" fmla="*/ 0 w 80"/>
                  <a:gd name="T9" fmla="*/ 0 h 6"/>
                  <a:gd name="T10" fmla="*/ 12 w 80"/>
                  <a:gd name="T11" fmla="*/ 1 h 6"/>
                  <a:gd name="T12" fmla="*/ 40 w 80"/>
                  <a:gd name="T13" fmla="*/ 3 h 6"/>
                  <a:gd name="T14" fmla="*/ 68 w 80"/>
                  <a:gd name="T15" fmla="*/ 4 h 6"/>
                  <a:gd name="T16" fmla="*/ 80 w 80"/>
                  <a:gd name="T1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6">
                    <a:moveTo>
                      <a:pt x="80" y="5"/>
                    </a:moveTo>
                    <a:cubicBezTo>
                      <a:pt x="80" y="5"/>
                      <a:pt x="75" y="6"/>
                      <a:pt x="68" y="6"/>
                    </a:cubicBezTo>
                    <a:cubicBezTo>
                      <a:pt x="61" y="6"/>
                      <a:pt x="51" y="6"/>
                      <a:pt x="40" y="5"/>
                    </a:cubicBezTo>
                    <a:cubicBezTo>
                      <a:pt x="29" y="4"/>
                      <a:pt x="19" y="3"/>
                      <a:pt x="12" y="2"/>
                    </a:cubicBezTo>
                    <a:cubicBezTo>
                      <a:pt x="4" y="1"/>
                      <a:pt x="0" y="1"/>
                      <a:pt x="0" y="0"/>
                    </a:cubicBezTo>
                    <a:cubicBezTo>
                      <a:pt x="0" y="0"/>
                      <a:pt x="5" y="0"/>
                      <a:pt x="12" y="1"/>
                    </a:cubicBezTo>
                    <a:cubicBezTo>
                      <a:pt x="19" y="1"/>
                      <a:pt x="29" y="2"/>
                      <a:pt x="40" y="3"/>
                    </a:cubicBezTo>
                    <a:cubicBezTo>
                      <a:pt x="51" y="4"/>
                      <a:pt x="61" y="4"/>
                      <a:pt x="68" y="4"/>
                    </a:cubicBezTo>
                    <a:cubicBezTo>
                      <a:pt x="75" y="4"/>
                      <a:pt x="80" y="5"/>
                      <a:pt x="80" y="5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0" name="Freeform 202">
                <a:extLst>
                  <a:ext uri="{FF2B5EF4-FFF2-40B4-BE49-F238E27FC236}">
                    <a16:creationId xmlns:a16="http://schemas.microsoft.com/office/drawing/2014/main" id="{FF1D2FC3-882F-4305-9668-763AF2ED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978"/>
                <a:ext cx="161" cy="14"/>
              </a:xfrm>
              <a:custGeom>
                <a:avLst/>
                <a:gdLst>
                  <a:gd name="T0" fmla="*/ 70 w 70"/>
                  <a:gd name="T1" fmla="*/ 6 h 6"/>
                  <a:gd name="T2" fmla="*/ 59 w 70"/>
                  <a:gd name="T3" fmla="*/ 6 h 6"/>
                  <a:gd name="T4" fmla="*/ 35 w 70"/>
                  <a:gd name="T5" fmla="*/ 4 h 6"/>
                  <a:gd name="T6" fmla="*/ 10 w 70"/>
                  <a:gd name="T7" fmla="*/ 2 h 6"/>
                  <a:gd name="T8" fmla="*/ 0 w 70"/>
                  <a:gd name="T9" fmla="*/ 1 h 6"/>
                  <a:gd name="T10" fmla="*/ 10 w 70"/>
                  <a:gd name="T11" fmla="*/ 1 h 6"/>
                  <a:gd name="T12" fmla="*/ 35 w 70"/>
                  <a:gd name="T13" fmla="*/ 2 h 6"/>
                  <a:gd name="T14" fmla="*/ 59 w 70"/>
                  <a:gd name="T15" fmla="*/ 4 h 6"/>
                  <a:gd name="T16" fmla="*/ 70 w 7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6">
                    <a:moveTo>
                      <a:pt x="70" y="6"/>
                    </a:moveTo>
                    <a:cubicBezTo>
                      <a:pt x="70" y="6"/>
                      <a:pt x="66" y="6"/>
                      <a:pt x="59" y="6"/>
                    </a:cubicBezTo>
                    <a:cubicBezTo>
                      <a:pt x="53" y="6"/>
                      <a:pt x="44" y="5"/>
                      <a:pt x="35" y="4"/>
                    </a:cubicBezTo>
                    <a:cubicBezTo>
                      <a:pt x="25" y="4"/>
                      <a:pt x="16" y="3"/>
                      <a:pt x="10" y="2"/>
                    </a:cubicBezTo>
                    <a:cubicBezTo>
                      <a:pt x="4" y="1"/>
                      <a:pt x="0" y="1"/>
                      <a:pt x="0" y="1"/>
                    </a:cubicBezTo>
                    <a:cubicBezTo>
                      <a:pt x="0" y="0"/>
                      <a:pt x="4" y="0"/>
                      <a:pt x="10" y="1"/>
                    </a:cubicBezTo>
                    <a:cubicBezTo>
                      <a:pt x="17" y="1"/>
                      <a:pt x="25" y="2"/>
                      <a:pt x="35" y="2"/>
                    </a:cubicBezTo>
                    <a:cubicBezTo>
                      <a:pt x="44" y="3"/>
                      <a:pt x="53" y="4"/>
                      <a:pt x="59" y="4"/>
                    </a:cubicBezTo>
                    <a:cubicBezTo>
                      <a:pt x="66" y="5"/>
                      <a:pt x="70" y="6"/>
                      <a:pt x="70" y="6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203">
                <a:extLst>
                  <a:ext uri="{FF2B5EF4-FFF2-40B4-BE49-F238E27FC236}">
                    <a16:creationId xmlns:a16="http://schemas.microsoft.com/office/drawing/2014/main" id="{0B2131AA-FCB1-42E3-9937-D2E87EAE4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893"/>
                <a:ext cx="265" cy="138"/>
              </a:xfrm>
              <a:custGeom>
                <a:avLst/>
                <a:gdLst>
                  <a:gd name="T0" fmla="*/ 111 w 115"/>
                  <a:gd name="T1" fmla="*/ 60 h 60"/>
                  <a:gd name="T2" fmla="*/ 112 w 115"/>
                  <a:gd name="T3" fmla="*/ 56 h 60"/>
                  <a:gd name="T4" fmla="*/ 112 w 115"/>
                  <a:gd name="T5" fmla="*/ 46 h 60"/>
                  <a:gd name="T6" fmla="*/ 114 w 115"/>
                  <a:gd name="T7" fmla="*/ 9 h 60"/>
                  <a:gd name="T8" fmla="*/ 114 w 115"/>
                  <a:gd name="T9" fmla="*/ 9 h 60"/>
                  <a:gd name="T10" fmla="*/ 4 w 115"/>
                  <a:gd name="T11" fmla="*/ 3 h 60"/>
                  <a:gd name="T12" fmla="*/ 5 w 115"/>
                  <a:gd name="T13" fmla="*/ 2 h 60"/>
                  <a:gd name="T14" fmla="*/ 5 w 115"/>
                  <a:gd name="T15" fmla="*/ 2 h 60"/>
                  <a:gd name="T16" fmla="*/ 5 w 115"/>
                  <a:gd name="T17" fmla="*/ 2 h 60"/>
                  <a:gd name="T18" fmla="*/ 5 w 115"/>
                  <a:gd name="T19" fmla="*/ 2 h 60"/>
                  <a:gd name="T20" fmla="*/ 5 w 115"/>
                  <a:gd name="T21" fmla="*/ 3 h 60"/>
                  <a:gd name="T22" fmla="*/ 5 w 115"/>
                  <a:gd name="T23" fmla="*/ 3 h 60"/>
                  <a:gd name="T24" fmla="*/ 5 w 115"/>
                  <a:gd name="T25" fmla="*/ 3 h 60"/>
                  <a:gd name="T26" fmla="*/ 5 w 115"/>
                  <a:gd name="T27" fmla="*/ 4 h 60"/>
                  <a:gd name="T28" fmla="*/ 5 w 115"/>
                  <a:gd name="T29" fmla="*/ 6 h 60"/>
                  <a:gd name="T30" fmla="*/ 5 w 115"/>
                  <a:gd name="T31" fmla="*/ 9 h 60"/>
                  <a:gd name="T32" fmla="*/ 4 w 115"/>
                  <a:gd name="T33" fmla="*/ 16 h 60"/>
                  <a:gd name="T34" fmla="*/ 4 w 115"/>
                  <a:gd name="T35" fmla="*/ 29 h 60"/>
                  <a:gd name="T36" fmla="*/ 2 w 115"/>
                  <a:gd name="T37" fmla="*/ 54 h 60"/>
                  <a:gd name="T38" fmla="*/ 1 w 115"/>
                  <a:gd name="T39" fmla="*/ 53 h 60"/>
                  <a:gd name="T40" fmla="*/ 80 w 115"/>
                  <a:gd name="T41" fmla="*/ 59 h 60"/>
                  <a:gd name="T42" fmla="*/ 103 w 115"/>
                  <a:gd name="T43" fmla="*/ 60 h 60"/>
                  <a:gd name="T44" fmla="*/ 109 w 115"/>
                  <a:gd name="T45" fmla="*/ 60 h 60"/>
                  <a:gd name="T46" fmla="*/ 111 w 115"/>
                  <a:gd name="T47" fmla="*/ 60 h 60"/>
                  <a:gd name="T48" fmla="*/ 109 w 115"/>
                  <a:gd name="T49" fmla="*/ 60 h 60"/>
                  <a:gd name="T50" fmla="*/ 103 w 115"/>
                  <a:gd name="T51" fmla="*/ 60 h 60"/>
                  <a:gd name="T52" fmla="*/ 80 w 115"/>
                  <a:gd name="T53" fmla="*/ 60 h 60"/>
                  <a:gd name="T54" fmla="*/ 1 w 115"/>
                  <a:gd name="T55" fmla="*/ 55 h 60"/>
                  <a:gd name="T56" fmla="*/ 0 w 115"/>
                  <a:gd name="T57" fmla="*/ 55 h 60"/>
                  <a:gd name="T58" fmla="*/ 0 w 115"/>
                  <a:gd name="T59" fmla="*/ 54 h 60"/>
                  <a:gd name="T60" fmla="*/ 2 w 115"/>
                  <a:gd name="T61" fmla="*/ 29 h 60"/>
                  <a:gd name="T62" fmla="*/ 2 w 115"/>
                  <a:gd name="T63" fmla="*/ 16 h 60"/>
                  <a:gd name="T64" fmla="*/ 3 w 115"/>
                  <a:gd name="T65" fmla="*/ 9 h 60"/>
                  <a:gd name="T66" fmla="*/ 3 w 115"/>
                  <a:gd name="T67" fmla="*/ 6 h 60"/>
                  <a:gd name="T68" fmla="*/ 3 w 115"/>
                  <a:gd name="T69" fmla="*/ 4 h 60"/>
                  <a:gd name="T70" fmla="*/ 3 w 115"/>
                  <a:gd name="T71" fmla="*/ 3 h 60"/>
                  <a:gd name="T72" fmla="*/ 3 w 115"/>
                  <a:gd name="T73" fmla="*/ 3 h 60"/>
                  <a:gd name="T74" fmla="*/ 3 w 115"/>
                  <a:gd name="T75" fmla="*/ 2 h 60"/>
                  <a:gd name="T76" fmla="*/ 3 w 115"/>
                  <a:gd name="T77" fmla="*/ 2 h 60"/>
                  <a:gd name="T78" fmla="*/ 3 w 115"/>
                  <a:gd name="T79" fmla="*/ 2 h 60"/>
                  <a:gd name="T80" fmla="*/ 3 w 115"/>
                  <a:gd name="T81" fmla="*/ 2 h 60"/>
                  <a:gd name="T82" fmla="*/ 3 w 115"/>
                  <a:gd name="T83" fmla="*/ 2 h 60"/>
                  <a:gd name="T84" fmla="*/ 4 w 115"/>
                  <a:gd name="T85" fmla="*/ 1 h 60"/>
                  <a:gd name="T86" fmla="*/ 114 w 115"/>
                  <a:gd name="T87" fmla="*/ 8 h 60"/>
                  <a:gd name="T88" fmla="*/ 115 w 115"/>
                  <a:gd name="T89" fmla="*/ 8 h 60"/>
                  <a:gd name="T90" fmla="*/ 115 w 115"/>
                  <a:gd name="T91" fmla="*/ 9 h 60"/>
                  <a:gd name="T92" fmla="*/ 113 w 115"/>
                  <a:gd name="T93" fmla="*/ 47 h 60"/>
                  <a:gd name="T94" fmla="*/ 112 w 115"/>
                  <a:gd name="T95" fmla="*/ 57 h 60"/>
                  <a:gd name="T96" fmla="*/ 111 w 115"/>
                  <a:gd name="T9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5" h="60">
                    <a:moveTo>
                      <a:pt x="111" y="60"/>
                    </a:moveTo>
                    <a:cubicBezTo>
                      <a:pt x="111" y="60"/>
                      <a:pt x="111" y="59"/>
                      <a:pt x="112" y="56"/>
                    </a:cubicBezTo>
                    <a:cubicBezTo>
                      <a:pt x="112" y="54"/>
                      <a:pt x="112" y="50"/>
                      <a:pt x="112" y="46"/>
                    </a:cubicBezTo>
                    <a:cubicBezTo>
                      <a:pt x="112" y="37"/>
                      <a:pt x="113" y="24"/>
                      <a:pt x="114" y="9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86" y="10"/>
                      <a:pt x="47" y="8"/>
                      <a:pt x="4" y="3"/>
                    </a:cubicBezTo>
                    <a:cubicBezTo>
                      <a:pt x="3" y="4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11"/>
                      <a:pt x="4" y="14"/>
                      <a:pt x="4" y="16"/>
                    </a:cubicBezTo>
                    <a:cubicBezTo>
                      <a:pt x="4" y="20"/>
                      <a:pt x="4" y="25"/>
                      <a:pt x="4" y="29"/>
                    </a:cubicBezTo>
                    <a:cubicBezTo>
                      <a:pt x="3" y="37"/>
                      <a:pt x="3" y="46"/>
                      <a:pt x="2" y="54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33" y="57"/>
                      <a:pt x="61" y="58"/>
                      <a:pt x="80" y="59"/>
                    </a:cubicBezTo>
                    <a:cubicBezTo>
                      <a:pt x="90" y="59"/>
                      <a:pt x="98" y="60"/>
                      <a:pt x="103" y="60"/>
                    </a:cubicBezTo>
                    <a:cubicBezTo>
                      <a:pt x="106" y="60"/>
                      <a:pt x="108" y="60"/>
                      <a:pt x="109" y="60"/>
                    </a:cubicBezTo>
                    <a:cubicBezTo>
                      <a:pt x="111" y="60"/>
                      <a:pt x="111" y="60"/>
                      <a:pt x="111" y="60"/>
                    </a:cubicBezTo>
                    <a:cubicBezTo>
                      <a:pt x="112" y="60"/>
                      <a:pt x="111" y="60"/>
                      <a:pt x="109" y="60"/>
                    </a:cubicBezTo>
                    <a:cubicBezTo>
                      <a:pt x="108" y="60"/>
                      <a:pt x="106" y="60"/>
                      <a:pt x="103" y="60"/>
                    </a:cubicBezTo>
                    <a:cubicBezTo>
                      <a:pt x="98" y="60"/>
                      <a:pt x="90" y="60"/>
                      <a:pt x="80" y="60"/>
                    </a:cubicBezTo>
                    <a:cubicBezTo>
                      <a:pt x="61" y="60"/>
                      <a:pt x="33" y="58"/>
                      <a:pt x="1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" y="46"/>
                      <a:pt x="1" y="37"/>
                      <a:pt x="2" y="29"/>
                    </a:cubicBezTo>
                    <a:cubicBezTo>
                      <a:pt x="2" y="24"/>
                      <a:pt x="2" y="20"/>
                      <a:pt x="2" y="16"/>
                    </a:cubicBezTo>
                    <a:cubicBezTo>
                      <a:pt x="2" y="13"/>
                      <a:pt x="3" y="11"/>
                      <a:pt x="3" y="9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5" y="0"/>
                      <a:pt x="4" y="1"/>
                    </a:cubicBezTo>
                    <a:cubicBezTo>
                      <a:pt x="47" y="6"/>
                      <a:pt x="86" y="8"/>
                      <a:pt x="114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14" y="25"/>
                      <a:pt x="113" y="37"/>
                      <a:pt x="113" y="47"/>
                    </a:cubicBezTo>
                    <a:cubicBezTo>
                      <a:pt x="112" y="51"/>
                      <a:pt x="112" y="54"/>
                      <a:pt x="112" y="57"/>
                    </a:cubicBezTo>
                    <a:cubicBezTo>
                      <a:pt x="112" y="59"/>
                      <a:pt x="112" y="60"/>
                      <a:pt x="111" y="6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204">
                <a:extLst>
                  <a:ext uri="{FF2B5EF4-FFF2-40B4-BE49-F238E27FC236}">
                    <a16:creationId xmlns:a16="http://schemas.microsoft.com/office/drawing/2014/main" id="{51254554-7FE6-44AA-8059-BFC630772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1" y="1031"/>
                <a:ext cx="34" cy="54"/>
              </a:xfrm>
              <a:custGeom>
                <a:avLst/>
                <a:gdLst>
                  <a:gd name="T0" fmla="*/ 14 w 15"/>
                  <a:gd name="T1" fmla="*/ 23 h 23"/>
                  <a:gd name="T2" fmla="*/ 6 w 15"/>
                  <a:gd name="T3" fmla="*/ 12 h 23"/>
                  <a:gd name="T4" fmla="*/ 0 w 15"/>
                  <a:gd name="T5" fmla="*/ 0 h 23"/>
                  <a:gd name="T6" fmla="*/ 8 w 15"/>
                  <a:gd name="T7" fmla="*/ 11 h 23"/>
                  <a:gd name="T8" fmla="*/ 14 w 15"/>
                  <a:gd name="T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3">
                    <a:moveTo>
                      <a:pt x="14" y="23"/>
                    </a:moveTo>
                    <a:cubicBezTo>
                      <a:pt x="14" y="23"/>
                      <a:pt x="10" y="18"/>
                      <a:pt x="6" y="12"/>
                    </a:cubicBezTo>
                    <a:cubicBezTo>
                      <a:pt x="3" y="6"/>
                      <a:pt x="0" y="0"/>
                      <a:pt x="0" y="0"/>
                    </a:cubicBezTo>
                    <a:cubicBezTo>
                      <a:pt x="1" y="0"/>
                      <a:pt x="4" y="5"/>
                      <a:pt x="8" y="11"/>
                    </a:cubicBezTo>
                    <a:cubicBezTo>
                      <a:pt x="12" y="17"/>
                      <a:pt x="15" y="22"/>
                      <a:pt x="14" y="2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205">
                <a:extLst>
                  <a:ext uri="{FF2B5EF4-FFF2-40B4-BE49-F238E27FC236}">
                    <a16:creationId xmlns:a16="http://schemas.microsoft.com/office/drawing/2014/main" id="{141171BE-ACEE-43E0-A265-A40C1424B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" y="189"/>
                <a:ext cx="771" cy="1117"/>
              </a:xfrm>
              <a:custGeom>
                <a:avLst/>
                <a:gdLst>
                  <a:gd name="T0" fmla="*/ 0 w 334"/>
                  <a:gd name="T1" fmla="*/ 0 h 484"/>
                  <a:gd name="T2" fmla="*/ 51 w 334"/>
                  <a:gd name="T3" fmla="*/ 306 h 484"/>
                  <a:gd name="T4" fmla="*/ 334 w 334"/>
                  <a:gd name="T5" fmla="*/ 484 h 484"/>
                  <a:gd name="T6" fmla="*/ 301 w 334"/>
                  <a:gd name="T7" fmla="*/ 210 h 484"/>
                  <a:gd name="T8" fmla="*/ 0 w 334"/>
                  <a:gd name="T9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4" h="484">
                    <a:moveTo>
                      <a:pt x="0" y="0"/>
                    </a:moveTo>
                    <a:cubicBezTo>
                      <a:pt x="51" y="306"/>
                      <a:pt x="51" y="306"/>
                      <a:pt x="51" y="306"/>
                    </a:cubicBezTo>
                    <a:cubicBezTo>
                      <a:pt x="51" y="306"/>
                      <a:pt x="128" y="451"/>
                      <a:pt x="334" y="484"/>
                    </a:cubicBezTo>
                    <a:cubicBezTo>
                      <a:pt x="301" y="210"/>
                      <a:pt x="301" y="210"/>
                      <a:pt x="301" y="210"/>
                    </a:cubicBezTo>
                    <a:cubicBezTo>
                      <a:pt x="301" y="210"/>
                      <a:pt x="110" y="151"/>
                      <a:pt x="0" y="0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206">
                <a:extLst>
                  <a:ext uri="{FF2B5EF4-FFF2-40B4-BE49-F238E27FC236}">
                    <a16:creationId xmlns:a16="http://schemas.microsoft.com/office/drawing/2014/main" id="{8088B981-F275-4A84-8B7E-0D75E8CF9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" y="189"/>
                <a:ext cx="771" cy="1117"/>
              </a:xfrm>
              <a:custGeom>
                <a:avLst/>
                <a:gdLst>
                  <a:gd name="T0" fmla="*/ 0 w 334"/>
                  <a:gd name="T1" fmla="*/ 0 h 484"/>
                  <a:gd name="T2" fmla="*/ 51 w 334"/>
                  <a:gd name="T3" fmla="*/ 306 h 484"/>
                  <a:gd name="T4" fmla="*/ 334 w 334"/>
                  <a:gd name="T5" fmla="*/ 484 h 484"/>
                  <a:gd name="T6" fmla="*/ 303 w 334"/>
                  <a:gd name="T7" fmla="*/ 226 h 484"/>
                  <a:gd name="T8" fmla="*/ 302 w 334"/>
                  <a:gd name="T9" fmla="*/ 225 h 484"/>
                  <a:gd name="T10" fmla="*/ 301 w 334"/>
                  <a:gd name="T11" fmla="*/ 210 h 484"/>
                  <a:gd name="T12" fmla="*/ 0 w 334"/>
                  <a:gd name="T13" fmla="*/ 0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484">
                    <a:moveTo>
                      <a:pt x="0" y="0"/>
                    </a:moveTo>
                    <a:cubicBezTo>
                      <a:pt x="51" y="306"/>
                      <a:pt x="51" y="306"/>
                      <a:pt x="51" y="306"/>
                    </a:cubicBezTo>
                    <a:cubicBezTo>
                      <a:pt x="51" y="306"/>
                      <a:pt x="128" y="451"/>
                      <a:pt x="334" y="484"/>
                    </a:cubicBezTo>
                    <a:cubicBezTo>
                      <a:pt x="303" y="226"/>
                      <a:pt x="303" y="226"/>
                      <a:pt x="303" y="226"/>
                    </a:cubicBezTo>
                    <a:cubicBezTo>
                      <a:pt x="302" y="225"/>
                      <a:pt x="302" y="225"/>
                      <a:pt x="302" y="225"/>
                    </a:cubicBezTo>
                    <a:cubicBezTo>
                      <a:pt x="301" y="210"/>
                      <a:pt x="301" y="210"/>
                      <a:pt x="301" y="210"/>
                    </a:cubicBezTo>
                    <a:cubicBezTo>
                      <a:pt x="301" y="210"/>
                      <a:pt x="110" y="151"/>
                      <a:pt x="0" y="0"/>
                    </a:cubicBezTo>
                  </a:path>
                </a:pathLst>
              </a:custGeom>
              <a:solidFill>
                <a:srgbClr val="FADC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Freeform 208">
              <a:extLst>
                <a:ext uri="{FF2B5EF4-FFF2-40B4-BE49-F238E27FC236}">
                  <a16:creationId xmlns:a16="http://schemas.microsoft.com/office/drawing/2014/main" id="{4C830495-70F7-4296-ADE0-380F8C44E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" y="378"/>
              <a:ext cx="646" cy="877"/>
            </a:xfrm>
            <a:custGeom>
              <a:avLst/>
              <a:gdLst>
                <a:gd name="T0" fmla="*/ 280 w 280"/>
                <a:gd name="T1" fmla="*/ 380 h 380"/>
                <a:gd name="T2" fmla="*/ 279 w 280"/>
                <a:gd name="T3" fmla="*/ 380 h 380"/>
                <a:gd name="T4" fmla="*/ 275 w 280"/>
                <a:gd name="T5" fmla="*/ 379 h 380"/>
                <a:gd name="T6" fmla="*/ 261 w 280"/>
                <a:gd name="T7" fmla="*/ 374 h 380"/>
                <a:gd name="T8" fmla="*/ 238 w 280"/>
                <a:gd name="T9" fmla="*/ 367 h 380"/>
                <a:gd name="T10" fmla="*/ 224 w 280"/>
                <a:gd name="T11" fmla="*/ 361 h 380"/>
                <a:gd name="T12" fmla="*/ 208 w 280"/>
                <a:gd name="T13" fmla="*/ 355 h 380"/>
                <a:gd name="T14" fmla="*/ 174 w 280"/>
                <a:gd name="T15" fmla="*/ 338 h 380"/>
                <a:gd name="T16" fmla="*/ 136 w 280"/>
                <a:gd name="T17" fmla="*/ 316 h 380"/>
                <a:gd name="T18" fmla="*/ 59 w 280"/>
                <a:gd name="T19" fmla="*/ 250 h 380"/>
                <a:gd name="T20" fmla="*/ 32 w 280"/>
                <a:gd name="T21" fmla="*/ 211 h 380"/>
                <a:gd name="T22" fmla="*/ 32 w 280"/>
                <a:gd name="T23" fmla="*/ 211 h 380"/>
                <a:gd name="T24" fmla="*/ 32 w 280"/>
                <a:gd name="T25" fmla="*/ 211 h 380"/>
                <a:gd name="T26" fmla="*/ 8 w 280"/>
                <a:gd name="T27" fmla="*/ 61 h 380"/>
                <a:gd name="T28" fmla="*/ 2 w 280"/>
                <a:gd name="T29" fmla="*/ 17 h 380"/>
                <a:gd name="T30" fmla="*/ 0 w 280"/>
                <a:gd name="T31" fmla="*/ 5 h 380"/>
                <a:gd name="T32" fmla="*/ 0 w 280"/>
                <a:gd name="T33" fmla="*/ 2 h 380"/>
                <a:gd name="T34" fmla="*/ 0 w 280"/>
                <a:gd name="T35" fmla="*/ 0 h 380"/>
                <a:gd name="T36" fmla="*/ 0 w 280"/>
                <a:gd name="T37" fmla="*/ 2 h 380"/>
                <a:gd name="T38" fmla="*/ 0 w 280"/>
                <a:gd name="T39" fmla="*/ 5 h 380"/>
                <a:gd name="T40" fmla="*/ 3 w 280"/>
                <a:gd name="T41" fmla="*/ 16 h 380"/>
                <a:gd name="T42" fmla="*/ 10 w 280"/>
                <a:gd name="T43" fmla="*/ 61 h 380"/>
                <a:gd name="T44" fmla="*/ 34 w 280"/>
                <a:gd name="T45" fmla="*/ 210 h 380"/>
                <a:gd name="T46" fmla="*/ 34 w 280"/>
                <a:gd name="T47" fmla="*/ 210 h 380"/>
                <a:gd name="T48" fmla="*/ 61 w 280"/>
                <a:gd name="T49" fmla="*/ 248 h 380"/>
                <a:gd name="T50" fmla="*/ 137 w 280"/>
                <a:gd name="T51" fmla="*/ 314 h 380"/>
                <a:gd name="T52" fmla="*/ 175 w 280"/>
                <a:gd name="T53" fmla="*/ 337 h 380"/>
                <a:gd name="T54" fmla="*/ 209 w 280"/>
                <a:gd name="T55" fmla="*/ 354 h 380"/>
                <a:gd name="T56" fmla="*/ 224 w 280"/>
                <a:gd name="T57" fmla="*/ 360 h 380"/>
                <a:gd name="T58" fmla="*/ 238 w 280"/>
                <a:gd name="T59" fmla="*/ 366 h 380"/>
                <a:gd name="T60" fmla="*/ 261 w 280"/>
                <a:gd name="T61" fmla="*/ 374 h 380"/>
                <a:gd name="T62" fmla="*/ 275 w 280"/>
                <a:gd name="T63" fmla="*/ 378 h 380"/>
                <a:gd name="T64" fmla="*/ 279 w 280"/>
                <a:gd name="T65" fmla="*/ 380 h 380"/>
                <a:gd name="T66" fmla="*/ 280 w 280"/>
                <a:gd name="T67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0" h="380">
                  <a:moveTo>
                    <a:pt x="280" y="380"/>
                  </a:moveTo>
                  <a:cubicBezTo>
                    <a:pt x="280" y="380"/>
                    <a:pt x="280" y="380"/>
                    <a:pt x="279" y="380"/>
                  </a:cubicBezTo>
                  <a:cubicBezTo>
                    <a:pt x="278" y="380"/>
                    <a:pt x="277" y="379"/>
                    <a:pt x="275" y="379"/>
                  </a:cubicBezTo>
                  <a:cubicBezTo>
                    <a:pt x="272" y="378"/>
                    <a:pt x="267" y="376"/>
                    <a:pt x="261" y="374"/>
                  </a:cubicBezTo>
                  <a:cubicBezTo>
                    <a:pt x="254" y="372"/>
                    <a:pt x="247" y="370"/>
                    <a:pt x="238" y="367"/>
                  </a:cubicBezTo>
                  <a:cubicBezTo>
                    <a:pt x="234" y="365"/>
                    <a:pt x="229" y="363"/>
                    <a:pt x="224" y="361"/>
                  </a:cubicBezTo>
                  <a:cubicBezTo>
                    <a:pt x="219" y="359"/>
                    <a:pt x="214" y="358"/>
                    <a:pt x="208" y="355"/>
                  </a:cubicBezTo>
                  <a:cubicBezTo>
                    <a:pt x="198" y="350"/>
                    <a:pt x="186" y="345"/>
                    <a:pt x="174" y="338"/>
                  </a:cubicBezTo>
                  <a:cubicBezTo>
                    <a:pt x="161" y="332"/>
                    <a:pt x="149" y="324"/>
                    <a:pt x="136" y="316"/>
                  </a:cubicBezTo>
                  <a:cubicBezTo>
                    <a:pt x="110" y="299"/>
                    <a:pt x="83" y="277"/>
                    <a:pt x="59" y="250"/>
                  </a:cubicBezTo>
                  <a:cubicBezTo>
                    <a:pt x="49" y="237"/>
                    <a:pt x="39" y="225"/>
                    <a:pt x="32" y="211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22" y="151"/>
                    <a:pt x="14" y="99"/>
                    <a:pt x="8" y="61"/>
                  </a:cubicBezTo>
                  <a:cubicBezTo>
                    <a:pt x="6" y="42"/>
                    <a:pt x="3" y="27"/>
                    <a:pt x="2" y="17"/>
                  </a:cubicBezTo>
                  <a:cubicBezTo>
                    <a:pt x="1" y="11"/>
                    <a:pt x="1" y="7"/>
                    <a:pt x="0" y="5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7"/>
                    <a:pt x="2" y="11"/>
                    <a:pt x="3" y="16"/>
                  </a:cubicBezTo>
                  <a:cubicBezTo>
                    <a:pt x="4" y="27"/>
                    <a:pt x="7" y="42"/>
                    <a:pt x="10" y="61"/>
                  </a:cubicBezTo>
                  <a:cubicBezTo>
                    <a:pt x="16" y="98"/>
                    <a:pt x="24" y="151"/>
                    <a:pt x="34" y="210"/>
                  </a:cubicBezTo>
                  <a:cubicBezTo>
                    <a:pt x="34" y="210"/>
                    <a:pt x="34" y="210"/>
                    <a:pt x="34" y="210"/>
                  </a:cubicBezTo>
                  <a:cubicBezTo>
                    <a:pt x="41" y="223"/>
                    <a:pt x="50" y="236"/>
                    <a:pt x="61" y="248"/>
                  </a:cubicBezTo>
                  <a:cubicBezTo>
                    <a:pt x="85" y="275"/>
                    <a:pt x="111" y="297"/>
                    <a:pt x="137" y="314"/>
                  </a:cubicBezTo>
                  <a:cubicBezTo>
                    <a:pt x="150" y="323"/>
                    <a:pt x="162" y="330"/>
                    <a:pt x="175" y="337"/>
                  </a:cubicBezTo>
                  <a:cubicBezTo>
                    <a:pt x="187" y="344"/>
                    <a:pt x="198" y="349"/>
                    <a:pt x="209" y="354"/>
                  </a:cubicBezTo>
                  <a:cubicBezTo>
                    <a:pt x="214" y="356"/>
                    <a:pt x="220" y="358"/>
                    <a:pt x="224" y="360"/>
                  </a:cubicBezTo>
                  <a:cubicBezTo>
                    <a:pt x="229" y="362"/>
                    <a:pt x="234" y="364"/>
                    <a:pt x="238" y="366"/>
                  </a:cubicBezTo>
                  <a:cubicBezTo>
                    <a:pt x="247" y="369"/>
                    <a:pt x="255" y="371"/>
                    <a:pt x="261" y="374"/>
                  </a:cubicBezTo>
                  <a:cubicBezTo>
                    <a:pt x="267" y="376"/>
                    <a:pt x="272" y="377"/>
                    <a:pt x="275" y="378"/>
                  </a:cubicBezTo>
                  <a:cubicBezTo>
                    <a:pt x="277" y="379"/>
                    <a:pt x="278" y="379"/>
                    <a:pt x="279" y="380"/>
                  </a:cubicBezTo>
                  <a:cubicBezTo>
                    <a:pt x="280" y="380"/>
                    <a:pt x="280" y="380"/>
                    <a:pt x="280" y="38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9">
              <a:extLst>
                <a:ext uri="{FF2B5EF4-FFF2-40B4-BE49-F238E27FC236}">
                  <a16:creationId xmlns:a16="http://schemas.microsoft.com/office/drawing/2014/main" id="{7659A726-E937-4156-8AC2-11BC1D0F9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" y="535"/>
              <a:ext cx="565" cy="593"/>
            </a:xfrm>
            <a:custGeom>
              <a:avLst/>
              <a:gdLst>
                <a:gd name="T0" fmla="*/ 245 w 245"/>
                <a:gd name="T1" fmla="*/ 223 h 257"/>
                <a:gd name="T2" fmla="*/ 245 w 245"/>
                <a:gd name="T3" fmla="*/ 224 h 257"/>
                <a:gd name="T4" fmla="*/ 242 w 245"/>
                <a:gd name="T5" fmla="*/ 225 h 257"/>
                <a:gd name="T6" fmla="*/ 234 w 245"/>
                <a:gd name="T7" fmla="*/ 232 h 257"/>
                <a:gd name="T8" fmla="*/ 201 w 245"/>
                <a:gd name="T9" fmla="*/ 257 h 257"/>
                <a:gd name="T10" fmla="*/ 201 w 245"/>
                <a:gd name="T11" fmla="*/ 257 h 257"/>
                <a:gd name="T12" fmla="*/ 201 w 245"/>
                <a:gd name="T13" fmla="*/ 257 h 257"/>
                <a:gd name="T14" fmla="*/ 161 w 245"/>
                <a:gd name="T15" fmla="*/ 202 h 257"/>
                <a:gd name="T16" fmla="*/ 162 w 245"/>
                <a:gd name="T17" fmla="*/ 202 h 257"/>
                <a:gd name="T18" fmla="*/ 132 w 245"/>
                <a:gd name="T19" fmla="*/ 224 h 257"/>
                <a:gd name="T20" fmla="*/ 131 w 245"/>
                <a:gd name="T21" fmla="*/ 225 h 257"/>
                <a:gd name="T22" fmla="*/ 131 w 245"/>
                <a:gd name="T23" fmla="*/ 223 h 257"/>
                <a:gd name="T24" fmla="*/ 92 w 245"/>
                <a:gd name="T25" fmla="*/ 118 h 257"/>
                <a:gd name="T26" fmla="*/ 86 w 245"/>
                <a:gd name="T27" fmla="*/ 102 h 257"/>
                <a:gd name="T28" fmla="*/ 88 w 245"/>
                <a:gd name="T29" fmla="*/ 102 h 257"/>
                <a:gd name="T30" fmla="*/ 63 w 245"/>
                <a:gd name="T31" fmla="*/ 151 h 257"/>
                <a:gd name="T32" fmla="*/ 62 w 245"/>
                <a:gd name="T33" fmla="*/ 153 h 257"/>
                <a:gd name="T34" fmla="*/ 61 w 245"/>
                <a:gd name="T35" fmla="*/ 151 h 257"/>
                <a:gd name="T36" fmla="*/ 10 w 245"/>
                <a:gd name="T37" fmla="*/ 3 h 257"/>
                <a:gd name="T38" fmla="*/ 11 w 245"/>
                <a:gd name="T39" fmla="*/ 3 h 257"/>
                <a:gd name="T40" fmla="*/ 3 w 245"/>
                <a:gd name="T41" fmla="*/ 35 h 257"/>
                <a:gd name="T42" fmla="*/ 1 w 245"/>
                <a:gd name="T43" fmla="*/ 43 h 257"/>
                <a:gd name="T44" fmla="*/ 1 w 245"/>
                <a:gd name="T45" fmla="*/ 45 h 257"/>
                <a:gd name="T46" fmla="*/ 0 w 245"/>
                <a:gd name="T47" fmla="*/ 46 h 257"/>
                <a:gd name="T48" fmla="*/ 1 w 245"/>
                <a:gd name="T49" fmla="*/ 45 h 257"/>
                <a:gd name="T50" fmla="*/ 1 w 245"/>
                <a:gd name="T51" fmla="*/ 43 h 257"/>
                <a:gd name="T52" fmla="*/ 3 w 245"/>
                <a:gd name="T53" fmla="*/ 34 h 257"/>
                <a:gd name="T54" fmla="*/ 10 w 245"/>
                <a:gd name="T55" fmla="*/ 2 h 257"/>
                <a:gd name="T56" fmla="*/ 10 w 245"/>
                <a:gd name="T57" fmla="*/ 0 h 257"/>
                <a:gd name="T58" fmla="*/ 11 w 245"/>
                <a:gd name="T59" fmla="*/ 2 h 257"/>
                <a:gd name="T60" fmla="*/ 63 w 245"/>
                <a:gd name="T61" fmla="*/ 151 h 257"/>
                <a:gd name="T62" fmla="*/ 61 w 245"/>
                <a:gd name="T63" fmla="*/ 150 h 257"/>
                <a:gd name="T64" fmla="*/ 86 w 245"/>
                <a:gd name="T65" fmla="*/ 101 h 257"/>
                <a:gd name="T66" fmla="*/ 87 w 245"/>
                <a:gd name="T67" fmla="*/ 99 h 257"/>
                <a:gd name="T68" fmla="*/ 88 w 245"/>
                <a:gd name="T69" fmla="*/ 102 h 257"/>
                <a:gd name="T70" fmla="*/ 94 w 245"/>
                <a:gd name="T71" fmla="*/ 117 h 257"/>
                <a:gd name="T72" fmla="*/ 132 w 245"/>
                <a:gd name="T73" fmla="*/ 223 h 257"/>
                <a:gd name="T74" fmla="*/ 131 w 245"/>
                <a:gd name="T75" fmla="*/ 222 h 257"/>
                <a:gd name="T76" fmla="*/ 161 w 245"/>
                <a:gd name="T77" fmla="*/ 201 h 257"/>
                <a:gd name="T78" fmla="*/ 162 w 245"/>
                <a:gd name="T79" fmla="*/ 200 h 257"/>
                <a:gd name="T80" fmla="*/ 163 w 245"/>
                <a:gd name="T81" fmla="*/ 201 h 257"/>
                <a:gd name="T82" fmla="*/ 202 w 245"/>
                <a:gd name="T83" fmla="*/ 256 h 257"/>
                <a:gd name="T84" fmla="*/ 201 w 245"/>
                <a:gd name="T85" fmla="*/ 256 h 257"/>
                <a:gd name="T86" fmla="*/ 233 w 245"/>
                <a:gd name="T87" fmla="*/ 232 h 257"/>
                <a:gd name="T88" fmla="*/ 242 w 245"/>
                <a:gd name="T89" fmla="*/ 225 h 257"/>
                <a:gd name="T90" fmla="*/ 244 w 245"/>
                <a:gd name="T91" fmla="*/ 224 h 257"/>
                <a:gd name="T92" fmla="*/ 245 w 245"/>
                <a:gd name="T93" fmla="*/ 223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5" h="257">
                  <a:moveTo>
                    <a:pt x="245" y="223"/>
                  </a:moveTo>
                  <a:cubicBezTo>
                    <a:pt x="245" y="223"/>
                    <a:pt x="245" y="223"/>
                    <a:pt x="245" y="224"/>
                  </a:cubicBezTo>
                  <a:cubicBezTo>
                    <a:pt x="244" y="224"/>
                    <a:pt x="243" y="225"/>
                    <a:pt x="242" y="225"/>
                  </a:cubicBezTo>
                  <a:cubicBezTo>
                    <a:pt x="240" y="227"/>
                    <a:pt x="237" y="229"/>
                    <a:pt x="234" y="232"/>
                  </a:cubicBezTo>
                  <a:cubicBezTo>
                    <a:pt x="226" y="238"/>
                    <a:pt x="215" y="246"/>
                    <a:pt x="201" y="257"/>
                  </a:cubicBezTo>
                  <a:cubicBezTo>
                    <a:pt x="201" y="257"/>
                    <a:pt x="201" y="257"/>
                    <a:pt x="201" y="257"/>
                  </a:cubicBezTo>
                  <a:cubicBezTo>
                    <a:pt x="201" y="257"/>
                    <a:pt x="201" y="257"/>
                    <a:pt x="201" y="257"/>
                  </a:cubicBezTo>
                  <a:cubicBezTo>
                    <a:pt x="190" y="242"/>
                    <a:pt x="176" y="223"/>
                    <a:pt x="161" y="202"/>
                  </a:cubicBezTo>
                  <a:cubicBezTo>
                    <a:pt x="162" y="202"/>
                    <a:pt x="162" y="202"/>
                    <a:pt x="162" y="202"/>
                  </a:cubicBezTo>
                  <a:cubicBezTo>
                    <a:pt x="153" y="209"/>
                    <a:pt x="143" y="216"/>
                    <a:pt x="132" y="224"/>
                  </a:cubicBezTo>
                  <a:cubicBezTo>
                    <a:pt x="131" y="225"/>
                    <a:pt x="131" y="225"/>
                    <a:pt x="131" y="225"/>
                  </a:cubicBezTo>
                  <a:cubicBezTo>
                    <a:pt x="131" y="223"/>
                    <a:pt x="131" y="223"/>
                    <a:pt x="131" y="223"/>
                  </a:cubicBezTo>
                  <a:cubicBezTo>
                    <a:pt x="119" y="191"/>
                    <a:pt x="106" y="155"/>
                    <a:pt x="92" y="118"/>
                  </a:cubicBezTo>
                  <a:cubicBezTo>
                    <a:pt x="90" y="112"/>
                    <a:pt x="88" y="107"/>
                    <a:pt x="86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79" y="119"/>
                    <a:pt x="71" y="136"/>
                    <a:pt x="63" y="151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40" y="89"/>
                    <a:pt x="22" y="37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16"/>
                    <a:pt x="5" y="27"/>
                    <a:pt x="3" y="35"/>
                  </a:cubicBezTo>
                  <a:cubicBezTo>
                    <a:pt x="2" y="38"/>
                    <a:pt x="2" y="41"/>
                    <a:pt x="1" y="43"/>
                  </a:cubicBezTo>
                  <a:cubicBezTo>
                    <a:pt x="1" y="44"/>
                    <a:pt x="1" y="45"/>
                    <a:pt x="1" y="45"/>
                  </a:cubicBezTo>
                  <a:cubicBezTo>
                    <a:pt x="1" y="46"/>
                    <a:pt x="0" y="46"/>
                    <a:pt x="0" y="46"/>
                  </a:cubicBezTo>
                  <a:cubicBezTo>
                    <a:pt x="0" y="46"/>
                    <a:pt x="0" y="46"/>
                    <a:pt x="1" y="45"/>
                  </a:cubicBezTo>
                  <a:cubicBezTo>
                    <a:pt x="1" y="45"/>
                    <a:pt x="1" y="44"/>
                    <a:pt x="1" y="43"/>
                  </a:cubicBezTo>
                  <a:cubicBezTo>
                    <a:pt x="1" y="41"/>
                    <a:pt x="2" y="38"/>
                    <a:pt x="3" y="34"/>
                  </a:cubicBezTo>
                  <a:cubicBezTo>
                    <a:pt x="4" y="27"/>
                    <a:pt x="7" y="16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3" y="36"/>
                    <a:pt x="41" y="89"/>
                    <a:pt x="63" y="151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9" y="135"/>
                    <a:pt x="78" y="118"/>
                    <a:pt x="86" y="101"/>
                  </a:cubicBezTo>
                  <a:cubicBezTo>
                    <a:pt x="87" y="99"/>
                    <a:pt x="87" y="99"/>
                    <a:pt x="87" y="99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90" y="107"/>
                    <a:pt x="92" y="112"/>
                    <a:pt x="94" y="117"/>
                  </a:cubicBezTo>
                  <a:cubicBezTo>
                    <a:pt x="107" y="155"/>
                    <a:pt x="121" y="191"/>
                    <a:pt x="132" y="223"/>
                  </a:cubicBezTo>
                  <a:cubicBezTo>
                    <a:pt x="131" y="222"/>
                    <a:pt x="131" y="222"/>
                    <a:pt x="131" y="222"/>
                  </a:cubicBezTo>
                  <a:cubicBezTo>
                    <a:pt x="142" y="215"/>
                    <a:pt x="152" y="208"/>
                    <a:pt x="161" y="201"/>
                  </a:cubicBezTo>
                  <a:cubicBezTo>
                    <a:pt x="162" y="200"/>
                    <a:pt x="162" y="200"/>
                    <a:pt x="162" y="200"/>
                  </a:cubicBezTo>
                  <a:cubicBezTo>
                    <a:pt x="163" y="201"/>
                    <a:pt x="163" y="201"/>
                    <a:pt x="163" y="201"/>
                  </a:cubicBezTo>
                  <a:cubicBezTo>
                    <a:pt x="178" y="222"/>
                    <a:pt x="191" y="241"/>
                    <a:pt x="202" y="256"/>
                  </a:cubicBezTo>
                  <a:cubicBezTo>
                    <a:pt x="201" y="256"/>
                    <a:pt x="201" y="256"/>
                    <a:pt x="201" y="256"/>
                  </a:cubicBezTo>
                  <a:cubicBezTo>
                    <a:pt x="215" y="246"/>
                    <a:pt x="226" y="237"/>
                    <a:pt x="233" y="232"/>
                  </a:cubicBezTo>
                  <a:cubicBezTo>
                    <a:pt x="237" y="229"/>
                    <a:pt x="240" y="227"/>
                    <a:pt x="242" y="225"/>
                  </a:cubicBezTo>
                  <a:cubicBezTo>
                    <a:pt x="243" y="225"/>
                    <a:pt x="244" y="224"/>
                    <a:pt x="244" y="224"/>
                  </a:cubicBezTo>
                  <a:cubicBezTo>
                    <a:pt x="245" y="223"/>
                    <a:pt x="245" y="223"/>
                    <a:pt x="245" y="223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0">
              <a:extLst>
                <a:ext uri="{FF2B5EF4-FFF2-40B4-BE49-F238E27FC236}">
                  <a16:creationId xmlns:a16="http://schemas.microsoft.com/office/drawing/2014/main" id="{CCEE1EC2-479C-4C1D-BBD7-A2B57DA4B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" y="605"/>
              <a:ext cx="235" cy="106"/>
            </a:xfrm>
            <a:custGeom>
              <a:avLst/>
              <a:gdLst>
                <a:gd name="T0" fmla="*/ 102 w 102"/>
                <a:gd name="T1" fmla="*/ 46 h 46"/>
                <a:gd name="T2" fmla="*/ 98 w 102"/>
                <a:gd name="T3" fmla="*/ 45 h 46"/>
                <a:gd name="T4" fmla="*/ 86 w 102"/>
                <a:gd name="T5" fmla="*/ 41 h 46"/>
                <a:gd name="T6" fmla="*/ 49 w 102"/>
                <a:gd name="T7" fmla="*/ 27 h 46"/>
                <a:gd name="T8" fmla="*/ 14 w 102"/>
                <a:gd name="T9" fmla="*/ 9 h 46"/>
                <a:gd name="T10" fmla="*/ 4 w 102"/>
                <a:gd name="T11" fmla="*/ 3 h 46"/>
                <a:gd name="T12" fmla="*/ 0 w 102"/>
                <a:gd name="T13" fmla="*/ 0 h 46"/>
                <a:gd name="T14" fmla="*/ 4 w 102"/>
                <a:gd name="T15" fmla="*/ 2 h 46"/>
                <a:gd name="T16" fmla="*/ 15 w 102"/>
                <a:gd name="T17" fmla="*/ 8 h 46"/>
                <a:gd name="T18" fmla="*/ 50 w 102"/>
                <a:gd name="T19" fmla="*/ 25 h 46"/>
                <a:gd name="T20" fmla="*/ 87 w 102"/>
                <a:gd name="T21" fmla="*/ 40 h 46"/>
                <a:gd name="T22" fmla="*/ 98 w 102"/>
                <a:gd name="T23" fmla="*/ 44 h 46"/>
                <a:gd name="T24" fmla="*/ 102 w 102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46">
                  <a:moveTo>
                    <a:pt x="102" y="46"/>
                  </a:moveTo>
                  <a:cubicBezTo>
                    <a:pt x="102" y="46"/>
                    <a:pt x="101" y="46"/>
                    <a:pt x="98" y="45"/>
                  </a:cubicBezTo>
                  <a:cubicBezTo>
                    <a:pt x="95" y="44"/>
                    <a:pt x="91" y="43"/>
                    <a:pt x="86" y="41"/>
                  </a:cubicBezTo>
                  <a:cubicBezTo>
                    <a:pt x="77" y="38"/>
                    <a:pt x="64" y="33"/>
                    <a:pt x="49" y="27"/>
                  </a:cubicBezTo>
                  <a:cubicBezTo>
                    <a:pt x="35" y="21"/>
                    <a:pt x="23" y="14"/>
                    <a:pt x="14" y="9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2" y="1"/>
                    <a:pt x="4" y="2"/>
                  </a:cubicBezTo>
                  <a:cubicBezTo>
                    <a:pt x="7" y="3"/>
                    <a:pt x="11" y="5"/>
                    <a:pt x="15" y="8"/>
                  </a:cubicBezTo>
                  <a:cubicBezTo>
                    <a:pt x="24" y="12"/>
                    <a:pt x="36" y="19"/>
                    <a:pt x="50" y="25"/>
                  </a:cubicBezTo>
                  <a:cubicBezTo>
                    <a:pt x="64" y="31"/>
                    <a:pt x="77" y="37"/>
                    <a:pt x="87" y="40"/>
                  </a:cubicBezTo>
                  <a:cubicBezTo>
                    <a:pt x="91" y="42"/>
                    <a:pt x="95" y="43"/>
                    <a:pt x="98" y="44"/>
                  </a:cubicBezTo>
                  <a:cubicBezTo>
                    <a:pt x="101" y="45"/>
                    <a:pt x="102" y="46"/>
                    <a:pt x="102" y="4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1">
              <a:extLst>
                <a:ext uri="{FF2B5EF4-FFF2-40B4-BE49-F238E27FC236}">
                  <a16:creationId xmlns:a16="http://schemas.microsoft.com/office/drawing/2014/main" id="{61DE19CF-7105-4C85-9BD7-9833369EE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" y="685"/>
              <a:ext cx="148" cy="56"/>
            </a:xfrm>
            <a:custGeom>
              <a:avLst/>
              <a:gdLst>
                <a:gd name="T0" fmla="*/ 64 w 64"/>
                <a:gd name="T1" fmla="*/ 24 h 24"/>
                <a:gd name="T2" fmla="*/ 54 w 64"/>
                <a:gd name="T3" fmla="*/ 22 h 24"/>
                <a:gd name="T4" fmla="*/ 31 w 64"/>
                <a:gd name="T5" fmla="*/ 15 h 24"/>
                <a:gd name="T6" fmla="*/ 9 w 64"/>
                <a:gd name="T7" fmla="*/ 6 h 24"/>
                <a:gd name="T8" fmla="*/ 0 w 64"/>
                <a:gd name="T9" fmla="*/ 1 h 24"/>
                <a:gd name="T10" fmla="*/ 9 w 64"/>
                <a:gd name="T11" fmla="*/ 4 h 24"/>
                <a:gd name="T12" fmla="*/ 32 w 64"/>
                <a:gd name="T13" fmla="*/ 13 h 24"/>
                <a:gd name="T14" fmla="*/ 55 w 64"/>
                <a:gd name="T15" fmla="*/ 21 h 24"/>
                <a:gd name="T16" fmla="*/ 64 w 64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4">
                  <a:moveTo>
                    <a:pt x="64" y="24"/>
                  </a:moveTo>
                  <a:cubicBezTo>
                    <a:pt x="64" y="24"/>
                    <a:pt x="60" y="23"/>
                    <a:pt x="54" y="22"/>
                  </a:cubicBezTo>
                  <a:cubicBezTo>
                    <a:pt x="48" y="21"/>
                    <a:pt x="40" y="18"/>
                    <a:pt x="31" y="15"/>
                  </a:cubicBezTo>
                  <a:cubicBezTo>
                    <a:pt x="22" y="12"/>
                    <a:pt x="14" y="8"/>
                    <a:pt x="9" y="6"/>
                  </a:cubicBezTo>
                  <a:cubicBezTo>
                    <a:pt x="3" y="3"/>
                    <a:pt x="0" y="1"/>
                    <a:pt x="0" y="1"/>
                  </a:cubicBezTo>
                  <a:cubicBezTo>
                    <a:pt x="0" y="0"/>
                    <a:pt x="4" y="2"/>
                    <a:pt x="9" y="4"/>
                  </a:cubicBezTo>
                  <a:cubicBezTo>
                    <a:pt x="15" y="7"/>
                    <a:pt x="23" y="10"/>
                    <a:pt x="32" y="13"/>
                  </a:cubicBezTo>
                  <a:cubicBezTo>
                    <a:pt x="41" y="16"/>
                    <a:pt x="49" y="19"/>
                    <a:pt x="55" y="21"/>
                  </a:cubicBezTo>
                  <a:cubicBezTo>
                    <a:pt x="61" y="22"/>
                    <a:pt x="64" y="23"/>
                    <a:pt x="64" y="24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12">
              <a:extLst>
                <a:ext uri="{FF2B5EF4-FFF2-40B4-BE49-F238E27FC236}">
                  <a16:creationId xmlns:a16="http://schemas.microsoft.com/office/drawing/2014/main" id="{6F1DDCD4-AA84-4F26-964C-56AF9DD96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" y="992"/>
              <a:ext cx="16" cy="21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13">
              <a:extLst>
                <a:ext uri="{FF2B5EF4-FFF2-40B4-BE49-F238E27FC236}">
                  <a16:creationId xmlns:a16="http://schemas.microsoft.com/office/drawing/2014/main" id="{46C4476D-F108-47C3-A180-308CF9796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768"/>
              <a:ext cx="17" cy="21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14">
              <a:extLst>
                <a:ext uri="{FF2B5EF4-FFF2-40B4-BE49-F238E27FC236}">
                  <a16:creationId xmlns:a16="http://schemas.microsoft.com/office/drawing/2014/main" id="{F93C8EAD-3B12-4A55-AF79-214CB2ADB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" y="533"/>
              <a:ext cx="16" cy="23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5">
              <a:extLst>
                <a:ext uri="{FF2B5EF4-FFF2-40B4-BE49-F238E27FC236}">
                  <a16:creationId xmlns:a16="http://schemas.microsoft.com/office/drawing/2014/main" id="{A88604E7-17F0-4B42-9107-062F6919D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3" y="314"/>
              <a:ext cx="700" cy="1038"/>
            </a:xfrm>
            <a:custGeom>
              <a:avLst/>
              <a:gdLst>
                <a:gd name="T0" fmla="*/ 303 w 303"/>
                <a:gd name="T1" fmla="*/ 0 h 450"/>
                <a:gd name="T2" fmla="*/ 278 w 303"/>
                <a:gd name="T3" fmla="*/ 312 h 450"/>
                <a:gd name="T4" fmla="*/ 0 w 303"/>
                <a:gd name="T5" fmla="*/ 450 h 450"/>
                <a:gd name="T6" fmla="*/ 25 w 303"/>
                <a:gd name="T7" fmla="*/ 137 h 450"/>
                <a:gd name="T8" fmla="*/ 303 w 303"/>
                <a:gd name="T9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" h="450">
                  <a:moveTo>
                    <a:pt x="303" y="0"/>
                  </a:moveTo>
                  <a:cubicBezTo>
                    <a:pt x="278" y="312"/>
                    <a:pt x="278" y="312"/>
                    <a:pt x="278" y="312"/>
                  </a:cubicBezTo>
                  <a:cubicBezTo>
                    <a:pt x="278" y="312"/>
                    <a:pt x="204" y="445"/>
                    <a:pt x="0" y="450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137"/>
                    <a:pt x="203" y="129"/>
                    <a:pt x="303" y="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6">
              <a:extLst>
                <a:ext uri="{FF2B5EF4-FFF2-40B4-BE49-F238E27FC236}">
                  <a16:creationId xmlns:a16="http://schemas.microsoft.com/office/drawing/2014/main" id="{92CFE79B-7650-4416-B2E7-35799CAA8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141"/>
              <a:ext cx="254" cy="969"/>
            </a:xfrm>
            <a:custGeom>
              <a:avLst/>
              <a:gdLst>
                <a:gd name="T0" fmla="*/ 107 w 110"/>
                <a:gd name="T1" fmla="*/ 59 h 420"/>
                <a:gd name="T2" fmla="*/ 45 w 110"/>
                <a:gd name="T3" fmla="*/ 0 h 420"/>
                <a:gd name="T4" fmla="*/ 0 w 110"/>
                <a:gd name="T5" fmla="*/ 420 h 420"/>
                <a:gd name="T6" fmla="*/ 88 w 110"/>
                <a:gd name="T7" fmla="*/ 356 h 420"/>
                <a:gd name="T8" fmla="*/ 109 w 110"/>
                <a:gd name="T9" fmla="*/ 92 h 420"/>
                <a:gd name="T10" fmla="*/ 107 w 110"/>
                <a:gd name="T11" fmla="*/ 5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420">
                  <a:moveTo>
                    <a:pt x="107" y="59"/>
                  </a:moveTo>
                  <a:cubicBezTo>
                    <a:pt x="100" y="38"/>
                    <a:pt x="84" y="7"/>
                    <a:pt x="45" y="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420"/>
                    <a:pt x="85" y="402"/>
                    <a:pt x="88" y="356"/>
                  </a:cubicBezTo>
                  <a:cubicBezTo>
                    <a:pt x="88" y="352"/>
                    <a:pt x="105" y="143"/>
                    <a:pt x="109" y="92"/>
                  </a:cubicBezTo>
                  <a:cubicBezTo>
                    <a:pt x="110" y="81"/>
                    <a:pt x="110" y="70"/>
                    <a:pt x="107" y="59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7">
              <a:extLst>
                <a:ext uri="{FF2B5EF4-FFF2-40B4-BE49-F238E27FC236}">
                  <a16:creationId xmlns:a16="http://schemas.microsoft.com/office/drawing/2014/main" id="{3FA0B241-E493-4D07-9F94-F53383D96F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3" y="314"/>
              <a:ext cx="700" cy="1038"/>
            </a:xfrm>
            <a:custGeom>
              <a:avLst/>
              <a:gdLst>
                <a:gd name="T0" fmla="*/ 222 w 303"/>
                <a:gd name="T1" fmla="*/ 73 h 450"/>
                <a:gd name="T2" fmla="*/ 25 w 303"/>
                <a:gd name="T3" fmla="*/ 137 h 450"/>
                <a:gd name="T4" fmla="*/ 24 w 303"/>
                <a:gd name="T5" fmla="*/ 153 h 450"/>
                <a:gd name="T6" fmla="*/ 23 w 303"/>
                <a:gd name="T7" fmla="*/ 154 h 450"/>
                <a:gd name="T8" fmla="*/ 0 w 303"/>
                <a:gd name="T9" fmla="*/ 450 h 450"/>
                <a:gd name="T10" fmla="*/ 278 w 303"/>
                <a:gd name="T11" fmla="*/ 312 h 450"/>
                <a:gd name="T12" fmla="*/ 280 w 303"/>
                <a:gd name="T13" fmla="*/ 283 h 450"/>
                <a:gd name="T14" fmla="*/ 193 w 303"/>
                <a:gd name="T15" fmla="*/ 345 h 450"/>
                <a:gd name="T16" fmla="*/ 222 w 303"/>
                <a:gd name="T17" fmla="*/ 73 h 450"/>
                <a:gd name="T18" fmla="*/ 302 w 303"/>
                <a:gd name="T19" fmla="*/ 19 h 450"/>
                <a:gd name="T20" fmla="*/ 281 w 303"/>
                <a:gd name="T21" fmla="*/ 281 h 450"/>
                <a:gd name="T22" fmla="*/ 281 w 303"/>
                <a:gd name="T23" fmla="*/ 281 h 450"/>
                <a:gd name="T24" fmla="*/ 302 w 303"/>
                <a:gd name="T25" fmla="*/ 19 h 450"/>
                <a:gd name="T26" fmla="*/ 303 w 303"/>
                <a:gd name="T27" fmla="*/ 0 h 450"/>
                <a:gd name="T28" fmla="*/ 303 w 303"/>
                <a:gd name="T29" fmla="*/ 1 h 450"/>
                <a:gd name="T30" fmla="*/ 302 w 303"/>
                <a:gd name="T31" fmla="*/ 16 h 450"/>
                <a:gd name="T32" fmla="*/ 303 w 303"/>
                <a:gd name="T33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" h="450">
                  <a:moveTo>
                    <a:pt x="222" y="73"/>
                  </a:moveTo>
                  <a:cubicBezTo>
                    <a:pt x="129" y="132"/>
                    <a:pt x="25" y="137"/>
                    <a:pt x="25" y="137"/>
                  </a:cubicBezTo>
                  <a:cubicBezTo>
                    <a:pt x="24" y="153"/>
                    <a:pt x="24" y="153"/>
                    <a:pt x="24" y="153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204" y="445"/>
                    <a:pt x="278" y="312"/>
                    <a:pt x="278" y="312"/>
                  </a:cubicBezTo>
                  <a:cubicBezTo>
                    <a:pt x="280" y="283"/>
                    <a:pt x="280" y="283"/>
                    <a:pt x="280" y="283"/>
                  </a:cubicBezTo>
                  <a:cubicBezTo>
                    <a:pt x="275" y="328"/>
                    <a:pt x="193" y="345"/>
                    <a:pt x="193" y="345"/>
                  </a:cubicBezTo>
                  <a:cubicBezTo>
                    <a:pt x="222" y="73"/>
                    <a:pt x="222" y="73"/>
                    <a:pt x="222" y="73"/>
                  </a:cubicBezTo>
                  <a:moveTo>
                    <a:pt x="302" y="19"/>
                  </a:moveTo>
                  <a:cubicBezTo>
                    <a:pt x="297" y="74"/>
                    <a:pt x="281" y="277"/>
                    <a:pt x="281" y="281"/>
                  </a:cubicBezTo>
                  <a:cubicBezTo>
                    <a:pt x="281" y="281"/>
                    <a:pt x="281" y="281"/>
                    <a:pt x="281" y="281"/>
                  </a:cubicBezTo>
                  <a:cubicBezTo>
                    <a:pt x="302" y="19"/>
                    <a:pt x="302" y="19"/>
                    <a:pt x="302" y="19"/>
                  </a:cubicBezTo>
                  <a:moveTo>
                    <a:pt x="303" y="0"/>
                  </a:moveTo>
                  <a:cubicBezTo>
                    <a:pt x="303" y="1"/>
                    <a:pt x="303" y="1"/>
                    <a:pt x="303" y="1"/>
                  </a:cubicBezTo>
                  <a:cubicBezTo>
                    <a:pt x="303" y="6"/>
                    <a:pt x="303" y="11"/>
                    <a:pt x="302" y="16"/>
                  </a:cubicBezTo>
                  <a:cubicBezTo>
                    <a:pt x="303" y="0"/>
                    <a:pt x="303" y="0"/>
                    <a:pt x="303" y="0"/>
                  </a:cubicBezTo>
                </a:path>
              </a:pathLst>
            </a:custGeom>
            <a:solidFill>
              <a:srgbClr val="FA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8">
              <a:extLst>
                <a:ext uri="{FF2B5EF4-FFF2-40B4-BE49-F238E27FC236}">
                  <a16:creationId xmlns:a16="http://schemas.microsoft.com/office/drawing/2014/main" id="{2DAE73AB-524F-49B0-A784-876B0493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9" y="316"/>
              <a:ext cx="254" cy="794"/>
            </a:xfrm>
            <a:custGeom>
              <a:avLst/>
              <a:gdLst>
                <a:gd name="T0" fmla="*/ 110 w 110"/>
                <a:gd name="T1" fmla="*/ 0 h 344"/>
                <a:gd name="T2" fmla="*/ 29 w 110"/>
                <a:gd name="T3" fmla="*/ 72 h 344"/>
                <a:gd name="T4" fmla="*/ 29 w 110"/>
                <a:gd name="T5" fmla="*/ 72 h 344"/>
                <a:gd name="T6" fmla="*/ 0 w 110"/>
                <a:gd name="T7" fmla="*/ 344 h 344"/>
                <a:gd name="T8" fmla="*/ 87 w 110"/>
                <a:gd name="T9" fmla="*/ 282 h 344"/>
                <a:gd name="T10" fmla="*/ 88 w 110"/>
                <a:gd name="T11" fmla="*/ 280 h 344"/>
                <a:gd name="T12" fmla="*/ 88 w 110"/>
                <a:gd name="T13" fmla="*/ 280 h 344"/>
                <a:gd name="T14" fmla="*/ 109 w 110"/>
                <a:gd name="T15" fmla="*/ 18 h 344"/>
                <a:gd name="T16" fmla="*/ 109 w 110"/>
                <a:gd name="T17" fmla="*/ 15 h 344"/>
                <a:gd name="T18" fmla="*/ 110 w 110"/>
                <a:gd name="T19" fmla="*/ 0 h 344"/>
                <a:gd name="T20" fmla="*/ 110 w 110"/>
                <a:gd name="T21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344">
                  <a:moveTo>
                    <a:pt x="110" y="0"/>
                  </a:moveTo>
                  <a:cubicBezTo>
                    <a:pt x="86" y="30"/>
                    <a:pt x="58" y="54"/>
                    <a:pt x="29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344"/>
                    <a:pt x="82" y="327"/>
                    <a:pt x="87" y="282"/>
                  </a:cubicBezTo>
                  <a:cubicBezTo>
                    <a:pt x="88" y="280"/>
                    <a:pt x="88" y="280"/>
                    <a:pt x="88" y="280"/>
                  </a:cubicBezTo>
                  <a:cubicBezTo>
                    <a:pt x="88" y="280"/>
                    <a:pt x="88" y="280"/>
                    <a:pt x="88" y="280"/>
                  </a:cubicBezTo>
                  <a:cubicBezTo>
                    <a:pt x="88" y="276"/>
                    <a:pt x="104" y="73"/>
                    <a:pt x="109" y="18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0"/>
                    <a:pt x="110" y="5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</a:path>
              </a:pathLst>
            </a:custGeom>
            <a:solidFill>
              <a:srgbClr val="FADC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9">
              <a:extLst>
                <a:ext uri="{FF2B5EF4-FFF2-40B4-BE49-F238E27FC236}">
                  <a16:creationId xmlns:a16="http://schemas.microsoft.com/office/drawing/2014/main" id="{FBA15882-4576-4F2E-A1D5-5E2040BA7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4" y="498"/>
              <a:ext cx="565" cy="720"/>
            </a:xfrm>
            <a:custGeom>
              <a:avLst/>
              <a:gdLst>
                <a:gd name="T0" fmla="*/ 245 w 245"/>
                <a:gd name="T1" fmla="*/ 0 h 312"/>
                <a:gd name="T2" fmla="*/ 213 w 245"/>
                <a:gd name="T3" fmla="*/ 101 h 312"/>
                <a:gd name="T4" fmla="*/ 209 w 245"/>
                <a:gd name="T5" fmla="*/ 131 h 312"/>
                <a:gd name="T6" fmla="*/ 185 w 245"/>
                <a:gd name="T7" fmla="*/ 146 h 312"/>
                <a:gd name="T8" fmla="*/ 161 w 245"/>
                <a:gd name="T9" fmla="*/ 125 h 312"/>
                <a:gd name="T10" fmla="*/ 134 w 245"/>
                <a:gd name="T11" fmla="*/ 126 h 312"/>
                <a:gd name="T12" fmla="*/ 116 w 245"/>
                <a:gd name="T13" fmla="*/ 147 h 312"/>
                <a:gd name="T14" fmla="*/ 102 w 245"/>
                <a:gd name="T15" fmla="*/ 202 h 312"/>
                <a:gd name="T16" fmla="*/ 65 w 245"/>
                <a:gd name="T17" fmla="*/ 238 h 312"/>
                <a:gd name="T18" fmla="*/ 44 w 245"/>
                <a:gd name="T19" fmla="*/ 237 h 312"/>
                <a:gd name="T20" fmla="*/ 11 w 245"/>
                <a:gd name="T21" fmla="*/ 260 h 312"/>
                <a:gd name="T22" fmla="*/ 0 w 245"/>
                <a:gd name="T23" fmla="*/ 302 h 312"/>
                <a:gd name="T24" fmla="*/ 231 w 245"/>
                <a:gd name="T25" fmla="*/ 168 h 312"/>
                <a:gd name="T26" fmla="*/ 245 w 245"/>
                <a:gd name="T27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5" h="312">
                  <a:moveTo>
                    <a:pt x="245" y="0"/>
                  </a:moveTo>
                  <a:cubicBezTo>
                    <a:pt x="225" y="29"/>
                    <a:pt x="214" y="65"/>
                    <a:pt x="213" y="101"/>
                  </a:cubicBezTo>
                  <a:cubicBezTo>
                    <a:pt x="213" y="111"/>
                    <a:pt x="213" y="122"/>
                    <a:pt x="209" y="131"/>
                  </a:cubicBezTo>
                  <a:cubicBezTo>
                    <a:pt x="205" y="141"/>
                    <a:pt x="195" y="149"/>
                    <a:pt x="185" y="146"/>
                  </a:cubicBezTo>
                  <a:cubicBezTo>
                    <a:pt x="175" y="143"/>
                    <a:pt x="170" y="131"/>
                    <a:pt x="161" y="125"/>
                  </a:cubicBezTo>
                  <a:cubicBezTo>
                    <a:pt x="153" y="120"/>
                    <a:pt x="142" y="121"/>
                    <a:pt x="134" y="126"/>
                  </a:cubicBezTo>
                  <a:cubicBezTo>
                    <a:pt x="125" y="130"/>
                    <a:pt x="119" y="139"/>
                    <a:pt x="116" y="147"/>
                  </a:cubicBezTo>
                  <a:cubicBezTo>
                    <a:pt x="108" y="165"/>
                    <a:pt x="108" y="184"/>
                    <a:pt x="102" y="202"/>
                  </a:cubicBezTo>
                  <a:cubicBezTo>
                    <a:pt x="97" y="219"/>
                    <a:pt x="83" y="237"/>
                    <a:pt x="65" y="238"/>
                  </a:cubicBezTo>
                  <a:cubicBezTo>
                    <a:pt x="58" y="239"/>
                    <a:pt x="51" y="236"/>
                    <a:pt x="44" y="237"/>
                  </a:cubicBezTo>
                  <a:cubicBezTo>
                    <a:pt x="30" y="237"/>
                    <a:pt x="17" y="248"/>
                    <a:pt x="11" y="260"/>
                  </a:cubicBezTo>
                  <a:cubicBezTo>
                    <a:pt x="4" y="273"/>
                    <a:pt x="2" y="288"/>
                    <a:pt x="0" y="302"/>
                  </a:cubicBezTo>
                  <a:cubicBezTo>
                    <a:pt x="0" y="302"/>
                    <a:pt x="109" y="312"/>
                    <a:pt x="231" y="168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220">
              <a:extLst>
                <a:ext uri="{FF2B5EF4-FFF2-40B4-BE49-F238E27FC236}">
                  <a16:creationId xmlns:a16="http://schemas.microsoft.com/office/drawing/2014/main" id="{8817851A-3613-4955-92ED-90EF830AF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1" y="918"/>
              <a:ext cx="19" cy="33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221">
              <a:extLst>
                <a:ext uri="{FF2B5EF4-FFF2-40B4-BE49-F238E27FC236}">
                  <a16:creationId xmlns:a16="http://schemas.microsoft.com/office/drawing/2014/main" id="{DA3F399E-1C78-450D-997D-662916D27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9" y="618"/>
              <a:ext cx="21" cy="33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2">
              <a:extLst>
                <a:ext uri="{FF2B5EF4-FFF2-40B4-BE49-F238E27FC236}">
                  <a16:creationId xmlns:a16="http://schemas.microsoft.com/office/drawing/2014/main" id="{0EDA94A4-C7E1-4591-9F4B-DD057DF29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" y="533"/>
              <a:ext cx="550" cy="404"/>
            </a:xfrm>
            <a:custGeom>
              <a:avLst/>
              <a:gdLst>
                <a:gd name="T0" fmla="*/ 238 w 238"/>
                <a:gd name="T1" fmla="*/ 0 h 175"/>
                <a:gd name="T2" fmla="*/ 237 w 238"/>
                <a:gd name="T3" fmla="*/ 2 h 175"/>
                <a:gd name="T4" fmla="*/ 235 w 238"/>
                <a:gd name="T5" fmla="*/ 7 h 175"/>
                <a:gd name="T6" fmla="*/ 226 w 238"/>
                <a:gd name="T7" fmla="*/ 26 h 175"/>
                <a:gd name="T8" fmla="*/ 193 w 238"/>
                <a:gd name="T9" fmla="*/ 93 h 175"/>
                <a:gd name="T10" fmla="*/ 193 w 238"/>
                <a:gd name="T11" fmla="*/ 94 h 175"/>
                <a:gd name="T12" fmla="*/ 192 w 238"/>
                <a:gd name="T13" fmla="*/ 94 h 175"/>
                <a:gd name="T14" fmla="*/ 115 w 238"/>
                <a:gd name="T15" fmla="*/ 45 h 175"/>
                <a:gd name="T16" fmla="*/ 117 w 238"/>
                <a:gd name="T17" fmla="*/ 44 h 175"/>
                <a:gd name="T18" fmla="*/ 113 w 238"/>
                <a:gd name="T19" fmla="*/ 52 h 175"/>
                <a:gd name="T20" fmla="*/ 64 w 238"/>
                <a:gd name="T21" fmla="*/ 174 h 175"/>
                <a:gd name="T22" fmla="*/ 63 w 238"/>
                <a:gd name="T23" fmla="*/ 175 h 175"/>
                <a:gd name="T24" fmla="*/ 63 w 238"/>
                <a:gd name="T25" fmla="*/ 174 h 175"/>
                <a:gd name="T26" fmla="*/ 17 w 238"/>
                <a:gd name="T27" fmla="*/ 149 h 175"/>
                <a:gd name="T28" fmla="*/ 4 w 238"/>
                <a:gd name="T29" fmla="*/ 142 h 175"/>
                <a:gd name="T30" fmla="*/ 1 w 238"/>
                <a:gd name="T31" fmla="*/ 141 h 175"/>
                <a:gd name="T32" fmla="*/ 0 w 238"/>
                <a:gd name="T33" fmla="*/ 140 h 175"/>
                <a:gd name="T34" fmla="*/ 17 w 238"/>
                <a:gd name="T35" fmla="*/ 148 h 175"/>
                <a:gd name="T36" fmla="*/ 63 w 238"/>
                <a:gd name="T37" fmla="*/ 173 h 175"/>
                <a:gd name="T38" fmla="*/ 62 w 238"/>
                <a:gd name="T39" fmla="*/ 173 h 175"/>
                <a:gd name="T40" fmla="*/ 112 w 238"/>
                <a:gd name="T41" fmla="*/ 52 h 175"/>
                <a:gd name="T42" fmla="*/ 115 w 238"/>
                <a:gd name="T43" fmla="*/ 44 h 175"/>
                <a:gd name="T44" fmla="*/ 115 w 238"/>
                <a:gd name="T45" fmla="*/ 43 h 175"/>
                <a:gd name="T46" fmla="*/ 116 w 238"/>
                <a:gd name="T47" fmla="*/ 43 h 175"/>
                <a:gd name="T48" fmla="*/ 193 w 238"/>
                <a:gd name="T49" fmla="*/ 92 h 175"/>
                <a:gd name="T50" fmla="*/ 192 w 238"/>
                <a:gd name="T51" fmla="*/ 93 h 175"/>
                <a:gd name="T52" fmla="*/ 225 w 238"/>
                <a:gd name="T53" fmla="*/ 25 h 175"/>
                <a:gd name="T54" fmla="*/ 234 w 238"/>
                <a:gd name="T55" fmla="*/ 6 h 175"/>
                <a:gd name="T56" fmla="*/ 237 w 238"/>
                <a:gd name="T57" fmla="*/ 1 h 175"/>
                <a:gd name="T58" fmla="*/ 238 w 238"/>
                <a:gd name="T5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8" h="175">
                  <a:moveTo>
                    <a:pt x="238" y="0"/>
                  </a:moveTo>
                  <a:cubicBezTo>
                    <a:pt x="238" y="0"/>
                    <a:pt x="238" y="0"/>
                    <a:pt x="237" y="2"/>
                  </a:cubicBezTo>
                  <a:cubicBezTo>
                    <a:pt x="237" y="3"/>
                    <a:pt x="236" y="5"/>
                    <a:pt x="235" y="7"/>
                  </a:cubicBezTo>
                  <a:cubicBezTo>
                    <a:pt x="233" y="11"/>
                    <a:pt x="230" y="18"/>
                    <a:pt x="226" y="26"/>
                  </a:cubicBezTo>
                  <a:cubicBezTo>
                    <a:pt x="218" y="42"/>
                    <a:pt x="207" y="65"/>
                    <a:pt x="193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70" y="79"/>
                    <a:pt x="143" y="63"/>
                    <a:pt x="115" y="45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7"/>
                    <a:pt x="115" y="50"/>
                    <a:pt x="113" y="52"/>
                  </a:cubicBezTo>
                  <a:cubicBezTo>
                    <a:pt x="94" y="99"/>
                    <a:pt x="77" y="142"/>
                    <a:pt x="64" y="174"/>
                  </a:cubicBezTo>
                  <a:cubicBezTo>
                    <a:pt x="63" y="175"/>
                    <a:pt x="63" y="175"/>
                    <a:pt x="63" y="175"/>
                  </a:cubicBezTo>
                  <a:cubicBezTo>
                    <a:pt x="63" y="174"/>
                    <a:pt x="63" y="174"/>
                    <a:pt x="63" y="174"/>
                  </a:cubicBezTo>
                  <a:cubicBezTo>
                    <a:pt x="43" y="164"/>
                    <a:pt x="28" y="155"/>
                    <a:pt x="17" y="149"/>
                  </a:cubicBezTo>
                  <a:cubicBezTo>
                    <a:pt x="11" y="146"/>
                    <a:pt x="7" y="144"/>
                    <a:pt x="4" y="142"/>
                  </a:cubicBezTo>
                  <a:cubicBezTo>
                    <a:pt x="3" y="142"/>
                    <a:pt x="2" y="141"/>
                    <a:pt x="1" y="14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6" y="143"/>
                    <a:pt x="17" y="148"/>
                  </a:cubicBezTo>
                  <a:cubicBezTo>
                    <a:pt x="28" y="154"/>
                    <a:pt x="44" y="162"/>
                    <a:pt x="63" y="17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75" y="141"/>
                    <a:pt x="93" y="98"/>
                    <a:pt x="112" y="52"/>
                  </a:cubicBezTo>
                  <a:cubicBezTo>
                    <a:pt x="113" y="49"/>
                    <a:pt x="114" y="46"/>
                    <a:pt x="115" y="44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43"/>
                    <a:pt x="116" y="43"/>
                    <a:pt x="116" y="43"/>
                  </a:cubicBezTo>
                  <a:cubicBezTo>
                    <a:pt x="144" y="61"/>
                    <a:pt x="171" y="78"/>
                    <a:pt x="193" y="92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206" y="65"/>
                    <a:pt x="217" y="42"/>
                    <a:pt x="225" y="25"/>
                  </a:cubicBezTo>
                  <a:cubicBezTo>
                    <a:pt x="229" y="17"/>
                    <a:pt x="232" y="11"/>
                    <a:pt x="234" y="6"/>
                  </a:cubicBezTo>
                  <a:cubicBezTo>
                    <a:pt x="235" y="4"/>
                    <a:pt x="236" y="3"/>
                    <a:pt x="237" y="1"/>
                  </a:cubicBezTo>
                  <a:cubicBezTo>
                    <a:pt x="238" y="0"/>
                    <a:pt x="238" y="0"/>
                    <a:pt x="23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439" name="Straight Connector 438">
            <a:extLst>
              <a:ext uri="{FF2B5EF4-FFF2-40B4-BE49-F238E27FC236}">
                <a16:creationId xmlns:a16="http://schemas.microsoft.com/office/drawing/2014/main" id="{0F9328A8-5B8E-461B-9805-11A246AE7D1C}"/>
              </a:ext>
            </a:extLst>
          </p:cNvPr>
          <p:cNvCxnSpPr>
            <a:cxnSpLocks/>
          </p:cNvCxnSpPr>
          <p:nvPr/>
        </p:nvCxnSpPr>
        <p:spPr>
          <a:xfrm>
            <a:off x="6096000" y="-23751"/>
            <a:ext cx="0" cy="6899564"/>
          </a:xfrm>
          <a:prstGeom prst="line">
            <a:avLst/>
          </a:prstGeom>
          <a:ln w="127000">
            <a:solidFill>
              <a:srgbClr val="8A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72CFB17D-2131-4B1E-80BE-8045430E686B}"/>
              </a:ext>
            </a:extLst>
          </p:cNvPr>
          <p:cNvCxnSpPr>
            <a:cxnSpLocks/>
          </p:cNvCxnSpPr>
          <p:nvPr/>
        </p:nvCxnSpPr>
        <p:spPr>
          <a:xfrm>
            <a:off x="9739086" y="-23751"/>
            <a:ext cx="0" cy="5438899"/>
          </a:xfrm>
          <a:prstGeom prst="line">
            <a:avLst/>
          </a:prstGeom>
          <a:ln w="127000">
            <a:solidFill>
              <a:srgbClr val="8A8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Oval 445">
            <a:extLst>
              <a:ext uri="{FF2B5EF4-FFF2-40B4-BE49-F238E27FC236}">
                <a16:creationId xmlns:a16="http://schemas.microsoft.com/office/drawing/2014/main" id="{D0B6BE9C-70B5-4105-B517-9509874DE0D7}"/>
              </a:ext>
            </a:extLst>
          </p:cNvPr>
          <p:cNvSpPr/>
          <p:nvPr/>
        </p:nvSpPr>
        <p:spPr>
          <a:xfrm>
            <a:off x="8567511" y="4232188"/>
            <a:ext cx="2343149" cy="2343149"/>
          </a:xfrm>
          <a:prstGeom prst="ellipse">
            <a:avLst/>
          </a:prstGeom>
          <a:solidFill>
            <a:srgbClr val="FF4D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086179F5-144C-4E5C-96D2-9F1DAABB779B}"/>
              </a:ext>
            </a:extLst>
          </p:cNvPr>
          <p:cNvGrpSpPr/>
          <p:nvPr/>
        </p:nvGrpSpPr>
        <p:grpSpPr>
          <a:xfrm>
            <a:off x="2054152" y="3923876"/>
            <a:ext cx="734273" cy="734273"/>
            <a:chOff x="2046602" y="3736233"/>
            <a:chExt cx="807700" cy="80770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4FE75F0E-C17D-44ED-8145-B4DA353DC416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7DEF5DB7-D0D3-471E-A7CB-E332715ACFE2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56842DAA-3844-4DE1-813A-322DAB66685D}"/>
              </a:ext>
            </a:extLst>
          </p:cNvPr>
          <p:cNvGrpSpPr/>
          <p:nvPr/>
        </p:nvGrpSpPr>
        <p:grpSpPr>
          <a:xfrm>
            <a:off x="2054152" y="5419301"/>
            <a:ext cx="734273" cy="734273"/>
            <a:chOff x="2046602" y="3736233"/>
            <a:chExt cx="807700" cy="80770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FF5B6E7E-E954-4024-87F3-F6E087F758BA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D292CEE-4A10-4F14-97B4-CDE7AAFE46DE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03670E-C3A0-4A69-A794-6BD5C60F30EC}"/>
              </a:ext>
            </a:extLst>
          </p:cNvPr>
          <p:cNvGrpSpPr/>
          <p:nvPr/>
        </p:nvGrpSpPr>
        <p:grpSpPr>
          <a:xfrm>
            <a:off x="5728863" y="3923876"/>
            <a:ext cx="734273" cy="734273"/>
            <a:chOff x="2046602" y="3736233"/>
            <a:chExt cx="807700" cy="807700"/>
          </a:xfrm>
        </p:grpSpPr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C83C0E8E-3590-41E1-9828-8331DCAD6AC2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4182497A-DDC5-47DE-9555-BC92B470855D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A8418B54-4186-4C13-8E35-7E27B43CF9F3}"/>
              </a:ext>
            </a:extLst>
          </p:cNvPr>
          <p:cNvGrpSpPr/>
          <p:nvPr/>
        </p:nvGrpSpPr>
        <p:grpSpPr>
          <a:xfrm>
            <a:off x="5728863" y="5419301"/>
            <a:ext cx="734273" cy="734273"/>
            <a:chOff x="2046602" y="3736233"/>
            <a:chExt cx="807700" cy="807700"/>
          </a:xfrm>
        </p:grpSpPr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943B0879-1167-4587-8E4D-13BACDF776C6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3F2FF12F-DA95-422A-A5B5-A97ADA26A5E0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16783B00-633B-4477-9C79-7435F5A345BE}"/>
              </a:ext>
            </a:extLst>
          </p:cNvPr>
          <p:cNvGrpSpPr/>
          <p:nvPr/>
        </p:nvGrpSpPr>
        <p:grpSpPr>
          <a:xfrm>
            <a:off x="5728863" y="933026"/>
            <a:ext cx="734273" cy="734273"/>
            <a:chOff x="2046602" y="3736233"/>
            <a:chExt cx="807700" cy="807700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30DCF8CF-EA32-4C1F-A28B-CEEB7308556D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49439A50-475B-4058-880E-90F14FA7396B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C49FE09C-458F-4663-A1B4-BD1EC06E3BE1}"/>
              </a:ext>
            </a:extLst>
          </p:cNvPr>
          <p:cNvGrpSpPr/>
          <p:nvPr/>
        </p:nvGrpSpPr>
        <p:grpSpPr>
          <a:xfrm>
            <a:off x="5728863" y="2428451"/>
            <a:ext cx="734273" cy="734273"/>
            <a:chOff x="2046602" y="3736233"/>
            <a:chExt cx="807700" cy="807700"/>
          </a:xfrm>
        </p:grpSpPr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1E34F110-F81D-498C-8A57-4A9A81597B05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DED9F88B-300C-4805-800C-D3FE78E7C120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3" name="Group 472">
            <a:extLst>
              <a:ext uri="{FF2B5EF4-FFF2-40B4-BE49-F238E27FC236}">
                <a16:creationId xmlns:a16="http://schemas.microsoft.com/office/drawing/2014/main" id="{FD7D51C3-C884-495A-897A-817C37011F3C}"/>
              </a:ext>
            </a:extLst>
          </p:cNvPr>
          <p:cNvGrpSpPr/>
          <p:nvPr/>
        </p:nvGrpSpPr>
        <p:grpSpPr>
          <a:xfrm>
            <a:off x="9379066" y="933026"/>
            <a:ext cx="734273" cy="734273"/>
            <a:chOff x="2046602" y="3736233"/>
            <a:chExt cx="807700" cy="807700"/>
          </a:xfrm>
        </p:grpSpPr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82FE9820-1307-455D-A703-D14DC243EEA2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F7E085F-F572-449A-A0AE-20DF0A4D96DB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58C819A1-B8A8-4846-A9DE-D50AEF3CC90B}"/>
              </a:ext>
            </a:extLst>
          </p:cNvPr>
          <p:cNvGrpSpPr/>
          <p:nvPr/>
        </p:nvGrpSpPr>
        <p:grpSpPr>
          <a:xfrm>
            <a:off x="9379066" y="2428451"/>
            <a:ext cx="734273" cy="734273"/>
            <a:chOff x="2046602" y="3736233"/>
            <a:chExt cx="807700" cy="807700"/>
          </a:xfrm>
        </p:grpSpPr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278DFB13-9AD6-4950-B6E6-77387F2BAED9}"/>
                </a:ext>
              </a:extLst>
            </p:cNvPr>
            <p:cNvSpPr/>
            <p:nvPr/>
          </p:nvSpPr>
          <p:spPr>
            <a:xfrm>
              <a:off x="2046602" y="3736233"/>
              <a:ext cx="807700" cy="807700"/>
            </a:xfrm>
            <a:prstGeom prst="ellipse">
              <a:avLst/>
            </a:prstGeom>
            <a:solidFill>
              <a:srgbClr val="FF4D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8FFBCB5-0287-417B-8227-513A6EB934B2}"/>
                </a:ext>
              </a:extLst>
            </p:cNvPr>
            <p:cNvSpPr/>
            <p:nvPr/>
          </p:nvSpPr>
          <p:spPr>
            <a:xfrm>
              <a:off x="2199693" y="3889324"/>
              <a:ext cx="501518" cy="5015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9" name="Group 226">
            <a:extLst>
              <a:ext uri="{FF2B5EF4-FFF2-40B4-BE49-F238E27FC236}">
                <a16:creationId xmlns:a16="http://schemas.microsoft.com/office/drawing/2014/main" id="{21637E49-3148-4E09-98F6-6595AFFB4A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9913" y="4506915"/>
            <a:ext cx="3098800" cy="1647825"/>
            <a:chOff x="5159" y="2839"/>
            <a:chExt cx="1952" cy="1038"/>
          </a:xfrm>
        </p:grpSpPr>
        <p:grpSp>
          <p:nvGrpSpPr>
            <p:cNvPr id="481" name="Group 427">
              <a:extLst>
                <a:ext uri="{FF2B5EF4-FFF2-40B4-BE49-F238E27FC236}">
                  <a16:creationId xmlns:a16="http://schemas.microsoft.com/office/drawing/2014/main" id="{9E9D5E8A-22BE-428C-8DE7-AFAF55D6F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9" y="2839"/>
              <a:ext cx="1866" cy="1038"/>
              <a:chOff x="5159" y="2839"/>
              <a:chExt cx="1866" cy="1038"/>
            </a:xfrm>
          </p:grpSpPr>
          <p:sp>
            <p:nvSpPr>
              <p:cNvPr id="532" name="Freeform 227">
                <a:extLst>
                  <a:ext uri="{FF2B5EF4-FFF2-40B4-BE49-F238E27FC236}">
                    <a16:creationId xmlns:a16="http://schemas.microsoft.com/office/drawing/2014/main" id="{51426643-4281-4348-B46A-0736F1A8C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2" y="3400"/>
                <a:ext cx="547" cy="451"/>
              </a:xfrm>
              <a:custGeom>
                <a:avLst/>
                <a:gdLst>
                  <a:gd name="T0" fmla="*/ 83 w 692"/>
                  <a:gd name="T1" fmla="*/ 60 h 570"/>
                  <a:gd name="T2" fmla="*/ 147 w 692"/>
                  <a:gd name="T3" fmla="*/ 5 h 570"/>
                  <a:gd name="T4" fmla="*/ 656 w 692"/>
                  <a:gd name="T5" fmla="*/ 15 h 570"/>
                  <a:gd name="T6" fmla="*/ 690 w 692"/>
                  <a:gd name="T7" fmla="*/ 73 h 570"/>
                  <a:gd name="T8" fmla="*/ 658 w 692"/>
                  <a:gd name="T9" fmla="*/ 570 h 570"/>
                  <a:gd name="T10" fmla="*/ 0 w 692"/>
                  <a:gd name="T11" fmla="*/ 570 h 570"/>
                  <a:gd name="T12" fmla="*/ 83 w 692"/>
                  <a:gd name="T13" fmla="*/ 6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2" h="570">
                    <a:moveTo>
                      <a:pt x="83" y="60"/>
                    </a:moveTo>
                    <a:cubicBezTo>
                      <a:pt x="88" y="29"/>
                      <a:pt x="115" y="5"/>
                      <a:pt x="147" y="5"/>
                    </a:cubicBezTo>
                    <a:cubicBezTo>
                      <a:pt x="285" y="3"/>
                      <a:pt x="637" y="0"/>
                      <a:pt x="656" y="15"/>
                    </a:cubicBezTo>
                    <a:cubicBezTo>
                      <a:pt x="679" y="34"/>
                      <a:pt x="692" y="43"/>
                      <a:pt x="690" y="73"/>
                    </a:cubicBezTo>
                    <a:cubicBezTo>
                      <a:pt x="688" y="100"/>
                      <a:pt x="658" y="570"/>
                      <a:pt x="658" y="570"/>
                    </a:cubicBezTo>
                    <a:cubicBezTo>
                      <a:pt x="0" y="570"/>
                      <a:pt x="0" y="570"/>
                      <a:pt x="0" y="570"/>
                    </a:cubicBezTo>
                    <a:cubicBezTo>
                      <a:pt x="83" y="60"/>
                      <a:pt x="83" y="60"/>
                      <a:pt x="83" y="60"/>
                    </a:cubicBezTo>
                  </a:path>
                </a:pathLst>
              </a:custGeom>
              <a:solidFill>
                <a:srgbClr val="8A89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3" name="Freeform 228">
                <a:extLst>
                  <a:ext uri="{FF2B5EF4-FFF2-40B4-BE49-F238E27FC236}">
                    <a16:creationId xmlns:a16="http://schemas.microsoft.com/office/drawing/2014/main" id="{923EB23A-DDA6-411C-A759-550A779CA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" y="3432"/>
                <a:ext cx="61" cy="419"/>
              </a:xfrm>
              <a:custGeom>
                <a:avLst/>
                <a:gdLst>
                  <a:gd name="T0" fmla="*/ 4 w 77"/>
                  <a:gd name="T1" fmla="*/ 530 h 530"/>
                  <a:gd name="T2" fmla="*/ 4 w 77"/>
                  <a:gd name="T3" fmla="*/ 529 h 530"/>
                  <a:gd name="T4" fmla="*/ 4 w 77"/>
                  <a:gd name="T5" fmla="*/ 525 h 530"/>
                  <a:gd name="T6" fmla="*/ 3 w 77"/>
                  <a:gd name="T7" fmla="*/ 509 h 530"/>
                  <a:gd name="T8" fmla="*/ 1 w 77"/>
                  <a:gd name="T9" fmla="*/ 484 h 530"/>
                  <a:gd name="T10" fmla="*/ 0 w 77"/>
                  <a:gd name="T11" fmla="*/ 451 h 530"/>
                  <a:gd name="T12" fmla="*/ 0 w 77"/>
                  <a:gd name="T13" fmla="*/ 432 h 530"/>
                  <a:gd name="T14" fmla="*/ 0 w 77"/>
                  <a:gd name="T15" fmla="*/ 411 h 530"/>
                  <a:gd name="T16" fmla="*/ 2 w 77"/>
                  <a:gd name="T17" fmla="*/ 366 h 530"/>
                  <a:gd name="T18" fmla="*/ 12 w 77"/>
                  <a:gd name="T19" fmla="*/ 261 h 530"/>
                  <a:gd name="T20" fmla="*/ 30 w 77"/>
                  <a:gd name="T21" fmla="*/ 158 h 530"/>
                  <a:gd name="T22" fmla="*/ 41 w 77"/>
                  <a:gd name="T23" fmla="*/ 113 h 530"/>
                  <a:gd name="T24" fmla="*/ 46 w 77"/>
                  <a:gd name="T25" fmla="*/ 93 h 530"/>
                  <a:gd name="T26" fmla="*/ 52 w 77"/>
                  <a:gd name="T27" fmla="*/ 75 h 530"/>
                  <a:gd name="T28" fmla="*/ 61 w 77"/>
                  <a:gd name="T29" fmla="*/ 43 h 530"/>
                  <a:gd name="T30" fmla="*/ 69 w 77"/>
                  <a:gd name="T31" fmla="*/ 20 h 530"/>
                  <a:gd name="T32" fmla="*/ 75 w 77"/>
                  <a:gd name="T33" fmla="*/ 5 h 530"/>
                  <a:gd name="T34" fmla="*/ 76 w 77"/>
                  <a:gd name="T35" fmla="*/ 1 h 530"/>
                  <a:gd name="T36" fmla="*/ 77 w 77"/>
                  <a:gd name="T37" fmla="*/ 0 h 530"/>
                  <a:gd name="T38" fmla="*/ 76 w 77"/>
                  <a:gd name="T39" fmla="*/ 1 h 530"/>
                  <a:gd name="T40" fmla="*/ 75 w 77"/>
                  <a:gd name="T41" fmla="*/ 5 h 530"/>
                  <a:gd name="T42" fmla="*/ 70 w 77"/>
                  <a:gd name="T43" fmla="*/ 20 h 530"/>
                  <a:gd name="T44" fmla="*/ 62 w 77"/>
                  <a:gd name="T45" fmla="*/ 44 h 530"/>
                  <a:gd name="T46" fmla="*/ 53 w 77"/>
                  <a:gd name="T47" fmla="*/ 75 h 530"/>
                  <a:gd name="T48" fmla="*/ 48 w 77"/>
                  <a:gd name="T49" fmla="*/ 94 h 530"/>
                  <a:gd name="T50" fmla="*/ 43 w 77"/>
                  <a:gd name="T51" fmla="*/ 114 h 530"/>
                  <a:gd name="T52" fmla="*/ 32 w 77"/>
                  <a:gd name="T53" fmla="*/ 158 h 530"/>
                  <a:gd name="T54" fmla="*/ 14 w 77"/>
                  <a:gd name="T55" fmla="*/ 261 h 530"/>
                  <a:gd name="T56" fmla="*/ 4 w 77"/>
                  <a:gd name="T57" fmla="*/ 366 h 530"/>
                  <a:gd name="T58" fmla="*/ 2 w 77"/>
                  <a:gd name="T59" fmla="*/ 412 h 530"/>
                  <a:gd name="T60" fmla="*/ 2 w 77"/>
                  <a:gd name="T61" fmla="*/ 432 h 530"/>
                  <a:gd name="T62" fmla="*/ 2 w 77"/>
                  <a:gd name="T63" fmla="*/ 451 h 530"/>
                  <a:gd name="T64" fmla="*/ 2 w 77"/>
                  <a:gd name="T65" fmla="*/ 484 h 530"/>
                  <a:gd name="T66" fmla="*/ 3 w 77"/>
                  <a:gd name="T67" fmla="*/ 509 h 530"/>
                  <a:gd name="T68" fmla="*/ 4 w 77"/>
                  <a:gd name="T69" fmla="*/ 525 h 530"/>
                  <a:gd name="T70" fmla="*/ 4 w 77"/>
                  <a:gd name="T71" fmla="*/ 529 h 530"/>
                  <a:gd name="T72" fmla="*/ 4 w 77"/>
                  <a:gd name="T73" fmla="*/ 53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530">
                    <a:moveTo>
                      <a:pt x="4" y="530"/>
                    </a:moveTo>
                    <a:cubicBezTo>
                      <a:pt x="4" y="530"/>
                      <a:pt x="4" y="530"/>
                      <a:pt x="4" y="529"/>
                    </a:cubicBezTo>
                    <a:cubicBezTo>
                      <a:pt x="4" y="528"/>
                      <a:pt x="4" y="527"/>
                      <a:pt x="4" y="525"/>
                    </a:cubicBezTo>
                    <a:cubicBezTo>
                      <a:pt x="4" y="521"/>
                      <a:pt x="3" y="516"/>
                      <a:pt x="3" y="509"/>
                    </a:cubicBezTo>
                    <a:cubicBezTo>
                      <a:pt x="2" y="502"/>
                      <a:pt x="2" y="494"/>
                      <a:pt x="1" y="484"/>
                    </a:cubicBezTo>
                    <a:cubicBezTo>
                      <a:pt x="1" y="475"/>
                      <a:pt x="0" y="464"/>
                      <a:pt x="0" y="451"/>
                    </a:cubicBezTo>
                    <a:cubicBezTo>
                      <a:pt x="0" y="445"/>
                      <a:pt x="0" y="439"/>
                      <a:pt x="0" y="432"/>
                    </a:cubicBezTo>
                    <a:cubicBezTo>
                      <a:pt x="0" y="426"/>
                      <a:pt x="0" y="419"/>
                      <a:pt x="0" y="411"/>
                    </a:cubicBezTo>
                    <a:cubicBezTo>
                      <a:pt x="0" y="397"/>
                      <a:pt x="1" y="382"/>
                      <a:pt x="2" y="366"/>
                    </a:cubicBezTo>
                    <a:cubicBezTo>
                      <a:pt x="4" y="333"/>
                      <a:pt x="7" y="298"/>
                      <a:pt x="12" y="261"/>
                    </a:cubicBezTo>
                    <a:cubicBezTo>
                      <a:pt x="17" y="224"/>
                      <a:pt x="23" y="189"/>
                      <a:pt x="30" y="158"/>
                    </a:cubicBezTo>
                    <a:cubicBezTo>
                      <a:pt x="34" y="142"/>
                      <a:pt x="37" y="127"/>
                      <a:pt x="41" y="113"/>
                    </a:cubicBezTo>
                    <a:cubicBezTo>
                      <a:pt x="43" y="106"/>
                      <a:pt x="44" y="100"/>
                      <a:pt x="46" y="93"/>
                    </a:cubicBezTo>
                    <a:cubicBezTo>
                      <a:pt x="48" y="87"/>
                      <a:pt x="50" y="81"/>
                      <a:pt x="52" y="75"/>
                    </a:cubicBezTo>
                    <a:cubicBezTo>
                      <a:pt x="55" y="63"/>
                      <a:pt x="58" y="53"/>
                      <a:pt x="61" y="43"/>
                    </a:cubicBezTo>
                    <a:cubicBezTo>
                      <a:pt x="64" y="34"/>
                      <a:pt x="67" y="26"/>
                      <a:pt x="69" y="20"/>
                    </a:cubicBezTo>
                    <a:cubicBezTo>
                      <a:pt x="72" y="13"/>
                      <a:pt x="73" y="8"/>
                      <a:pt x="75" y="5"/>
                    </a:cubicBezTo>
                    <a:cubicBezTo>
                      <a:pt x="75" y="3"/>
                      <a:pt x="76" y="2"/>
                      <a:pt x="76" y="1"/>
                    </a:cubicBezTo>
                    <a:cubicBezTo>
                      <a:pt x="76" y="0"/>
                      <a:pt x="77" y="0"/>
                      <a:pt x="77" y="0"/>
                    </a:cubicBezTo>
                    <a:cubicBezTo>
                      <a:pt x="77" y="0"/>
                      <a:pt x="76" y="0"/>
                      <a:pt x="76" y="1"/>
                    </a:cubicBezTo>
                    <a:cubicBezTo>
                      <a:pt x="76" y="2"/>
                      <a:pt x="75" y="3"/>
                      <a:pt x="75" y="5"/>
                    </a:cubicBezTo>
                    <a:cubicBezTo>
                      <a:pt x="74" y="9"/>
                      <a:pt x="72" y="14"/>
                      <a:pt x="70" y="20"/>
                    </a:cubicBezTo>
                    <a:cubicBezTo>
                      <a:pt x="68" y="26"/>
                      <a:pt x="65" y="34"/>
                      <a:pt x="62" y="44"/>
                    </a:cubicBezTo>
                    <a:cubicBezTo>
                      <a:pt x="60" y="53"/>
                      <a:pt x="56" y="63"/>
                      <a:pt x="53" y="75"/>
                    </a:cubicBezTo>
                    <a:cubicBezTo>
                      <a:pt x="51" y="81"/>
                      <a:pt x="50" y="87"/>
                      <a:pt x="48" y="94"/>
                    </a:cubicBezTo>
                    <a:cubicBezTo>
                      <a:pt x="46" y="100"/>
                      <a:pt x="44" y="107"/>
                      <a:pt x="43" y="114"/>
                    </a:cubicBezTo>
                    <a:cubicBezTo>
                      <a:pt x="39" y="128"/>
                      <a:pt x="36" y="142"/>
                      <a:pt x="32" y="158"/>
                    </a:cubicBezTo>
                    <a:cubicBezTo>
                      <a:pt x="25" y="190"/>
                      <a:pt x="19" y="225"/>
                      <a:pt x="14" y="261"/>
                    </a:cubicBezTo>
                    <a:cubicBezTo>
                      <a:pt x="9" y="298"/>
                      <a:pt x="6" y="334"/>
                      <a:pt x="4" y="366"/>
                    </a:cubicBezTo>
                    <a:cubicBezTo>
                      <a:pt x="3" y="382"/>
                      <a:pt x="2" y="397"/>
                      <a:pt x="2" y="412"/>
                    </a:cubicBezTo>
                    <a:cubicBezTo>
                      <a:pt x="2" y="419"/>
                      <a:pt x="2" y="426"/>
                      <a:pt x="2" y="432"/>
                    </a:cubicBezTo>
                    <a:cubicBezTo>
                      <a:pt x="2" y="439"/>
                      <a:pt x="2" y="445"/>
                      <a:pt x="2" y="451"/>
                    </a:cubicBezTo>
                    <a:cubicBezTo>
                      <a:pt x="2" y="464"/>
                      <a:pt x="2" y="475"/>
                      <a:pt x="2" y="484"/>
                    </a:cubicBezTo>
                    <a:cubicBezTo>
                      <a:pt x="3" y="494"/>
                      <a:pt x="3" y="502"/>
                      <a:pt x="3" y="509"/>
                    </a:cubicBezTo>
                    <a:cubicBezTo>
                      <a:pt x="4" y="516"/>
                      <a:pt x="4" y="521"/>
                      <a:pt x="4" y="525"/>
                    </a:cubicBezTo>
                    <a:cubicBezTo>
                      <a:pt x="4" y="527"/>
                      <a:pt x="4" y="528"/>
                      <a:pt x="4" y="529"/>
                    </a:cubicBezTo>
                    <a:cubicBezTo>
                      <a:pt x="4" y="530"/>
                      <a:pt x="4" y="530"/>
                      <a:pt x="4" y="53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4" name="Freeform 229">
                <a:extLst>
                  <a:ext uri="{FF2B5EF4-FFF2-40B4-BE49-F238E27FC236}">
                    <a16:creationId xmlns:a16="http://schemas.microsoft.com/office/drawing/2014/main" id="{2C5D31C6-7F92-4400-A8C7-F3FCA3680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5" y="3591"/>
                <a:ext cx="29" cy="27"/>
              </a:xfrm>
              <a:custGeom>
                <a:avLst/>
                <a:gdLst>
                  <a:gd name="T0" fmla="*/ 19 w 37"/>
                  <a:gd name="T1" fmla="*/ 1 h 34"/>
                  <a:gd name="T2" fmla="*/ 20 w 37"/>
                  <a:gd name="T3" fmla="*/ 0 h 34"/>
                  <a:gd name="T4" fmla="*/ 23 w 37"/>
                  <a:gd name="T5" fmla="*/ 0 h 34"/>
                  <a:gd name="T6" fmla="*/ 33 w 37"/>
                  <a:gd name="T7" fmla="*/ 6 h 34"/>
                  <a:gd name="T8" fmla="*/ 34 w 37"/>
                  <a:gd name="T9" fmla="*/ 22 h 34"/>
                  <a:gd name="T10" fmla="*/ 27 w 37"/>
                  <a:gd name="T11" fmla="*/ 30 h 34"/>
                  <a:gd name="T12" fmla="*/ 17 w 37"/>
                  <a:gd name="T13" fmla="*/ 33 h 34"/>
                  <a:gd name="T14" fmla="*/ 7 w 37"/>
                  <a:gd name="T15" fmla="*/ 31 h 34"/>
                  <a:gd name="T16" fmla="*/ 1 w 37"/>
                  <a:gd name="T17" fmla="*/ 22 h 34"/>
                  <a:gd name="T18" fmla="*/ 6 w 37"/>
                  <a:gd name="T19" fmla="*/ 6 h 34"/>
                  <a:gd name="T20" fmla="*/ 20 w 37"/>
                  <a:gd name="T21" fmla="*/ 0 h 34"/>
                  <a:gd name="T22" fmla="*/ 19 w 37"/>
                  <a:gd name="T23" fmla="*/ 1 h 34"/>
                  <a:gd name="T24" fmla="*/ 16 w 37"/>
                  <a:gd name="T25" fmla="*/ 2 h 34"/>
                  <a:gd name="T26" fmla="*/ 7 w 37"/>
                  <a:gd name="T27" fmla="*/ 7 h 34"/>
                  <a:gd name="T28" fmla="*/ 3 w 37"/>
                  <a:gd name="T29" fmla="*/ 22 h 34"/>
                  <a:gd name="T30" fmla="*/ 8 w 37"/>
                  <a:gd name="T31" fmla="*/ 29 h 34"/>
                  <a:gd name="T32" fmla="*/ 17 w 37"/>
                  <a:gd name="T33" fmla="*/ 31 h 34"/>
                  <a:gd name="T34" fmla="*/ 26 w 37"/>
                  <a:gd name="T35" fmla="*/ 28 h 34"/>
                  <a:gd name="T36" fmla="*/ 32 w 37"/>
                  <a:gd name="T37" fmla="*/ 21 h 34"/>
                  <a:gd name="T38" fmla="*/ 32 w 37"/>
                  <a:gd name="T39" fmla="*/ 7 h 34"/>
                  <a:gd name="T40" fmla="*/ 23 w 37"/>
                  <a:gd name="T41" fmla="*/ 1 h 34"/>
                  <a:gd name="T42" fmla="*/ 20 w 37"/>
                  <a:gd name="T43" fmla="*/ 1 h 34"/>
                  <a:gd name="T44" fmla="*/ 19 w 37"/>
                  <a:gd name="T4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34">
                    <a:moveTo>
                      <a:pt x="19" y="1"/>
                    </a:moveTo>
                    <a:cubicBezTo>
                      <a:pt x="19" y="1"/>
                      <a:pt x="19" y="0"/>
                      <a:pt x="20" y="0"/>
                    </a:cubicBezTo>
                    <a:cubicBezTo>
                      <a:pt x="21" y="0"/>
                      <a:pt x="22" y="0"/>
                      <a:pt x="23" y="0"/>
                    </a:cubicBezTo>
                    <a:cubicBezTo>
                      <a:pt x="26" y="0"/>
                      <a:pt x="30" y="2"/>
                      <a:pt x="33" y="6"/>
                    </a:cubicBezTo>
                    <a:cubicBezTo>
                      <a:pt x="36" y="10"/>
                      <a:pt x="37" y="16"/>
                      <a:pt x="34" y="22"/>
                    </a:cubicBezTo>
                    <a:cubicBezTo>
                      <a:pt x="32" y="25"/>
                      <a:pt x="30" y="28"/>
                      <a:pt x="27" y="30"/>
                    </a:cubicBezTo>
                    <a:cubicBezTo>
                      <a:pt x="24" y="32"/>
                      <a:pt x="21" y="33"/>
                      <a:pt x="17" y="33"/>
                    </a:cubicBezTo>
                    <a:cubicBezTo>
                      <a:pt x="13" y="34"/>
                      <a:pt x="10" y="33"/>
                      <a:pt x="7" y="31"/>
                    </a:cubicBezTo>
                    <a:cubicBezTo>
                      <a:pt x="4" y="29"/>
                      <a:pt x="2" y="25"/>
                      <a:pt x="1" y="22"/>
                    </a:cubicBezTo>
                    <a:cubicBezTo>
                      <a:pt x="0" y="16"/>
                      <a:pt x="3" y="10"/>
                      <a:pt x="6" y="6"/>
                    </a:cubicBezTo>
                    <a:cubicBezTo>
                      <a:pt x="14" y="0"/>
                      <a:pt x="20" y="0"/>
                      <a:pt x="20" y="0"/>
                    </a:cubicBezTo>
                    <a:cubicBezTo>
                      <a:pt x="20" y="1"/>
                      <a:pt x="20" y="0"/>
                      <a:pt x="19" y="1"/>
                    </a:cubicBezTo>
                    <a:cubicBezTo>
                      <a:pt x="18" y="1"/>
                      <a:pt x="17" y="1"/>
                      <a:pt x="16" y="2"/>
                    </a:cubicBezTo>
                    <a:cubicBezTo>
                      <a:pt x="14" y="3"/>
                      <a:pt x="11" y="4"/>
                      <a:pt x="7" y="7"/>
                    </a:cubicBezTo>
                    <a:cubicBezTo>
                      <a:pt x="4" y="10"/>
                      <a:pt x="2" y="16"/>
                      <a:pt x="3" y="22"/>
                    </a:cubicBezTo>
                    <a:cubicBezTo>
                      <a:pt x="4" y="25"/>
                      <a:pt x="5" y="27"/>
                      <a:pt x="8" y="29"/>
                    </a:cubicBezTo>
                    <a:cubicBezTo>
                      <a:pt x="10" y="31"/>
                      <a:pt x="14" y="32"/>
                      <a:pt x="17" y="31"/>
                    </a:cubicBezTo>
                    <a:cubicBezTo>
                      <a:pt x="20" y="31"/>
                      <a:pt x="24" y="30"/>
                      <a:pt x="26" y="28"/>
                    </a:cubicBezTo>
                    <a:cubicBezTo>
                      <a:pt x="29" y="26"/>
                      <a:pt x="31" y="24"/>
                      <a:pt x="32" y="21"/>
                    </a:cubicBezTo>
                    <a:cubicBezTo>
                      <a:pt x="35" y="16"/>
                      <a:pt x="34" y="10"/>
                      <a:pt x="32" y="7"/>
                    </a:cubicBezTo>
                    <a:cubicBezTo>
                      <a:pt x="29" y="3"/>
                      <a:pt x="26" y="1"/>
                      <a:pt x="23" y="1"/>
                    </a:cubicBezTo>
                    <a:cubicBezTo>
                      <a:pt x="22" y="1"/>
                      <a:pt x="21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5" name="Freeform 230">
                <a:extLst>
                  <a:ext uri="{FF2B5EF4-FFF2-40B4-BE49-F238E27FC236}">
                    <a16:creationId xmlns:a16="http://schemas.microsoft.com/office/drawing/2014/main" id="{AD55502A-EF99-4485-B33B-2CB01452B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0" y="3543"/>
                <a:ext cx="72" cy="51"/>
              </a:xfrm>
              <a:custGeom>
                <a:avLst/>
                <a:gdLst>
                  <a:gd name="T0" fmla="*/ 90 w 90"/>
                  <a:gd name="T1" fmla="*/ 2 h 65"/>
                  <a:gd name="T2" fmla="*/ 87 w 90"/>
                  <a:gd name="T3" fmla="*/ 2 h 65"/>
                  <a:gd name="T4" fmla="*/ 73 w 90"/>
                  <a:gd name="T5" fmla="*/ 2 h 65"/>
                  <a:gd name="T6" fmla="*/ 33 w 90"/>
                  <a:gd name="T7" fmla="*/ 16 h 65"/>
                  <a:gd name="T8" fmla="*/ 6 w 90"/>
                  <a:gd name="T9" fmla="*/ 49 h 65"/>
                  <a:gd name="T10" fmla="*/ 0 w 90"/>
                  <a:gd name="T11" fmla="*/ 65 h 65"/>
                  <a:gd name="T12" fmla="*/ 1 w 90"/>
                  <a:gd name="T13" fmla="*/ 60 h 65"/>
                  <a:gd name="T14" fmla="*/ 5 w 90"/>
                  <a:gd name="T15" fmla="*/ 48 h 65"/>
                  <a:gd name="T16" fmla="*/ 32 w 90"/>
                  <a:gd name="T17" fmla="*/ 15 h 65"/>
                  <a:gd name="T18" fmla="*/ 73 w 90"/>
                  <a:gd name="T19" fmla="*/ 1 h 65"/>
                  <a:gd name="T20" fmla="*/ 86 w 90"/>
                  <a:gd name="T21" fmla="*/ 1 h 65"/>
                  <a:gd name="T22" fmla="*/ 90 w 90"/>
                  <a:gd name="T23" fmla="*/ 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" h="65">
                    <a:moveTo>
                      <a:pt x="90" y="2"/>
                    </a:moveTo>
                    <a:cubicBezTo>
                      <a:pt x="90" y="2"/>
                      <a:pt x="89" y="2"/>
                      <a:pt x="87" y="2"/>
                    </a:cubicBezTo>
                    <a:cubicBezTo>
                      <a:pt x="84" y="2"/>
                      <a:pt x="79" y="2"/>
                      <a:pt x="73" y="2"/>
                    </a:cubicBezTo>
                    <a:cubicBezTo>
                      <a:pt x="62" y="3"/>
                      <a:pt x="47" y="7"/>
                      <a:pt x="33" y="16"/>
                    </a:cubicBezTo>
                    <a:cubicBezTo>
                      <a:pt x="20" y="26"/>
                      <a:pt x="11" y="39"/>
                      <a:pt x="6" y="49"/>
                    </a:cubicBezTo>
                    <a:cubicBezTo>
                      <a:pt x="2" y="58"/>
                      <a:pt x="0" y="65"/>
                      <a:pt x="0" y="65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1" y="57"/>
                      <a:pt x="3" y="53"/>
                      <a:pt x="5" y="48"/>
                    </a:cubicBezTo>
                    <a:cubicBezTo>
                      <a:pt x="9" y="38"/>
                      <a:pt x="18" y="25"/>
                      <a:pt x="32" y="15"/>
                    </a:cubicBezTo>
                    <a:cubicBezTo>
                      <a:pt x="46" y="5"/>
                      <a:pt x="62" y="1"/>
                      <a:pt x="73" y="1"/>
                    </a:cubicBezTo>
                    <a:cubicBezTo>
                      <a:pt x="78" y="0"/>
                      <a:pt x="83" y="1"/>
                      <a:pt x="86" y="1"/>
                    </a:cubicBezTo>
                    <a:cubicBezTo>
                      <a:pt x="89" y="1"/>
                      <a:pt x="90" y="2"/>
                      <a:pt x="90" y="2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6" name="Freeform 231">
                <a:extLst>
                  <a:ext uri="{FF2B5EF4-FFF2-40B4-BE49-F238E27FC236}">
                    <a16:creationId xmlns:a16="http://schemas.microsoft.com/office/drawing/2014/main" id="{6C985B71-4882-4C16-8240-36ED86F97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1" y="3613"/>
                <a:ext cx="64" cy="28"/>
              </a:xfrm>
              <a:custGeom>
                <a:avLst/>
                <a:gdLst>
                  <a:gd name="T0" fmla="*/ 0 w 82"/>
                  <a:gd name="T1" fmla="*/ 35 h 35"/>
                  <a:gd name="T2" fmla="*/ 2 w 82"/>
                  <a:gd name="T3" fmla="*/ 32 h 35"/>
                  <a:gd name="T4" fmla="*/ 8 w 82"/>
                  <a:gd name="T5" fmla="*/ 23 h 35"/>
                  <a:gd name="T6" fmla="*/ 35 w 82"/>
                  <a:gd name="T7" fmla="*/ 5 h 35"/>
                  <a:gd name="T8" fmla="*/ 69 w 82"/>
                  <a:gd name="T9" fmla="*/ 3 h 35"/>
                  <a:gd name="T10" fmla="*/ 78 w 82"/>
                  <a:gd name="T11" fmla="*/ 6 h 35"/>
                  <a:gd name="T12" fmla="*/ 82 w 82"/>
                  <a:gd name="T13" fmla="*/ 8 h 35"/>
                  <a:gd name="T14" fmla="*/ 68 w 82"/>
                  <a:gd name="T15" fmla="*/ 4 h 35"/>
                  <a:gd name="T16" fmla="*/ 36 w 82"/>
                  <a:gd name="T17" fmla="*/ 7 h 35"/>
                  <a:gd name="T18" fmla="*/ 9 w 82"/>
                  <a:gd name="T19" fmla="*/ 24 h 35"/>
                  <a:gd name="T20" fmla="*/ 0 w 82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" h="35">
                    <a:moveTo>
                      <a:pt x="0" y="35"/>
                    </a:moveTo>
                    <a:cubicBezTo>
                      <a:pt x="0" y="35"/>
                      <a:pt x="1" y="34"/>
                      <a:pt x="2" y="32"/>
                    </a:cubicBezTo>
                    <a:cubicBezTo>
                      <a:pt x="3" y="30"/>
                      <a:pt x="5" y="27"/>
                      <a:pt x="8" y="23"/>
                    </a:cubicBezTo>
                    <a:cubicBezTo>
                      <a:pt x="13" y="17"/>
                      <a:pt x="23" y="9"/>
                      <a:pt x="35" y="5"/>
                    </a:cubicBezTo>
                    <a:cubicBezTo>
                      <a:pt x="48" y="0"/>
                      <a:pt x="60" y="1"/>
                      <a:pt x="69" y="3"/>
                    </a:cubicBezTo>
                    <a:cubicBezTo>
                      <a:pt x="73" y="4"/>
                      <a:pt x="76" y="5"/>
                      <a:pt x="78" y="6"/>
                    </a:cubicBezTo>
                    <a:cubicBezTo>
                      <a:pt x="80" y="7"/>
                      <a:pt x="82" y="7"/>
                      <a:pt x="82" y="8"/>
                    </a:cubicBezTo>
                    <a:cubicBezTo>
                      <a:pt x="81" y="8"/>
                      <a:pt x="77" y="6"/>
                      <a:pt x="68" y="4"/>
                    </a:cubicBezTo>
                    <a:cubicBezTo>
                      <a:pt x="60" y="3"/>
                      <a:pt x="48" y="2"/>
                      <a:pt x="36" y="7"/>
                    </a:cubicBezTo>
                    <a:cubicBezTo>
                      <a:pt x="24" y="11"/>
                      <a:pt x="14" y="18"/>
                      <a:pt x="9" y="24"/>
                    </a:cubicBezTo>
                    <a:cubicBezTo>
                      <a:pt x="3" y="31"/>
                      <a:pt x="1" y="35"/>
                      <a:pt x="0" y="3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7" name="Freeform 232">
                <a:extLst>
                  <a:ext uri="{FF2B5EF4-FFF2-40B4-BE49-F238E27FC236}">
                    <a16:creationId xmlns:a16="http://schemas.microsoft.com/office/drawing/2014/main" id="{D4909328-4CA9-419B-AF9D-312B3E04F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8" y="3617"/>
                <a:ext cx="24" cy="37"/>
              </a:xfrm>
              <a:custGeom>
                <a:avLst/>
                <a:gdLst>
                  <a:gd name="T0" fmla="*/ 30 w 30"/>
                  <a:gd name="T1" fmla="*/ 47 h 47"/>
                  <a:gd name="T2" fmla="*/ 23 w 30"/>
                  <a:gd name="T3" fmla="*/ 42 h 47"/>
                  <a:gd name="T4" fmla="*/ 10 w 30"/>
                  <a:gd name="T5" fmla="*/ 26 h 47"/>
                  <a:gd name="T6" fmla="*/ 1 w 30"/>
                  <a:gd name="T7" fmla="*/ 8 h 47"/>
                  <a:gd name="T8" fmla="*/ 0 w 30"/>
                  <a:gd name="T9" fmla="*/ 0 h 47"/>
                  <a:gd name="T10" fmla="*/ 12 w 30"/>
                  <a:gd name="T11" fmla="*/ 25 h 47"/>
                  <a:gd name="T12" fmla="*/ 30 w 30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47">
                    <a:moveTo>
                      <a:pt x="30" y="47"/>
                    </a:moveTo>
                    <a:cubicBezTo>
                      <a:pt x="30" y="47"/>
                      <a:pt x="27" y="45"/>
                      <a:pt x="23" y="42"/>
                    </a:cubicBezTo>
                    <a:cubicBezTo>
                      <a:pt x="19" y="38"/>
                      <a:pt x="14" y="33"/>
                      <a:pt x="10" y="26"/>
                    </a:cubicBezTo>
                    <a:cubicBezTo>
                      <a:pt x="6" y="20"/>
                      <a:pt x="3" y="13"/>
                      <a:pt x="1" y="8"/>
                    </a:cubicBezTo>
                    <a:cubicBezTo>
                      <a:pt x="0" y="3"/>
                      <a:pt x="0" y="0"/>
                      <a:pt x="0" y="0"/>
                    </a:cubicBezTo>
                    <a:cubicBezTo>
                      <a:pt x="0" y="0"/>
                      <a:pt x="3" y="12"/>
                      <a:pt x="12" y="25"/>
                    </a:cubicBezTo>
                    <a:cubicBezTo>
                      <a:pt x="20" y="38"/>
                      <a:pt x="30" y="46"/>
                      <a:pt x="30" y="4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8" name="Freeform 233">
                <a:extLst>
                  <a:ext uri="{FF2B5EF4-FFF2-40B4-BE49-F238E27FC236}">
                    <a16:creationId xmlns:a16="http://schemas.microsoft.com/office/drawing/2014/main" id="{952FC9D6-C453-4F10-A3C8-80A99F275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" y="3595"/>
                <a:ext cx="29" cy="27"/>
              </a:xfrm>
              <a:custGeom>
                <a:avLst/>
                <a:gdLst>
                  <a:gd name="T0" fmla="*/ 19 w 37"/>
                  <a:gd name="T1" fmla="*/ 1 h 34"/>
                  <a:gd name="T2" fmla="*/ 20 w 37"/>
                  <a:gd name="T3" fmla="*/ 1 h 34"/>
                  <a:gd name="T4" fmla="*/ 24 w 37"/>
                  <a:gd name="T5" fmla="*/ 1 h 34"/>
                  <a:gd name="T6" fmla="*/ 33 w 37"/>
                  <a:gd name="T7" fmla="*/ 6 h 34"/>
                  <a:gd name="T8" fmla="*/ 34 w 37"/>
                  <a:gd name="T9" fmla="*/ 23 h 34"/>
                  <a:gd name="T10" fmla="*/ 28 w 37"/>
                  <a:gd name="T11" fmla="*/ 30 h 34"/>
                  <a:gd name="T12" fmla="*/ 18 w 37"/>
                  <a:gd name="T13" fmla="*/ 34 h 34"/>
                  <a:gd name="T14" fmla="*/ 7 w 37"/>
                  <a:gd name="T15" fmla="*/ 31 h 34"/>
                  <a:gd name="T16" fmla="*/ 2 w 37"/>
                  <a:gd name="T17" fmla="*/ 23 h 34"/>
                  <a:gd name="T18" fmla="*/ 7 w 37"/>
                  <a:gd name="T19" fmla="*/ 7 h 34"/>
                  <a:gd name="T20" fmla="*/ 20 w 37"/>
                  <a:gd name="T21" fmla="*/ 1 h 34"/>
                  <a:gd name="T22" fmla="*/ 19 w 37"/>
                  <a:gd name="T23" fmla="*/ 1 h 34"/>
                  <a:gd name="T24" fmla="*/ 17 w 37"/>
                  <a:gd name="T25" fmla="*/ 2 h 34"/>
                  <a:gd name="T26" fmla="*/ 8 w 37"/>
                  <a:gd name="T27" fmla="*/ 8 h 34"/>
                  <a:gd name="T28" fmla="*/ 3 w 37"/>
                  <a:gd name="T29" fmla="*/ 22 h 34"/>
                  <a:gd name="T30" fmla="*/ 8 w 37"/>
                  <a:gd name="T31" fmla="*/ 30 h 34"/>
                  <a:gd name="T32" fmla="*/ 17 w 37"/>
                  <a:gd name="T33" fmla="*/ 32 h 34"/>
                  <a:gd name="T34" fmla="*/ 27 w 37"/>
                  <a:gd name="T35" fmla="*/ 29 h 34"/>
                  <a:gd name="T36" fmla="*/ 32 w 37"/>
                  <a:gd name="T37" fmla="*/ 22 h 34"/>
                  <a:gd name="T38" fmla="*/ 32 w 37"/>
                  <a:gd name="T39" fmla="*/ 7 h 34"/>
                  <a:gd name="T40" fmla="*/ 23 w 37"/>
                  <a:gd name="T41" fmla="*/ 1 h 34"/>
                  <a:gd name="T42" fmla="*/ 20 w 37"/>
                  <a:gd name="T43" fmla="*/ 1 h 34"/>
                  <a:gd name="T44" fmla="*/ 19 w 37"/>
                  <a:gd name="T45" fmla="*/ 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34">
                    <a:moveTo>
                      <a:pt x="19" y="1"/>
                    </a:moveTo>
                    <a:cubicBezTo>
                      <a:pt x="19" y="1"/>
                      <a:pt x="20" y="1"/>
                      <a:pt x="20" y="1"/>
                    </a:cubicBezTo>
                    <a:cubicBezTo>
                      <a:pt x="21" y="1"/>
                      <a:pt x="22" y="0"/>
                      <a:pt x="24" y="1"/>
                    </a:cubicBezTo>
                    <a:cubicBezTo>
                      <a:pt x="26" y="1"/>
                      <a:pt x="30" y="2"/>
                      <a:pt x="33" y="6"/>
                    </a:cubicBezTo>
                    <a:cubicBezTo>
                      <a:pt x="36" y="10"/>
                      <a:pt x="37" y="17"/>
                      <a:pt x="34" y="23"/>
                    </a:cubicBezTo>
                    <a:cubicBezTo>
                      <a:pt x="33" y="26"/>
                      <a:pt x="31" y="28"/>
                      <a:pt x="28" y="30"/>
                    </a:cubicBezTo>
                    <a:cubicBezTo>
                      <a:pt x="25" y="32"/>
                      <a:pt x="21" y="34"/>
                      <a:pt x="18" y="34"/>
                    </a:cubicBezTo>
                    <a:cubicBezTo>
                      <a:pt x="14" y="34"/>
                      <a:pt x="10" y="33"/>
                      <a:pt x="7" y="31"/>
                    </a:cubicBezTo>
                    <a:cubicBezTo>
                      <a:pt x="4" y="29"/>
                      <a:pt x="2" y="26"/>
                      <a:pt x="2" y="23"/>
                    </a:cubicBezTo>
                    <a:cubicBezTo>
                      <a:pt x="0" y="16"/>
                      <a:pt x="3" y="10"/>
                      <a:pt x="7" y="7"/>
                    </a:cubicBezTo>
                    <a:cubicBezTo>
                      <a:pt x="14" y="1"/>
                      <a:pt x="21" y="0"/>
                      <a:pt x="20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9" y="1"/>
                      <a:pt x="18" y="2"/>
                      <a:pt x="17" y="2"/>
                    </a:cubicBezTo>
                    <a:cubicBezTo>
                      <a:pt x="14" y="3"/>
                      <a:pt x="11" y="5"/>
                      <a:pt x="8" y="8"/>
                    </a:cubicBezTo>
                    <a:cubicBezTo>
                      <a:pt x="5" y="11"/>
                      <a:pt x="2" y="17"/>
                      <a:pt x="3" y="22"/>
                    </a:cubicBezTo>
                    <a:cubicBezTo>
                      <a:pt x="4" y="25"/>
                      <a:pt x="6" y="28"/>
                      <a:pt x="8" y="30"/>
                    </a:cubicBezTo>
                    <a:cubicBezTo>
                      <a:pt x="11" y="31"/>
                      <a:pt x="14" y="32"/>
                      <a:pt x="17" y="32"/>
                    </a:cubicBezTo>
                    <a:cubicBezTo>
                      <a:pt x="21" y="32"/>
                      <a:pt x="24" y="31"/>
                      <a:pt x="27" y="29"/>
                    </a:cubicBezTo>
                    <a:cubicBezTo>
                      <a:pt x="29" y="27"/>
                      <a:pt x="31" y="24"/>
                      <a:pt x="32" y="22"/>
                    </a:cubicBezTo>
                    <a:cubicBezTo>
                      <a:pt x="35" y="17"/>
                      <a:pt x="35" y="11"/>
                      <a:pt x="32" y="7"/>
                    </a:cubicBezTo>
                    <a:cubicBezTo>
                      <a:pt x="29" y="3"/>
                      <a:pt x="26" y="2"/>
                      <a:pt x="23" y="1"/>
                    </a:cubicBezTo>
                    <a:cubicBezTo>
                      <a:pt x="22" y="1"/>
                      <a:pt x="21" y="1"/>
                      <a:pt x="20" y="1"/>
                    </a:cubicBezTo>
                    <a:cubicBezTo>
                      <a:pt x="20" y="1"/>
                      <a:pt x="19" y="1"/>
                      <a:pt x="19" y="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9" name="Freeform 234">
                <a:extLst>
                  <a:ext uri="{FF2B5EF4-FFF2-40B4-BE49-F238E27FC236}">
                    <a16:creationId xmlns:a16="http://schemas.microsoft.com/office/drawing/2014/main" id="{EECF9862-A170-4C08-9908-42CD54A2B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" y="3548"/>
                <a:ext cx="72" cy="51"/>
              </a:xfrm>
              <a:custGeom>
                <a:avLst/>
                <a:gdLst>
                  <a:gd name="T0" fmla="*/ 91 w 91"/>
                  <a:gd name="T1" fmla="*/ 1 h 65"/>
                  <a:gd name="T2" fmla="*/ 87 w 91"/>
                  <a:gd name="T3" fmla="*/ 1 h 65"/>
                  <a:gd name="T4" fmla="*/ 73 w 91"/>
                  <a:gd name="T5" fmla="*/ 2 h 65"/>
                  <a:gd name="T6" fmla="*/ 34 w 91"/>
                  <a:gd name="T7" fmla="*/ 16 h 65"/>
                  <a:gd name="T8" fmla="*/ 7 w 91"/>
                  <a:gd name="T9" fmla="*/ 48 h 65"/>
                  <a:gd name="T10" fmla="*/ 0 w 91"/>
                  <a:gd name="T11" fmla="*/ 65 h 65"/>
                  <a:gd name="T12" fmla="*/ 1 w 91"/>
                  <a:gd name="T13" fmla="*/ 60 h 65"/>
                  <a:gd name="T14" fmla="*/ 5 w 91"/>
                  <a:gd name="T15" fmla="*/ 48 h 65"/>
                  <a:gd name="T16" fmla="*/ 32 w 91"/>
                  <a:gd name="T17" fmla="*/ 14 h 65"/>
                  <a:gd name="T18" fmla="*/ 73 w 91"/>
                  <a:gd name="T19" fmla="*/ 0 h 65"/>
                  <a:gd name="T20" fmla="*/ 86 w 91"/>
                  <a:gd name="T21" fmla="*/ 1 h 65"/>
                  <a:gd name="T22" fmla="*/ 91 w 91"/>
                  <a:gd name="T23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65">
                    <a:moveTo>
                      <a:pt x="91" y="1"/>
                    </a:moveTo>
                    <a:cubicBezTo>
                      <a:pt x="91" y="2"/>
                      <a:pt x="89" y="2"/>
                      <a:pt x="87" y="1"/>
                    </a:cubicBezTo>
                    <a:cubicBezTo>
                      <a:pt x="84" y="1"/>
                      <a:pt x="79" y="1"/>
                      <a:pt x="73" y="2"/>
                    </a:cubicBezTo>
                    <a:cubicBezTo>
                      <a:pt x="62" y="3"/>
                      <a:pt x="47" y="6"/>
                      <a:pt x="34" y="16"/>
                    </a:cubicBezTo>
                    <a:cubicBezTo>
                      <a:pt x="20" y="26"/>
                      <a:pt x="11" y="38"/>
                      <a:pt x="7" y="48"/>
                    </a:cubicBezTo>
                    <a:cubicBezTo>
                      <a:pt x="2" y="58"/>
                      <a:pt x="1" y="65"/>
                      <a:pt x="0" y="65"/>
                    </a:cubicBezTo>
                    <a:cubicBezTo>
                      <a:pt x="0" y="65"/>
                      <a:pt x="0" y="63"/>
                      <a:pt x="1" y="60"/>
                    </a:cubicBezTo>
                    <a:cubicBezTo>
                      <a:pt x="2" y="57"/>
                      <a:pt x="3" y="53"/>
                      <a:pt x="5" y="48"/>
                    </a:cubicBezTo>
                    <a:cubicBezTo>
                      <a:pt x="10" y="37"/>
                      <a:pt x="18" y="24"/>
                      <a:pt x="32" y="14"/>
                    </a:cubicBezTo>
                    <a:cubicBezTo>
                      <a:pt x="46" y="5"/>
                      <a:pt x="62" y="1"/>
                      <a:pt x="73" y="0"/>
                    </a:cubicBezTo>
                    <a:cubicBezTo>
                      <a:pt x="78" y="0"/>
                      <a:pt x="83" y="0"/>
                      <a:pt x="86" y="1"/>
                    </a:cubicBezTo>
                    <a:cubicBezTo>
                      <a:pt x="89" y="1"/>
                      <a:pt x="91" y="1"/>
                      <a:pt x="91" y="1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0" name="Freeform 235">
                <a:extLst>
                  <a:ext uri="{FF2B5EF4-FFF2-40B4-BE49-F238E27FC236}">
                    <a16:creationId xmlns:a16="http://schemas.microsoft.com/office/drawing/2014/main" id="{3F582AC8-3F98-4F67-A2DC-0CC92DCFCF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7" y="3618"/>
                <a:ext cx="64" cy="28"/>
              </a:xfrm>
              <a:custGeom>
                <a:avLst/>
                <a:gdLst>
                  <a:gd name="T0" fmla="*/ 0 w 81"/>
                  <a:gd name="T1" fmla="*/ 35 h 35"/>
                  <a:gd name="T2" fmla="*/ 1 w 81"/>
                  <a:gd name="T3" fmla="*/ 31 h 35"/>
                  <a:gd name="T4" fmla="*/ 7 w 81"/>
                  <a:gd name="T5" fmla="*/ 23 h 35"/>
                  <a:gd name="T6" fmla="*/ 35 w 81"/>
                  <a:gd name="T7" fmla="*/ 4 h 35"/>
                  <a:gd name="T8" fmla="*/ 68 w 81"/>
                  <a:gd name="T9" fmla="*/ 2 h 35"/>
                  <a:gd name="T10" fmla="*/ 78 w 81"/>
                  <a:gd name="T11" fmla="*/ 5 h 35"/>
                  <a:gd name="T12" fmla="*/ 81 w 81"/>
                  <a:gd name="T13" fmla="*/ 7 h 35"/>
                  <a:gd name="T14" fmla="*/ 68 w 81"/>
                  <a:gd name="T15" fmla="*/ 4 h 35"/>
                  <a:gd name="T16" fmla="*/ 35 w 81"/>
                  <a:gd name="T17" fmla="*/ 6 h 35"/>
                  <a:gd name="T18" fmla="*/ 8 w 81"/>
                  <a:gd name="T19" fmla="*/ 24 h 35"/>
                  <a:gd name="T20" fmla="*/ 0 w 81"/>
                  <a:gd name="T2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" h="35">
                    <a:moveTo>
                      <a:pt x="0" y="35"/>
                    </a:moveTo>
                    <a:cubicBezTo>
                      <a:pt x="0" y="35"/>
                      <a:pt x="0" y="33"/>
                      <a:pt x="1" y="31"/>
                    </a:cubicBezTo>
                    <a:cubicBezTo>
                      <a:pt x="2" y="29"/>
                      <a:pt x="4" y="26"/>
                      <a:pt x="7" y="23"/>
                    </a:cubicBezTo>
                    <a:cubicBezTo>
                      <a:pt x="13" y="16"/>
                      <a:pt x="22" y="8"/>
                      <a:pt x="35" y="4"/>
                    </a:cubicBezTo>
                    <a:cubicBezTo>
                      <a:pt x="47" y="0"/>
                      <a:pt x="60" y="0"/>
                      <a:pt x="68" y="2"/>
                    </a:cubicBezTo>
                    <a:cubicBezTo>
                      <a:pt x="72" y="3"/>
                      <a:pt x="75" y="4"/>
                      <a:pt x="78" y="5"/>
                    </a:cubicBezTo>
                    <a:cubicBezTo>
                      <a:pt x="80" y="6"/>
                      <a:pt x="81" y="7"/>
                      <a:pt x="81" y="7"/>
                    </a:cubicBezTo>
                    <a:cubicBezTo>
                      <a:pt x="81" y="7"/>
                      <a:pt x="76" y="5"/>
                      <a:pt x="68" y="4"/>
                    </a:cubicBezTo>
                    <a:cubicBezTo>
                      <a:pt x="59" y="2"/>
                      <a:pt x="47" y="2"/>
                      <a:pt x="35" y="6"/>
                    </a:cubicBezTo>
                    <a:cubicBezTo>
                      <a:pt x="23" y="10"/>
                      <a:pt x="14" y="18"/>
                      <a:pt x="8" y="24"/>
                    </a:cubicBezTo>
                    <a:cubicBezTo>
                      <a:pt x="3" y="30"/>
                      <a:pt x="0" y="35"/>
                      <a:pt x="0" y="3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1" name="Freeform 236">
                <a:extLst>
                  <a:ext uri="{FF2B5EF4-FFF2-40B4-BE49-F238E27FC236}">
                    <a16:creationId xmlns:a16="http://schemas.microsoft.com/office/drawing/2014/main" id="{FA027F87-A743-463D-B6A1-022A4FA9F7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" y="3621"/>
                <a:ext cx="24" cy="37"/>
              </a:xfrm>
              <a:custGeom>
                <a:avLst/>
                <a:gdLst>
                  <a:gd name="T0" fmla="*/ 30 w 31"/>
                  <a:gd name="T1" fmla="*/ 47 h 47"/>
                  <a:gd name="T2" fmla="*/ 23 w 31"/>
                  <a:gd name="T3" fmla="*/ 42 h 47"/>
                  <a:gd name="T4" fmla="*/ 10 w 31"/>
                  <a:gd name="T5" fmla="*/ 27 h 47"/>
                  <a:gd name="T6" fmla="*/ 2 w 31"/>
                  <a:gd name="T7" fmla="*/ 9 h 47"/>
                  <a:gd name="T8" fmla="*/ 0 w 31"/>
                  <a:gd name="T9" fmla="*/ 0 h 47"/>
                  <a:gd name="T10" fmla="*/ 12 w 31"/>
                  <a:gd name="T11" fmla="*/ 26 h 47"/>
                  <a:gd name="T12" fmla="*/ 30 w 31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30" y="47"/>
                    </a:moveTo>
                    <a:cubicBezTo>
                      <a:pt x="30" y="47"/>
                      <a:pt x="27" y="46"/>
                      <a:pt x="23" y="42"/>
                    </a:cubicBezTo>
                    <a:cubicBezTo>
                      <a:pt x="20" y="39"/>
                      <a:pt x="15" y="34"/>
                      <a:pt x="10" y="27"/>
                    </a:cubicBezTo>
                    <a:cubicBezTo>
                      <a:pt x="6" y="20"/>
                      <a:pt x="3" y="14"/>
                      <a:pt x="2" y="9"/>
                    </a:cubicBezTo>
                    <a:cubicBezTo>
                      <a:pt x="0" y="4"/>
                      <a:pt x="0" y="0"/>
                      <a:pt x="0" y="0"/>
                    </a:cubicBezTo>
                    <a:cubicBezTo>
                      <a:pt x="1" y="0"/>
                      <a:pt x="4" y="13"/>
                      <a:pt x="12" y="26"/>
                    </a:cubicBezTo>
                    <a:cubicBezTo>
                      <a:pt x="20" y="39"/>
                      <a:pt x="31" y="47"/>
                      <a:pt x="30" y="4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2" name="Freeform 237">
                <a:extLst>
                  <a:ext uri="{FF2B5EF4-FFF2-40B4-BE49-F238E27FC236}">
                    <a16:creationId xmlns:a16="http://schemas.microsoft.com/office/drawing/2014/main" id="{29CE2853-F267-4CFE-89BE-BAFB55FAE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" y="3161"/>
                <a:ext cx="541" cy="460"/>
              </a:xfrm>
              <a:custGeom>
                <a:avLst/>
                <a:gdLst>
                  <a:gd name="T0" fmla="*/ 685 w 685"/>
                  <a:gd name="T1" fmla="*/ 216 h 581"/>
                  <a:gd name="T2" fmla="*/ 287 w 685"/>
                  <a:gd name="T3" fmla="*/ 0 h 581"/>
                  <a:gd name="T4" fmla="*/ 0 w 685"/>
                  <a:gd name="T5" fmla="*/ 367 h 581"/>
                  <a:gd name="T6" fmla="*/ 383 w 685"/>
                  <a:gd name="T7" fmla="*/ 581 h 581"/>
                  <a:gd name="T8" fmla="*/ 685 w 685"/>
                  <a:gd name="T9" fmla="*/ 216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5" h="581">
                    <a:moveTo>
                      <a:pt x="685" y="216"/>
                    </a:moveTo>
                    <a:cubicBezTo>
                      <a:pt x="508" y="41"/>
                      <a:pt x="287" y="0"/>
                      <a:pt x="287" y="0"/>
                    </a:cubicBezTo>
                    <a:cubicBezTo>
                      <a:pt x="156" y="78"/>
                      <a:pt x="67" y="209"/>
                      <a:pt x="0" y="367"/>
                    </a:cubicBezTo>
                    <a:cubicBezTo>
                      <a:pt x="113" y="471"/>
                      <a:pt x="258" y="572"/>
                      <a:pt x="383" y="581"/>
                    </a:cubicBezTo>
                    <a:cubicBezTo>
                      <a:pt x="580" y="531"/>
                      <a:pt x="685" y="216"/>
                      <a:pt x="685" y="216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3" name="Freeform 238">
                <a:extLst>
                  <a:ext uri="{FF2B5EF4-FFF2-40B4-BE49-F238E27FC236}">
                    <a16:creationId xmlns:a16="http://schemas.microsoft.com/office/drawing/2014/main" id="{6552A610-E17E-49B5-9D41-21B80A6C6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" y="3161"/>
                <a:ext cx="404" cy="421"/>
              </a:xfrm>
              <a:custGeom>
                <a:avLst/>
                <a:gdLst>
                  <a:gd name="T0" fmla="*/ 113 w 511"/>
                  <a:gd name="T1" fmla="*/ 0 h 531"/>
                  <a:gd name="T2" fmla="*/ 0 w 511"/>
                  <a:gd name="T3" fmla="*/ 90 h 531"/>
                  <a:gd name="T4" fmla="*/ 201 w 511"/>
                  <a:gd name="T5" fmla="*/ 152 h 531"/>
                  <a:gd name="T6" fmla="*/ 292 w 511"/>
                  <a:gd name="T7" fmla="*/ 358 h 531"/>
                  <a:gd name="T8" fmla="*/ 293 w 511"/>
                  <a:gd name="T9" fmla="*/ 373 h 531"/>
                  <a:gd name="T10" fmla="*/ 293 w 511"/>
                  <a:gd name="T11" fmla="*/ 374 h 531"/>
                  <a:gd name="T12" fmla="*/ 294 w 511"/>
                  <a:gd name="T13" fmla="*/ 381 h 531"/>
                  <a:gd name="T14" fmla="*/ 295 w 511"/>
                  <a:gd name="T15" fmla="*/ 397 h 531"/>
                  <a:gd name="T16" fmla="*/ 301 w 511"/>
                  <a:gd name="T17" fmla="*/ 463 h 531"/>
                  <a:gd name="T18" fmla="*/ 349 w 511"/>
                  <a:gd name="T19" fmla="*/ 447 h 531"/>
                  <a:gd name="T20" fmla="*/ 350 w 511"/>
                  <a:gd name="T21" fmla="*/ 447 h 531"/>
                  <a:gd name="T22" fmla="*/ 350 w 511"/>
                  <a:gd name="T23" fmla="*/ 448 h 531"/>
                  <a:gd name="T24" fmla="*/ 346 w 511"/>
                  <a:gd name="T25" fmla="*/ 485 h 531"/>
                  <a:gd name="T26" fmla="*/ 345 w 511"/>
                  <a:gd name="T27" fmla="*/ 494 h 531"/>
                  <a:gd name="T28" fmla="*/ 345 w 511"/>
                  <a:gd name="T29" fmla="*/ 497 h 531"/>
                  <a:gd name="T30" fmla="*/ 345 w 511"/>
                  <a:gd name="T31" fmla="*/ 494 h 531"/>
                  <a:gd name="T32" fmla="*/ 346 w 511"/>
                  <a:gd name="T33" fmla="*/ 484 h 531"/>
                  <a:gd name="T34" fmla="*/ 349 w 511"/>
                  <a:gd name="T35" fmla="*/ 448 h 531"/>
                  <a:gd name="T36" fmla="*/ 301 w 511"/>
                  <a:gd name="T37" fmla="*/ 464 h 531"/>
                  <a:gd name="T38" fmla="*/ 307 w 511"/>
                  <a:gd name="T39" fmla="*/ 531 h 531"/>
                  <a:gd name="T40" fmla="*/ 511 w 511"/>
                  <a:gd name="T41" fmla="*/ 216 h 531"/>
                  <a:gd name="T42" fmla="*/ 113 w 511"/>
                  <a:gd name="T43" fmla="*/ 0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11" h="531">
                    <a:moveTo>
                      <a:pt x="113" y="0"/>
                    </a:moveTo>
                    <a:cubicBezTo>
                      <a:pt x="71" y="25"/>
                      <a:pt x="34" y="55"/>
                      <a:pt x="0" y="90"/>
                    </a:cubicBezTo>
                    <a:cubicBezTo>
                      <a:pt x="45" y="96"/>
                      <a:pt x="161" y="115"/>
                      <a:pt x="201" y="152"/>
                    </a:cubicBezTo>
                    <a:cubicBezTo>
                      <a:pt x="252" y="199"/>
                      <a:pt x="292" y="305"/>
                      <a:pt x="292" y="358"/>
                    </a:cubicBezTo>
                    <a:cubicBezTo>
                      <a:pt x="292" y="362"/>
                      <a:pt x="293" y="367"/>
                      <a:pt x="293" y="373"/>
                    </a:cubicBezTo>
                    <a:cubicBezTo>
                      <a:pt x="293" y="373"/>
                      <a:pt x="293" y="374"/>
                      <a:pt x="293" y="374"/>
                    </a:cubicBezTo>
                    <a:cubicBezTo>
                      <a:pt x="293" y="375"/>
                      <a:pt x="293" y="378"/>
                      <a:pt x="294" y="381"/>
                    </a:cubicBezTo>
                    <a:cubicBezTo>
                      <a:pt x="294" y="385"/>
                      <a:pt x="294" y="390"/>
                      <a:pt x="295" y="397"/>
                    </a:cubicBezTo>
                    <a:cubicBezTo>
                      <a:pt x="296" y="415"/>
                      <a:pt x="298" y="438"/>
                      <a:pt x="301" y="463"/>
                    </a:cubicBezTo>
                    <a:cubicBezTo>
                      <a:pt x="319" y="457"/>
                      <a:pt x="336" y="452"/>
                      <a:pt x="349" y="447"/>
                    </a:cubicBezTo>
                    <a:cubicBezTo>
                      <a:pt x="350" y="447"/>
                      <a:pt x="350" y="447"/>
                      <a:pt x="350" y="447"/>
                    </a:cubicBezTo>
                    <a:cubicBezTo>
                      <a:pt x="350" y="448"/>
                      <a:pt x="350" y="448"/>
                      <a:pt x="350" y="448"/>
                    </a:cubicBezTo>
                    <a:cubicBezTo>
                      <a:pt x="348" y="464"/>
                      <a:pt x="347" y="476"/>
                      <a:pt x="346" y="485"/>
                    </a:cubicBezTo>
                    <a:cubicBezTo>
                      <a:pt x="346" y="489"/>
                      <a:pt x="345" y="492"/>
                      <a:pt x="345" y="494"/>
                    </a:cubicBezTo>
                    <a:cubicBezTo>
                      <a:pt x="345" y="496"/>
                      <a:pt x="345" y="497"/>
                      <a:pt x="345" y="497"/>
                    </a:cubicBezTo>
                    <a:cubicBezTo>
                      <a:pt x="345" y="497"/>
                      <a:pt x="345" y="496"/>
                      <a:pt x="345" y="494"/>
                    </a:cubicBezTo>
                    <a:cubicBezTo>
                      <a:pt x="345" y="492"/>
                      <a:pt x="345" y="489"/>
                      <a:pt x="346" y="484"/>
                    </a:cubicBezTo>
                    <a:cubicBezTo>
                      <a:pt x="346" y="476"/>
                      <a:pt x="347" y="464"/>
                      <a:pt x="349" y="448"/>
                    </a:cubicBezTo>
                    <a:cubicBezTo>
                      <a:pt x="335" y="453"/>
                      <a:pt x="319" y="458"/>
                      <a:pt x="301" y="464"/>
                    </a:cubicBezTo>
                    <a:cubicBezTo>
                      <a:pt x="303" y="485"/>
                      <a:pt x="305" y="507"/>
                      <a:pt x="307" y="531"/>
                    </a:cubicBezTo>
                    <a:cubicBezTo>
                      <a:pt x="441" y="427"/>
                      <a:pt x="511" y="216"/>
                      <a:pt x="511" y="216"/>
                    </a:cubicBezTo>
                    <a:cubicBezTo>
                      <a:pt x="334" y="41"/>
                      <a:pt x="113" y="0"/>
                      <a:pt x="113" y="0"/>
                    </a:cubicBezTo>
                  </a:path>
                </a:pathLst>
              </a:custGeom>
              <a:solidFill>
                <a:srgbClr val="8B30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4" name="Freeform 239">
                <a:extLst>
                  <a:ext uri="{FF2B5EF4-FFF2-40B4-BE49-F238E27FC236}">
                    <a16:creationId xmlns:a16="http://schemas.microsoft.com/office/drawing/2014/main" id="{A33AD36E-E73C-49FB-B8CF-7DCE211F3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2" y="3198"/>
                <a:ext cx="314" cy="245"/>
              </a:xfrm>
              <a:custGeom>
                <a:avLst/>
                <a:gdLst>
                  <a:gd name="T0" fmla="*/ 396 w 397"/>
                  <a:gd name="T1" fmla="*/ 307 h 309"/>
                  <a:gd name="T2" fmla="*/ 391 w 397"/>
                  <a:gd name="T3" fmla="*/ 290 h 309"/>
                  <a:gd name="T4" fmla="*/ 376 w 397"/>
                  <a:gd name="T5" fmla="*/ 237 h 309"/>
                  <a:gd name="T6" fmla="*/ 290 w 397"/>
                  <a:gd name="T7" fmla="*/ 265 h 309"/>
                  <a:gd name="T8" fmla="*/ 289 w 397"/>
                  <a:gd name="T9" fmla="*/ 266 h 309"/>
                  <a:gd name="T10" fmla="*/ 288 w 397"/>
                  <a:gd name="T11" fmla="*/ 264 h 309"/>
                  <a:gd name="T12" fmla="*/ 288 w 397"/>
                  <a:gd name="T13" fmla="*/ 262 h 309"/>
                  <a:gd name="T14" fmla="*/ 288 w 397"/>
                  <a:gd name="T15" fmla="*/ 251 h 309"/>
                  <a:gd name="T16" fmla="*/ 288 w 397"/>
                  <a:gd name="T17" fmla="*/ 206 h 309"/>
                  <a:gd name="T18" fmla="*/ 283 w 397"/>
                  <a:gd name="T19" fmla="*/ 141 h 309"/>
                  <a:gd name="T20" fmla="*/ 205 w 397"/>
                  <a:gd name="T21" fmla="*/ 160 h 309"/>
                  <a:gd name="T22" fmla="*/ 156 w 397"/>
                  <a:gd name="T23" fmla="*/ 171 h 309"/>
                  <a:gd name="T24" fmla="*/ 136 w 397"/>
                  <a:gd name="T25" fmla="*/ 65 h 309"/>
                  <a:gd name="T26" fmla="*/ 11 w 397"/>
                  <a:gd name="T27" fmla="*/ 88 h 309"/>
                  <a:gd name="T28" fmla="*/ 10 w 397"/>
                  <a:gd name="T29" fmla="*/ 87 h 309"/>
                  <a:gd name="T30" fmla="*/ 0 w 397"/>
                  <a:gd name="T31" fmla="*/ 6 h 309"/>
                  <a:gd name="T32" fmla="*/ 0 w 397"/>
                  <a:gd name="T33" fmla="*/ 0 h 309"/>
                  <a:gd name="T34" fmla="*/ 1 w 397"/>
                  <a:gd name="T35" fmla="*/ 6 h 309"/>
                  <a:gd name="T36" fmla="*/ 11 w 397"/>
                  <a:gd name="T37" fmla="*/ 87 h 309"/>
                  <a:gd name="T38" fmla="*/ 136 w 397"/>
                  <a:gd name="T39" fmla="*/ 64 h 309"/>
                  <a:gd name="T40" fmla="*/ 138 w 397"/>
                  <a:gd name="T41" fmla="*/ 64 h 309"/>
                  <a:gd name="T42" fmla="*/ 157 w 397"/>
                  <a:gd name="T43" fmla="*/ 169 h 309"/>
                  <a:gd name="T44" fmla="*/ 284 w 397"/>
                  <a:gd name="T45" fmla="*/ 140 h 309"/>
                  <a:gd name="T46" fmla="*/ 285 w 397"/>
                  <a:gd name="T47" fmla="*/ 140 h 309"/>
                  <a:gd name="T48" fmla="*/ 290 w 397"/>
                  <a:gd name="T49" fmla="*/ 206 h 309"/>
                  <a:gd name="T50" fmla="*/ 289 w 397"/>
                  <a:gd name="T51" fmla="*/ 251 h 309"/>
                  <a:gd name="T52" fmla="*/ 289 w 397"/>
                  <a:gd name="T53" fmla="*/ 262 h 309"/>
                  <a:gd name="T54" fmla="*/ 290 w 397"/>
                  <a:gd name="T55" fmla="*/ 264 h 309"/>
                  <a:gd name="T56" fmla="*/ 289 w 397"/>
                  <a:gd name="T57" fmla="*/ 264 h 309"/>
                  <a:gd name="T58" fmla="*/ 289 w 397"/>
                  <a:gd name="T59" fmla="*/ 264 h 309"/>
                  <a:gd name="T60" fmla="*/ 288 w 397"/>
                  <a:gd name="T61" fmla="*/ 264 h 309"/>
                  <a:gd name="T62" fmla="*/ 376 w 397"/>
                  <a:gd name="T63" fmla="*/ 236 h 309"/>
                  <a:gd name="T64" fmla="*/ 377 w 397"/>
                  <a:gd name="T65" fmla="*/ 236 h 309"/>
                  <a:gd name="T66" fmla="*/ 396 w 397"/>
                  <a:gd name="T67" fmla="*/ 304 h 309"/>
                  <a:gd name="T68" fmla="*/ 397 w 397"/>
                  <a:gd name="T6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97" h="309">
                    <a:moveTo>
                      <a:pt x="397" y="309"/>
                    </a:moveTo>
                    <a:cubicBezTo>
                      <a:pt x="397" y="309"/>
                      <a:pt x="397" y="308"/>
                      <a:pt x="396" y="307"/>
                    </a:cubicBezTo>
                    <a:cubicBezTo>
                      <a:pt x="396" y="306"/>
                      <a:pt x="396" y="305"/>
                      <a:pt x="395" y="304"/>
                    </a:cubicBezTo>
                    <a:cubicBezTo>
                      <a:pt x="394" y="300"/>
                      <a:pt x="393" y="296"/>
                      <a:pt x="391" y="290"/>
                    </a:cubicBezTo>
                    <a:cubicBezTo>
                      <a:pt x="387" y="277"/>
                      <a:pt x="382" y="259"/>
                      <a:pt x="375" y="237"/>
                    </a:cubicBezTo>
                    <a:cubicBezTo>
                      <a:pt x="376" y="237"/>
                      <a:pt x="376" y="237"/>
                      <a:pt x="376" y="237"/>
                    </a:cubicBezTo>
                    <a:cubicBezTo>
                      <a:pt x="352" y="245"/>
                      <a:pt x="323" y="254"/>
                      <a:pt x="289" y="265"/>
                    </a:cubicBezTo>
                    <a:cubicBezTo>
                      <a:pt x="290" y="265"/>
                      <a:pt x="290" y="265"/>
                      <a:pt x="290" y="265"/>
                    </a:cubicBezTo>
                    <a:cubicBezTo>
                      <a:pt x="290" y="265"/>
                      <a:pt x="290" y="265"/>
                      <a:pt x="290" y="265"/>
                    </a:cubicBezTo>
                    <a:cubicBezTo>
                      <a:pt x="289" y="266"/>
                      <a:pt x="289" y="266"/>
                      <a:pt x="289" y="266"/>
                    </a:cubicBezTo>
                    <a:cubicBezTo>
                      <a:pt x="288" y="265"/>
                      <a:pt x="288" y="265"/>
                      <a:pt x="288" y="265"/>
                    </a:cubicBezTo>
                    <a:cubicBezTo>
                      <a:pt x="288" y="264"/>
                      <a:pt x="288" y="264"/>
                      <a:pt x="288" y="264"/>
                    </a:cubicBezTo>
                    <a:cubicBezTo>
                      <a:pt x="288" y="263"/>
                      <a:pt x="288" y="263"/>
                      <a:pt x="288" y="263"/>
                    </a:cubicBezTo>
                    <a:cubicBezTo>
                      <a:pt x="288" y="262"/>
                      <a:pt x="288" y="262"/>
                      <a:pt x="288" y="262"/>
                    </a:cubicBezTo>
                    <a:cubicBezTo>
                      <a:pt x="288" y="258"/>
                      <a:pt x="288" y="258"/>
                      <a:pt x="288" y="258"/>
                    </a:cubicBezTo>
                    <a:cubicBezTo>
                      <a:pt x="288" y="256"/>
                      <a:pt x="288" y="253"/>
                      <a:pt x="288" y="251"/>
                    </a:cubicBezTo>
                    <a:cubicBezTo>
                      <a:pt x="288" y="246"/>
                      <a:pt x="288" y="241"/>
                      <a:pt x="288" y="236"/>
                    </a:cubicBezTo>
                    <a:cubicBezTo>
                      <a:pt x="288" y="226"/>
                      <a:pt x="288" y="216"/>
                      <a:pt x="288" y="206"/>
                    </a:cubicBezTo>
                    <a:cubicBezTo>
                      <a:pt x="287" y="195"/>
                      <a:pt x="287" y="185"/>
                      <a:pt x="287" y="174"/>
                    </a:cubicBezTo>
                    <a:cubicBezTo>
                      <a:pt x="286" y="163"/>
                      <a:pt x="285" y="152"/>
                      <a:pt x="283" y="141"/>
                    </a:cubicBezTo>
                    <a:cubicBezTo>
                      <a:pt x="284" y="142"/>
                      <a:pt x="284" y="142"/>
                      <a:pt x="284" y="142"/>
                    </a:cubicBezTo>
                    <a:cubicBezTo>
                      <a:pt x="259" y="147"/>
                      <a:pt x="233" y="154"/>
                      <a:pt x="205" y="160"/>
                    </a:cubicBezTo>
                    <a:cubicBezTo>
                      <a:pt x="189" y="164"/>
                      <a:pt x="173" y="167"/>
                      <a:pt x="157" y="171"/>
                    </a:cubicBezTo>
                    <a:cubicBezTo>
                      <a:pt x="156" y="171"/>
                      <a:pt x="156" y="171"/>
                      <a:pt x="156" y="171"/>
                    </a:cubicBezTo>
                    <a:cubicBezTo>
                      <a:pt x="156" y="170"/>
                      <a:pt x="156" y="170"/>
                      <a:pt x="156" y="170"/>
                    </a:cubicBezTo>
                    <a:cubicBezTo>
                      <a:pt x="149" y="133"/>
                      <a:pt x="142" y="97"/>
                      <a:pt x="136" y="65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88" y="79"/>
                      <a:pt x="45" y="85"/>
                      <a:pt x="11" y="88"/>
                    </a:cubicBezTo>
                    <a:cubicBezTo>
                      <a:pt x="10" y="88"/>
                      <a:pt x="10" y="88"/>
                      <a:pt x="10" y="88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7" y="60"/>
                      <a:pt x="4" y="38"/>
                      <a:pt x="2" y="23"/>
                    </a:cubicBezTo>
                    <a:cubicBezTo>
                      <a:pt x="1" y="16"/>
                      <a:pt x="1" y="10"/>
                      <a:pt x="0" y="6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4"/>
                      <a:pt x="1" y="6"/>
                    </a:cubicBezTo>
                    <a:cubicBezTo>
                      <a:pt x="1" y="10"/>
                      <a:pt x="2" y="16"/>
                      <a:pt x="3" y="23"/>
                    </a:cubicBezTo>
                    <a:cubicBezTo>
                      <a:pt x="5" y="38"/>
                      <a:pt x="8" y="60"/>
                      <a:pt x="11" y="87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45" y="83"/>
                      <a:pt x="88" y="77"/>
                      <a:pt x="136" y="64"/>
                    </a:cubicBezTo>
                    <a:cubicBezTo>
                      <a:pt x="137" y="63"/>
                      <a:pt x="137" y="63"/>
                      <a:pt x="137" y="63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44" y="97"/>
                      <a:pt x="151" y="133"/>
                      <a:pt x="158" y="170"/>
                    </a:cubicBezTo>
                    <a:cubicBezTo>
                      <a:pt x="157" y="169"/>
                      <a:pt x="157" y="169"/>
                      <a:pt x="157" y="169"/>
                    </a:cubicBezTo>
                    <a:cubicBezTo>
                      <a:pt x="172" y="165"/>
                      <a:pt x="189" y="162"/>
                      <a:pt x="205" y="158"/>
                    </a:cubicBezTo>
                    <a:cubicBezTo>
                      <a:pt x="232" y="152"/>
                      <a:pt x="259" y="145"/>
                      <a:pt x="284" y="140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40"/>
                      <a:pt x="285" y="140"/>
                      <a:pt x="285" y="140"/>
                    </a:cubicBezTo>
                    <a:cubicBezTo>
                      <a:pt x="287" y="152"/>
                      <a:pt x="288" y="163"/>
                      <a:pt x="289" y="174"/>
                    </a:cubicBezTo>
                    <a:cubicBezTo>
                      <a:pt x="289" y="185"/>
                      <a:pt x="289" y="195"/>
                      <a:pt x="290" y="206"/>
                    </a:cubicBezTo>
                    <a:cubicBezTo>
                      <a:pt x="290" y="216"/>
                      <a:pt x="290" y="226"/>
                      <a:pt x="290" y="236"/>
                    </a:cubicBezTo>
                    <a:cubicBezTo>
                      <a:pt x="290" y="241"/>
                      <a:pt x="289" y="246"/>
                      <a:pt x="289" y="251"/>
                    </a:cubicBezTo>
                    <a:cubicBezTo>
                      <a:pt x="289" y="253"/>
                      <a:pt x="289" y="256"/>
                      <a:pt x="289" y="258"/>
                    </a:cubicBezTo>
                    <a:cubicBezTo>
                      <a:pt x="289" y="262"/>
                      <a:pt x="289" y="262"/>
                      <a:pt x="289" y="262"/>
                    </a:cubicBezTo>
                    <a:cubicBezTo>
                      <a:pt x="290" y="263"/>
                      <a:pt x="290" y="263"/>
                      <a:pt x="290" y="263"/>
                    </a:cubicBezTo>
                    <a:cubicBezTo>
                      <a:pt x="290" y="264"/>
                      <a:pt x="290" y="264"/>
                      <a:pt x="290" y="264"/>
                    </a:cubicBezTo>
                    <a:cubicBezTo>
                      <a:pt x="290" y="264"/>
                      <a:pt x="290" y="264"/>
                      <a:pt x="290" y="264"/>
                    </a:cubicBezTo>
                    <a:cubicBezTo>
                      <a:pt x="290" y="264"/>
                      <a:pt x="290" y="264"/>
                      <a:pt x="289" y="264"/>
                    </a:cubicBezTo>
                    <a:cubicBezTo>
                      <a:pt x="289" y="265"/>
                      <a:pt x="289" y="265"/>
                      <a:pt x="289" y="265"/>
                    </a:cubicBezTo>
                    <a:cubicBezTo>
                      <a:pt x="289" y="264"/>
                      <a:pt x="289" y="264"/>
                      <a:pt x="289" y="264"/>
                    </a:cubicBezTo>
                    <a:cubicBezTo>
                      <a:pt x="288" y="264"/>
                      <a:pt x="288" y="264"/>
                      <a:pt x="288" y="264"/>
                    </a:cubicBezTo>
                    <a:cubicBezTo>
                      <a:pt x="288" y="264"/>
                      <a:pt x="288" y="264"/>
                      <a:pt x="288" y="264"/>
                    </a:cubicBezTo>
                    <a:cubicBezTo>
                      <a:pt x="289" y="264"/>
                      <a:pt x="289" y="264"/>
                      <a:pt x="289" y="264"/>
                    </a:cubicBezTo>
                    <a:cubicBezTo>
                      <a:pt x="322" y="253"/>
                      <a:pt x="352" y="244"/>
                      <a:pt x="376" y="236"/>
                    </a:cubicBezTo>
                    <a:cubicBezTo>
                      <a:pt x="376" y="236"/>
                      <a:pt x="376" y="236"/>
                      <a:pt x="376" y="236"/>
                    </a:cubicBezTo>
                    <a:cubicBezTo>
                      <a:pt x="377" y="236"/>
                      <a:pt x="377" y="236"/>
                      <a:pt x="377" y="236"/>
                    </a:cubicBezTo>
                    <a:cubicBezTo>
                      <a:pt x="383" y="259"/>
                      <a:pt x="388" y="277"/>
                      <a:pt x="392" y="289"/>
                    </a:cubicBezTo>
                    <a:cubicBezTo>
                      <a:pt x="393" y="296"/>
                      <a:pt x="395" y="300"/>
                      <a:pt x="396" y="304"/>
                    </a:cubicBezTo>
                    <a:cubicBezTo>
                      <a:pt x="396" y="305"/>
                      <a:pt x="396" y="306"/>
                      <a:pt x="397" y="307"/>
                    </a:cubicBezTo>
                    <a:cubicBezTo>
                      <a:pt x="397" y="308"/>
                      <a:pt x="397" y="309"/>
                      <a:pt x="397" y="309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5" name="Freeform 240">
                <a:extLst>
                  <a:ext uri="{FF2B5EF4-FFF2-40B4-BE49-F238E27FC236}">
                    <a16:creationId xmlns:a16="http://schemas.microsoft.com/office/drawing/2014/main" id="{47163062-53D2-48F3-A884-44C1D4422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2" y="3251"/>
                <a:ext cx="337" cy="236"/>
              </a:xfrm>
              <a:custGeom>
                <a:avLst/>
                <a:gdLst>
                  <a:gd name="T0" fmla="*/ 426 w 426"/>
                  <a:gd name="T1" fmla="*/ 298 h 298"/>
                  <a:gd name="T2" fmla="*/ 426 w 426"/>
                  <a:gd name="T3" fmla="*/ 297 h 298"/>
                  <a:gd name="T4" fmla="*/ 424 w 426"/>
                  <a:gd name="T5" fmla="*/ 294 h 298"/>
                  <a:gd name="T6" fmla="*/ 421 w 426"/>
                  <a:gd name="T7" fmla="*/ 283 h 298"/>
                  <a:gd name="T8" fmla="*/ 406 w 426"/>
                  <a:gd name="T9" fmla="*/ 241 h 298"/>
                  <a:gd name="T10" fmla="*/ 407 w 426"/>
                  <a:gd name="T11" fmla="*/ 242 h 298"/>
                  <a:gd name="T12" fmla="*/ 303 w 426"/>
                  <a:gd name="T13" fmla="*/ 269 h 298"/>
                  <a:gd name="T14" fmla="*/ 302 w 426"/>
                  <a:gd name="T15" fmla="*/ 270 h 298"/>
                  <a:gd name="T16" fmla="*/ 302 w 426"/>
                  <a:gd name="T17" fmla="*/ 269 h 298"/>
                  <a:gd name="T18" fmla="*/ 294 w 426"/>
                  <a:gd name="T19" fmla="*/ 208 h 298"/>
                  <a:gd name="T20" fmla="*/ 283 w 426"/>
                  <a:gd name="T21" fmla="*/ 140 h 298"/>
                  <a:gd name="T22" fmla="*/ 284 w 426"/>
                  <a:gd name="T23" fmla="*/ 141 h 298"/>
                  <a:gd name="T24" fmla="*/ 209 w 426"/>
                  <a:gd name="T25" fmla="*/ 158 h 298"/>
                  <a:gd name="T26" fmla="*/ 157 w 426"/>
                  <a:gd name="T27" fmla="*/ 170 h 298"/>
                  <a:gd name="T28" fmla="*/ 156 w 426"/>
                  <a:gd name="T29" fmla="*/ 171 h 298"/>
                  <a:gd name="T30" fmla="*/ 156 w 426"/>
                  <a:gd name="T31" fmla="*/ 170 h 298"/>
                  <a:gd name="T32" fmla="*/ 136 w 426"/>
                  <a:gd name="T33" fmla="*/ 64 h 298"/>
                  <a:gd name="T34" fmla="*/ 137 w 426"/>
                  <a:gd name="T35" fmla="*/ 65 h 298"/>
                  <a:gd name="T36" fmla="*/ 11 w 426"/>
                  <a:gd name="T37" fmla="*/ 87 h 298"/>
                  <a:gd name="T38" fmla="*/ 10 w 426"/>
                  <a:gd name="T39" fmla="*/ 87 h 298"/>
                  <a:gd name="T40" fmla="*/ 10 w 426"/>
                  <a:gd name="T41" fmla="*/ 86 h 298"/>
                  <a:gd name="T42" fmla="*/ 2 w 426"/>
                  <a:gd name="T43" fmla="*/ 23 h 298"/>
                  <a:gd name="T44" fmla="*/ 0 w 426"/>
                  <a:gd name="T45" fmla="*/ 6 h 298"/>
                  <a:gd name="T46" fmla="*/ 0 w 426"/>
                  <a:gd name="T47" fmla="*/ 1 h 298"/>
                  <a:gd name="T48" fmla="*/ 0 w 426"/>
                  <a:gd name="T49" fmla="*/ 0 h 298"/>
                  <a:gd name="T50" fmla="*/ 0 w 426"/>
                  <a:gd name="T51" fmla="*/ 1 h 298"/>
                  <a:gd name="T52" fmla="*/ 1 w 426"/>
                  <a:gd name="T53" fmla="*/ 6 h 298"/>
                  <a:gd name="T54" fmla="*/ 3 w 426"/>
                  <a:gd name="T55" fmla="*/ 22 h 298"/>
                  <a:gd name="T56" fmla="*/ 11 w 426"/>
                  <a:gd name="T57" fmla="*/ 86 h 298"/>
                  <a:gd name="T58" fmla="*/ 11 w 426"/>
                  <a:gd name="T59" fmla="*/ 86 h 298"/>
                  <a:gd name="T60" fmla="*/ 136 w 426"/>
                  <a:gd name="T61" fmla="*/ 63 h 298"/>
                  <a:gd name="T62" fmla="*/ 137 w 426"/>
                  <a:gd name="T63" fmla="*/ 63 h 298"/>
                  <a:gd name="T64" fmla="*/ 138 w 426"/>
                  <a:gd name="T65" fmla="*/ 64 h 298"/>
                  <a:gd name="T66" fmla="*/ 158 w 426"/>
                  <a:gd name="T67" fmla="*/ 169 h 298"/>
                  <a:gd name="T68" fmla="*/ 157 w 426"/>
                  <a:gd name="T69" fmla="*/ 168 h 298"/>
                  <a:gd name="T70" fmla="*/ 208 w 426"/>
                  <a:gd name="T71" fmla="*/ 156 h 298"/>
                  <a:gd name="T72" fmla="*/ 284 w 426"/>
                  <a:gd name="T73" fmla="*/ 139 h 298"/>
                  <a:gd name="T74" fmla="*/ 285 w 426"/>
                  <a:gd name="T75" fmla="*/ 139 h 298"/>
                  <a:gd name="T76" fmla="*/ 285 w 426"/>
                  <a:gd name="T77" fmla="*/ 140 h 298"/>
                  <a:gd name="T78" fmla="*/ 295 w 426"/>
                  <a:gd name="T79" fmla="*/ 207 h 298"/>
                  <a:gd name="T80" fmla="*/ 304 w 426"/>
                  <a:gd name="T81" fmla="*/ 268 h 298"/>
                  <a:gd name="T82" fmla="*/ 302 w 426"/>
                  <a:gd name="T83" fmla="*/ 268 h 298"/>
                  <a:gd name="T84" fmla="*/ 406 w 426"/>
                  <a:gd name="T85" fmla="*/ 241 h 298"/>
                  <a:gd name="T86" fmla="*/ 407 w 426"/>
                  <a:gd name="T87" fmla="*/ 241 h 298"/>
                  <a:gd name="T88" fmla="*/ 407 w 426"/>
                  <a:gd name="T89" fmla="*/ 241 h 298"/>
                  <a:gd name="T90" fmla="*/ 421 w 426"/>
                  <a:gd name="T91" fmla="*/ 283 h 298"/>
                  <a:gd name="T92" fmla="*/ 425 w 426"/>
                  <a:gd name="T93" fmla="*/ 294 h 298"/>
                  <a:gd name="T94" fmla="*/ 426 w 426"/>
                  <a:gd name="T95" fmla="*/ 297 h 298"/>
                  <a:gd name="T96" fmla="*/ 426 w 426"/>
                  <a:gd name="T97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6" h="298">
                    <a:moveTo>
                      <a:pt x="426" y="298"/>
                    </a:moveTo>
                    <a:cubicBezTo>
                      <a:pt x="426" y="298"/>
                      <a:pt x="426" y="298"/>
                      <a:pt x="426" y="297"/>
                    </a:cubicBezTo>
                    <a:cubicBezTo>
                      <a:pt x="425" y="297"/>
                      <a:pt x="425" y="296"/>
                      <a:pt x="424" y="294"/>
                    </a:cubicBezTo>
                    <a:cubicBezTo>
                      <a:pt x="424" y="292"/>
                      <a:pt x="422" y="288"/>
                      <a:pt x="421" y="283"/>
                    </a:cubicBezTo>
                    <a:cubicBezTo>
                      <a:pt x="417" y="274"/>
                      <a:pt x="412" y="259"/>
                      <a:pt x="406" y="241"/>
                    </a:cubicBezTo>
                    <a:cubicBezTo>
                      <a:pt x="407" y="242"/>
                      <a:pt x="407" y="242"/>
                      <a:pt x="407" y="242"/>
                    </a:cubicBezTo>
                    <a:cubicBezTo>
                      <a:pt x="380" y="249"/>
                      <a:pt x="344" y="258"/>
                      <a:pt x="303" y="269"/>
                    </a:cubicBezTo>
                    <a:cubicBezTo>
                      <a:pt x="302" y="270"/>
                      <a:pt x="302" y="270"/>
                      <a:pt x="302" y="270"/>
                    </a:cubicBezTo>
                    <a:cubicBezTo>
                      <a:pt x="302" y="269"/>
                      <a:pt x="302" y="269"/>
                      <a:pt x="302" y="269"/>
                    </a:cubicBezTo>
                    <a:cubicBezTo>
                      <a:pt x="299" y="250"/>
                      <a:pt x="297" y="229"/>
                      <a:pt x="294" y="208"/>
                    </a:cubicBezTo>
                    <a:cubicBezTo>
                      <a:pt x="290" y="186"/>
                      <a:pt x="287" y="163"/>
                      <a:pt x="283" y="140"/>
                    </a:cubicBezTo>
                    <a:cubicBezTo>
                      <a:pt x="284" y="141"/>
                      <a:pt x="284" y="141"/>
                      <a:pt x="284" y="141"/>
                    </a:cubicBezTo>
                    <a:cubicBezTo>
                      <a:pt x="260" y="147"/>
                      <a:pt x="235" y="152"/>
                      <a:pt x="209" y="158"/>
                    </a:cubicBezTo>
                    <a:cubicBezTo>
                      <a:pt x="191" y="163"/>
                      <a:pt x="174" y="166"/>
                      <a:pt x="157" y="170"/>
                    </a:cubicBezTo>
                    <a:cubicBezTo>
                      <a:pt x="156" y="171"/>
                      <a:pt x="156" y="171"/>
                      <a:pt x="156" y="171"/>
                    </a:cubicBezTo>
                    <a:cubicBezTo>
                      <a:pt x="156" y="170"/>
                      <a:pt x="156" y="170"/>
                      <a:pt x="156" y="170"/>
                    </a:cubicBezTo>
                    <a:cubicBezTo>
                      <a:pt x="149" y="132"/>
                      <a:pt x="142" y="97"/>
                      <a:pt x="136" y="64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88" y="78"/>
                      <a:pt x="45" y="84"/>
                      <a:pt x="11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10" y="86"/>
                      <a:pt x="10" y="86"/>
                      <a:pt x="10" y="86"/>
                    </a:cubicBezTo>
                    <a:cubicBezTo>
                      <a:pt x="7" y="59"/>
                      <a:pt x="4" y="37"/>
                      <a:pt x="2" y="23"/>
                    </a:cubicBezTo>
                    <a:cubicBezTo>
                      <a:pt x="1" y="15"/>
                      <a:pt x="1" y="9"/>
                      <a:pt x="0" y="6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4"/>
                      <a:pt x="1" y="6"/>
                    </a:cubicBezTo>
                    <a:cubicBezTo>
                      <a:pt x="1" y="9"/>
                      <a:pt x="2" y="15"/>
                      <a:pt x="3" y="22"/>
                    </a:cubicBezTo>
                    <a:cubicBezTo>
                      <a:pt x="5" y="37"/>
                      <a:pt x="8" y="59"/>
                      <a:pt x="11" y="86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45" y="82"/>
                      <a:pt x="88" y="76"/>
                      <a:pt x="136" y="63"/>
                    </a:cubicBezTo>
                    <a:cubicBezTo>
                      <a:pt x="137" y="63"/>
                      <a:pt x="137" y="63"/>
                      <a:pt x="137" y="63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44" y="96"/>
                      <a:pt x="151" y="132"/>
                      <a:pt x="158" y="169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173" y="164"/>
                      <a:pt x="191" y="160"/>
                      <a:pt x="208" y="156"/>
                    </a:cubicBezTo>
                    <a:cubicBezTo>
                      <a:pt x="234" y="150"/>
                      <a:pt x="259" y="145"/>
                      <a:pt x="284" y="139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5" y="140"/>
                      <a:pt x="285" y="140"/>
                      <a:pt x="285" y="140"/>
                    </a:cubicBezTo>
                    <a:cubicBezTo>
                      <a:pt x="289" y="163"/>
                      <a:pt x="292" y="186"/>
                      <a:pt x="295" y="207"/>
                    </a:cubicBezTo>
                    <a:cubicBezTo>
                      <a:pt x="298" y="229"/>
                      <a:pt x="301" y="249"/>
                      <a:pt x="304" y="268"/>
                    </a:cubicBezTo>
                    <a:cubicBezTo>
                      <a:pt x="302" y="268"/>
                      <a:pt x="302" y="268"/>
                      <a:pt x="302" y="268"/>
                    </a:cubicBezTo>
                    <a:cubicBezTo>
                      <a:pt x="344" y="257"/>
                      <a:pt x="380" y="248"/>
                      <a:pt x="406" y="241"/>
                    </a:cubicBezTo>
                    <a:cubicBezTo>
                      <a:pt x="407" y="241"/>
                      <a:pt x="407" y="241"/>
                      <a:pt x="407" y="241"/>
                    </a:cubicBezTo>
                    <a:cubicBezTo>
                      <a:pt x="407" y="241"/>
                      <a:pt x="407" y="241"/>
                      <a:pt x="407" y="241"/>
                    </a:cubicBezTo>
                    <a:cubicBezTo>
                      <a:pt x="413" y="259"/>
                      <a:pt x="418" y="273"/>
                      <a:pt x="421" y="283"/>
                    </a:cubicBezTo>
                    <a:cubicBezTo>
                      <a:pt x="423" y="288"/>
                      <a:pt x="424" y="292"/>
                      <a:pt x="425" y="294"/>
                    </a:cubicBezTo>
                    <a:cubicBezTo>
                      <a:pt x="425" y="296"/>
                      <a:pt x="425" y="297"/>
                      <a:pt x="426" y="297"/>
                    </a:cubicBezTo>
                    <a:cubicBezTo>
                      <a:pt x="426" y="298"/>
                      <a:pt x="426" y="298"/>
                      <a:pt x="426" y="298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6" name="Freeform 241">
                <a:extLst>
                  <a:ext uri="{FF2B5EF4-FFF2-40B4-BE49-F238E27FC236}">
                    <a16:creationId xmlns:a16="http://schemas.microsoft.com/office/drawing/2014/main" id="{752E01AB-E1F2-4A25-BC02-57D6A1B88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" y="3312"/>
                <a:ext cx="333" cy="243"/>
              </a:xfrm>
              <a:custGeom>
                <a:avLst/>
                <a:gdLst>
                  <a:gd name="T0" fmla="*/ 417 w 422"/>
                  <a:gd name="T1" fmla="*/ 307 h 307"/>
                  <a:gd name="T2" fmla="*/ 417 w 422"/>
                  <a:gd name="T3" fmla="*/ 304 h 307"/>
                  <a:gd name="T4" fmla="*/ 418 w 422"/>
                  <a:gd name="T5" fmla="*/ 294 h 307"/>
                  <a:gd name="T6" fmla="*/ 421 w 422"/>
                  <a:gd name="T7" fmla="*/ 258 h 307"/>
                  <a:gd name="T8" fmla="*/ 421 w 422"/>
                  <a:gd name="T9" fmla="*/ 258 h 307"/>
                  <a:gd name="T10" fmla="*/ 314 w 422"/>
                  <a:gd name="T11" fmla="*/ 294 h 307"/>
                  <a:gd name="T12" fmla="*/ 313 w 422"/>
                  <a:gd name="T13" fmla="*/ 294 h 307"/>
                  <a:gd name="T14" fmla="*/ 313 w 422"/>
                  <a:gd name="T15" fmla="*/ 293 h 307"/>
                  <a:gd name="T16" fmla="*/ 284 w 422"/>
                  <a:gd name="T17" fmla="*/ 141 h 307"/>
                  <a:gd name="T18" fmla="*/ 285 w 422"/>
                  <a:gd name="T19" fmla="*/ 142 h 307"/>
                  <a:gd name="T20" fmla="*/ 219 w 422"/>
                  <a:gd name="T21" fmla="*/ 157 h 307"/>
                  <a:gd name="T22" fmla="*/ 158 w 422"/>
                  <a:gd name="T23" fmla="*/ 171 h 307"/>
                  <a:gd name="T24" fmla="*/ 157 w 422"/>
                  <a:gd name="T25" fmla="*/ 171 h 307"/>
                  <a:gd name="T26" fmla="*/ 156 w 422"/>
                  <a:gd name="T27" fmla="*/ 170 h 307"/>
                  <a:gd name="T28" fmla="*/ 136 w 422"/>
                  <a:gd name="T29" fmla="*/ 65 h 307"/>
                  <a:gd name="T30" fmla="*/ 137 w 422"/>
                  <a:gd name="T31" fmla="*/ 66 h 307"/>
                  <a:gd name="T32" fmla="*/ 11 w 422"/>
                  <a:gd name="T33" fmla="*/ 88 h 307"/>
                  <a:gd name="T34" fmla="*/ 11 w 422"/>
                  <a:gd name="T35" fmla="*/ 88 h 307"/>
                  <a:gd name="T36" fmla="*/ 10 w 422"/>
                  <a:gd name="T37" fmla="*/ 87 h 307"/>
                  <a:gd name="T38" fmla="*/ 3 w 422"/>
                  <a:gd name="T39" fmla="*/ 23 h 307"/>
                  <a:gd name="T40" fmla="*/ 1 w 422"/>
                  <a:gd name="T41" fmla="*/ 6 h 307"/>
                  <a:gd name="T42" fmla="*/ 0 w 422"/>
                  <a:gd name="T43" fmla="*/ 2 h 307"/>
                  <a:gd name="T44" fmla="*/ 0 w 422"/>
                  <a:gd name="T45" fmla="*/ 0 h 307"/>
                  <a:gd name="T46" fmla="*/ 0 w 422"/>
                  <a:gd name="T47" fmla="*/ 2 h 307"/>
                  <a:gd name="T48" fmla="*/ 1 w 422"/>
                  <a:gd name="T49" fmla="*/ 6 h 307"/>
                  <a:gd name="T50" fmla="*/ 3 w 422"/>
                  <a:gd name="T51" fmla="*/ 23 h 307"/>
                  <a:gd name="T52" fmla="*/ 12 w 422"/>
                  <a:gd name="T53" fmla="*/ 87 h 307"/>
                  <a:gd name="T54" fmla="*/ 11 w 422"/>
                  <a:gd name="T55" fmla="*/ 86 h 307"/>
                  <a:gd name="T56" fmla="*/ 137 w 422"/>
                  <a:gd name="T57" fmla="*/ 64 h 307"/>
                  <a:gd name="T58" fmla="*/ 138 w 422"/>
                  <a:gd name="T59" fmla="*/ 63 h 307"/>
                  <a:gd name="T60" fmla="*/ 138 w 422"/>
                  <a:gd name="T61" fmla="*/ 64 h 307"/>
                  <a:gd name="T62" fmla="*/ 158 w 422"/>
                  <a:gd name="T63" fmla="*/ 170 h 307"/>
                  <a:gd name="T64" fmla="*/ 157 w 422"/>
                  <a:gd name="T65" fmla="*/ 169 h 307"/>
                  <a:gd name="T66" fmla="*/ 219 w 422"/>
                  <a:gd name="T67" fmla="*/ 155 h 307"/>
                  <a:gd name="T68" fmla="*/ 284 w 422"/>
                  <a:gd name="T69" fmla="*/ 140 h 307"/>
                  <a:gd name="T70" fmla="*/ 285 w 422"/>
                  <a:gd name="T71" fmla="*/ 139 h 307"/>
                  <a:gd name="T72" fmla="*/ 286 w 422"/>
                  <a:gd name="T73" fmla="*/ 140 h 307"/>
                  <a:gd name="T74" fmla="*/ 315 w 422"/>
                  <a:gd name="T75" fmla="*/ 293 h 307"/>
                  <a:gd name="T76" fmla="*/ 314 w 422"/>
                  <a:gd name="T77" fmla="*/ 292 h 307"/>
                  <a:gd name="T78" fmla="*/ 421 w 422"/>
                  <a:gd name="T79" fmla="*/ 257 h 307"/>
                  <a:gd name="T80" fmla="*/ 422 w 422"/>
                  <a:gd name="T81" fmla="*/ 257 h 307"/>
                  <a:gd name="T82" fmla="*/ 422 w 422"/>
                  <a:gd name="T83" fmla="*/ 258 h 307"/>
                  <a:gd name="T84" fmla="*/ 418 w 422"/>
                  <a:gd name="T85" fmla="*/ 295 h 307"/>
                  <a:gd name="T86" fmla="*/ 417 w 422"/>
                  <a:gd name="T87" fmla="*/ 304 h 307"/>
                  <a:gd name="T88" fmla="*/ 417 w 422"/>
                  <a:gd name="T89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2" h="307">
                    <a:moveTo>
                      <a:pt x="417" y="307"/>
                    </a:moveTo>
                    <a:cubicBezTo>
                      <a:pt x="417" y="307"/>
                      <a:pt x="417" y="306"/>
                      <a:pt x="417" y="304"/>
                    </a:cubicBezTo>
                    <a:cubicBezTo>
                      <a:pt x="417" y="302"/>
                      <a:pt x="417" y="299"/>
                      <a:pt x="418" y="294"/>
                    </a:cubicBezTo>
                    <a:cubicBezTo>
                      <a:pt x="418" y="286"/>
                      <a:pt x="419" y="273"/>
                      <a:pt x="421" y="258"/>
                    </a:cubicBezTo>
                    <a:cubicBezTo>
                      <a:pt x="421" y="258"/>
                      <a:pt x="421" y="258"/>
                      <a:pt x="421" y="258"/>
                    </a:cubicBezTo>
                    <a:cubicBezTo>
                      <a:pt x="395" y="267"/>
                      <a:pt x="358" y="279"/>
                      <a:pt x="314" y="294"/>
                    </a:cubicBezTo>
                    <a:cubicBezTo>
                      <a:pt x="313" y="294"/>
                      <a:pt x="313" y="294"/>
                      <a:pt x="313" y="294"/>
                    </a:cubicBezTo>
                    <a:cubicBezTo>
                      <a:pt x="313" y="293"/>
                      <a:pt x="313" y="293"/>
                      <a:pt x="313" y="293"/>
                    </a:cubicBezTo>
                    <a:cubicBezTo>
                      <a:pt x="304" y="249"/>
                      <a:pt x="294" y="197"/>
                      <a:pt x="284" y="141"/>
                    </a:cubicBezTo>
                    <a:cubicBezTo>
                      <a:pt x="285" y="142"/>
                      <a:pt x="285" y="142"/>
                      <a:pt x="285" y="142"/>
                    </a:cubicBezTo>
                    <a:cubicBezTo>
                      <a:pt x="264" y="147"/>
                      <a:pt x="242" y="152"/>
                      <a:pt x="219" y="157"/>
                    </a:cubicBezTo>
                    <a:cubicBezTo>
                      <a:pt x="198" y="162"/>
                      <a:pt x="178" y="167"/>
                      <a:pt x="158" y="171"/>
                    </a:cubicBezTo>
                    <a:cubicBezTo>
                      <a:pt x="157" y="171"/>
                      <a:pt x="157" y="171"/>
                      <a:pt x="157" y="171"/>
                    </a:cubicBezTo>
                    <a:cubicBezTo>
                      <a:pt x="156" y="170"/>
                      <a:pt x="156" y="170"/>
                      <a:pt x="156" y="170"/>
                    </a:cubicBezTo>
                    <a:cubicBezTo>
                      <a:pt x="149" y="133"/>
                      <a:pt x="142" y="98"/>
                      <a:pt x="136" y="65"/>
                    </a:cubicBezTo>
                    <a:cubicBezTo>
                      <a:pt x="137" y="66"/>
                      <a:pt x="137" y="66"/>
                      <a:pt x="137" y="66"/>
                    </a:cubicBezTo>
                    <a:cubicBezTo>
                      <a:pt x="89" y="79"/>
                      <a:pt x="45" y="85"/>
                      <a:pt x="11" y="88"/>
                    </a:cubicBezTo>
                    <a:cubicBezTo>
                      <a:pt x="11" y="88"/>
                      <a:pt x="11" y="88"/>
                      <a:pt x="11" y="88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7" y="60"/>
                      <a:pt x="5" y="38"/>
                      <a:pt x="3" y="23"/>
                    </a:cubicBezTo>
                    <a:cubicBezTo>
                      <a:pt x="2" y="16"/>
                      <a:pt x="1" y="10"/>
                      <a:pt x="1" y="6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1" y="3"/>
                      <a:pt x="1" y="4"/>
                      <a:pt x="1" y="6"/>
                    </a:cubicBezTo>
                    <a:cubicBezTo>
                      <a:pt x="2" y="10"/>
                      <a:pt x="2" y="16"/>
                      <a:pt x="3" y="23"/>
                    </a:cubicBezTo>
                    <a:cubicBezTo>
                      <a:pt x="5" y="38"/>
                      <a:pt x="8" y="60"/>
                      <a:pt x="12" y="87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45" y="83"/>
                      <a:pt x="89" y="77"/>
                      <a:pt x="137" y="64"/>
                    </a:cubicBezTo>
                    <a:cubicBezTo>
                      <a:pt x="138" y="63"/>
                      <a:pt x="138" y="63"/>
                      <a:pt x="138" y="63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44" y="97"/>
                      <a:pt x="151" y="133"/>
                      <a:pt x="158" y="170"/>
                    </a:cubicBezTo>
                    <a:cubicBezTo>
                      <a:pt x="157" y="169"/>
                      <a:pt x="157" y="169"/>
                      <a:pt x="157" y="169"/>
                    </a:cubicBezTo>
                    <a:cubicBezTo>
                      <a:pt x="177" y="165"/>
                      <a:pt x="198" y="160"/>
                      <a:pt x="219" y="155"/>
                    </a:cubicBezTo>
                    <a:cubicBezTo>
                      <a:pt x="241" y="150"/>
                      <a:pt x="263" y="145"/>
                      <a:pt x="284" y="140"/>
                    </a:cubicBezTo>
                    <a:cubicBezTo>
                      <a:pt x="285" y="139"/>
                      <a:pt x="285" y="139"/>
                      <a:pt x="285" y="139"/>
                    </a:cubicBezTo>
                    <a:cubicBezTo>
                      <a:pt x="286" y="140"/>
                      <a:pt x="286" y="140"/>
                      <a:pt x="286" y="140"/>
                    </a:cubicBezTo>
                    <a:cubicBezTo>
                      <a:pt x="296" y="197"/>
                      <a:pt x="306" y="249"/>
                      <a:pt x="315" y="293"/>
                    </a:cubicBezTo>
                    <a:cubicBezTo>
                      <a:pt x="314" y="292"/>
                      <a:pt x="314" y="292"/>
                      <a:pt x="314" y="292"/>
                    </a:cubicBezTo>
                    <a:cubicBezTo>
                      <a:pt x="358" y="278"/>
                      <a:pt x="395" y="266"/>
                      <a:pt x="421" y="257"/>
                    </a:cubicBezTo>
                    <a:cubicBezTo>
                      <a:pt x="422" y="257"/>
                      <a:pt x="422" y="257"/>
                      <a:pt x="422" y="257"/>
                    </a:cubicBezTo>
                    <a:cubicBezTo>
                      <a:pt x="422" y="258"/>
                      <a:pt x="422" y="258"/>
                      <a:pt x="422" y="258"/>
                    </a:cubicBezTo>
                    <a:cubicBezTo>
                      <a:pt x="420" y="274"/>
                      <a:pt x="419" y="286"/>
                      <a:pt x="418" y="295"/>
                    </a:cubicBezTo>
                    <a:cubicBezTo>
                      <a:pt x="418" y="299"/>
                      <a:pt x="417" y="302"/>
                      <a:pt x="417" y="304"/>
                    </a:cubicBezTo>
                    <a:cubicBezTo>
                      <a:pt x="417" y="306"/>
                      <a:pt x="417" y="307"/>
                      <a:pt x="417" y="307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7" name="Freeform 242">
                <a:extLst>
                  <a:ext uri="{FF2B5EF4-FFF2-40B4-BE49-F238E27FC236}">
                    <a16:creationId xmlns:a16="http://schemas.microsoft.com/office/drawing/2014/main" id="{9BDE15CE-138E-4A2B-8CCE-6E984BC26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6" y="3379"/>
                <a:ext cx="255" cy="241"/>
              </a:xfrm>
              <a:custGeom>
                <a:avLst/>
                <a:gdLst>
                  <a:gd name="T0" fmla="*/ 323 w 323"/>
                  <a:gd name="T1" fmla="*/ 305 h 305"/>
                  <a:gd name="T2" fmla="*/ 322 w 323"/>
                  <a:gd name="T3" fmla="*/ 304 h 305"/>
                  <a:gd name="T4" fmla="*/ 322 w 323"/>
                  <a:gd name="T5" fmla="*/ 302 h 305"/>
                  <a:gd name="T6" fmla="*/ 319 w 323"/>
                  <a:gd name="T7" fmla="*/ 293 h 305"/>
                  <a:gd name="T8" fmla="*/ 311 w 323"/>
                  <a:gd name="T9" fmla="*/ 260 h 305"/>
                  <a:gd name="T10" fmla="*/ 299 w 323"/>
                  <a:gd name="T11" fmla="*/ 207 h 305"/>
                  <a:gd name="T12" fmla="*/ 284 w 323"/>
                  <a:gd name="T13" fmla="*/ 140 h 305"/>
                  <a:gd name="T14" fmla="*/ 285 w 323"/>
                  <a:gd name="T15" fmla="*/ 141 h 305"/>
                  <a:gd name="T16" fmla="*/ 158 w 323"/>
                  <a:gd name="T17" fmla="*/ 170 h 305"/>
                  <a:gd name="T18" fmla="*/ 157 w 323"/>
                  <a:gd name="T19" fmla="*/ 170 h 305"/>
                  <a:gd name="T20" fmla="*/ 157 w 323"/>
                  <a:gd name="T21" fmla="*/ 169 h 305"/>
                  <a:gd name="T22" fmla="*/ 155 w 323"/>
                  <a:gd name="T23" fmla="*/ 158 h 305"/>
                  <a:gd name="T24" fmla="*/ 137 w 323"/>
                  <a:gd name="T25" fmla="*/ 64 h 305"/>
                  <a:gd name="T26" fmla="*/ 138 w 323"/>
                  <a:gd name="T27" fmla="*/ 65 h 305"/>
                  <a:gd name="T28" fmla="*/ 12 w 323"/>
                  <a:gd name="T29" fmla="*/ 87 h 305"/>
                  <a:gd name="T30" fmla="*/ 11 w 323"/>
                  <a:gd name="T31" fmla="*/ 87 h 305"/>
                  <a:gd name="T32" fmla="*/ 11 w 323"/>
                  <a:gd name="T33" fmla="*/ 86 h 305"/>
                  <a:gd name="T34" fmla="*/ 3 w 323"/>
                  <a:gd name="T35" fmla="*/ 23 h 305"/>
                  <a:gd name="T36" fmla="*/ 1 w 323"/>
                  <a:gd name="T37" fmla="*/ 6 h 305"/>
                  <a:gd name="T38" fmla="*/ 1 w 323"/>
                  <a:gd name="T39" fmla="*/ 1 h 305"/>
                  <a:gd name="T40" fmla="*/ 0 w 323"/>
                  <a:gd name="T41" fmla="*/ 0 h 305"/>
                  <a:gd name="T42" fmla="*/ 1 w 323"/>
                  <a:gd name="T43" fmla="*/ 1 h 305"/>
                  <a:gd name="T44" fmla="*/ 1 w 323"/>
                  <a:gd name="T45" fmla="*/ 5 h 305"/>
                  <a:gd name="T46" fmla="*/ 4 w 323"/>
                  <a:gd name="T47" fmla="*/ 23 h 305"/>
                  <a:gd name="T48" fmla="*/ 12 w 323"/>
                  <a:gd name="T49" fmla="*/ 86 h 305"/>
                  <a:gd name="T50" fmla="*/ 11 w 323"/>
                  <a:gd name="T51" fmla="*/ 85 h 305"/>
                  <a:gd name="T52" fmla="*/ 137 w 323"/>
                  <a:gd name="T53" fmla="*/ 63 h 305"/>
                  <a:gd name="T54" fmla="*/ 138 w 323"/>
                  <a:gd name="T55" fmla="*/ 62 h 305"/>
                  <a:gd name="T56" fmla="*/ 138 w 323"/>
                  <a:gd name="T57" fmla="*/ 64 h 305"/>
                  <a:gd name="T58" fmla="*/ 157 w 323"/>
                  <a:gd name="T59" fmla="*/ 158 h 305"/>
                  <a:gd name="T60" fmla="*/ 159 w 323"/>
                  <a:gd name="T61" fmla="*/ 169 h 305"/>
                  <a:gd name="T62" fmla="*/ 157 w 323"/>
                  <a:gd name="T63" fmla="*/ 168 h 305"/>
                  <a:gd name="T64" fmla="*/ 285 w 323"/>
                  <a:gd name="T65" fmla="*/ 139 h 305"/>
                  <a:gd name="T66" fmla="*/ 286 w 323"/>
                  <a:gd name="T67" fmla="*/ 139 h 305"/>
                  <a:gd name="T68" fmla="*/ 286 w 323"/>
                  <a:gd name="T69" fmla="*/ 140 h 305"/>
                  <a:gd name="T70" fmla="*/ 300 w 323"/>
                  <a:gd name="T71" fmla="*/ 207 h 305"/>
                  <a:gd name="T72" fmla="*/ 312 w 323"/>
                  <a:gd name="T73" fmla="*/ 259 h 305"/>
                  <a:gd name="T74" fmla="*/ 320 w 323"/>
                  <a:gd name="T75" fmla="*/ 293 h 305"/>
                  <a:gd name="T76" fmla="*/ 322 w 323"/>
                  <a:gd name="T77" fmla="*/ 302 h 305"/>
                  <a:gd name="T78" fmla="*/ 322 w 323"/>
                  <a:gd name="T79" fmla="*/ 304 h 305"/>
                  <a:gd name="T80" fmla="*/ 323 w 323"/>
                  <a:gd name="T81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23" h="305">
                    <a:moveTo>
                      <a:pt x="323" y="305"/>
                    </a:moveTo>
                    <a:cubicBezTo>
                      <a:pt x="323" y="305"/>
                      <a:pt x="322" y="305"/>
                      <a:pt x="322" y="304"/>
                    </a:cubicBezTo>
                    <a:cubicBezTo>
                      <a:pt x="322" y="304"/>
                      <a:pt x="322" y="303"/>
                      <a:pt x="322" y="302"/>
                    </a:cubicBezTo>
                    <a:cubicBezTo>
                      <a:pt x="321" y="300"/>
                      <a:pt x="320" y="297"/>
                      <a:pt x="319" y="293"/>
                    </a:cubicBezTo>
                    <a:cubicBezTo>
                      <a:pt x="317" y="285"/>
                      <a:pt x="315" y="274"/>
                      <a:pt x="311" y="260"/>
                    </a:cubicBezTo>
                    <a:cubicBezTo>
                      <a:pt x="308" y="245"/>
                      <a:pt x="304" y="228"/>
                      <a:pt x="299" y="207"/>
                    </a:cubicBezTo>
                    <a:cubicBezTo>
                      <a:pt x="294" y="187"/>
                      <a:pt x="289" y="165"/>
                      <a:pt x="284" y="140"/>
                    </a:cubicBezTo>
                    <a:cubicBezTo>
                      <a:pt x="285" y="141"/>
                      <a:pt x="285" y="141"/>
                      <a:pt x="285" y="141"/>
                    </a:cubicBezTo>
                    <a:cubicBezTo>
                      <a:pt x="247" y="149"/>
                      <a:pt x="204" y="160"/>
                      <a:pt x="158" y="170"/>
                    </a:cubicBezTo>
                    <a:cubicBezTo>
                      <a:pt x="157" y="170"/>
                      <a:pt x="157" y="170"/>
                      <a:pt x="157" y="170"/>
                    </a:cubicBezTo>
                    <a:cubicBezTo>
                      <a:pt x="157" y="169"/>
                      <a:pt x="157" y="169"/>
                      <a:pt x="157" y="169"/>
                    </a:cubicBezTo>
                    <a:cubicBezTo>
                      <a:pt x="156" y="166"/>
                      <a:pt x="155" y="162"/>
                      <a:pt x="155" y="158"/>
                    </a:cubicBezTo>
                    <a:cubicBezTo>
                      <a:pt x="148" y="125"/>
                      <a:pt x="142" y="94"/>
                      <a:pt x="137" y="64"/>
                    </a:cubicBezTo>
                    <a:cubicBezTo>
                      <a:pt x="138" y="65"/>
                      <a:pt x="138" y="65"/>
                      <a:pt x="138" y="65"/>
                    </a:cubicBezTo>
                    <a:cubicBezTo>
                      <a:pt x="90" y="78"/>
                      <a:pt x="46" y="84"/>
                      <a:pt x="12" y="87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11" y="86"/>
                      <a:pt x="11" y="86"/>
                      <a:pt x="11" y="86"/>
                    </a:cubicBezTo>
                    <a:cubicBezTo>
                      <a:pt x="7" y="59"/>
                      <a:pt x="5" y="38"/>
                      <a:pt x="3" y="23"/>
                    </a:cubicBezTo>
                    <a:cubicBezTo>
                      <a:pt x="2" y="15"/>
                      <a:pt x="2" y="10"/>
                      <a:pt x="1" y="6"/>
                    </a:cubicBezTo>
                    <a:cubicBezTo>
                      <a:pt x="1" y="4"/>
                      <a:pt x="1" y="2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2"/>
                      <a:pt x="1" y="4"/>
                      <a:pt x="1" y="5"/>
                    </a:cubicBezTo>
                    <a:cubicBezTo>
                      <a:pt x="2" y="9"/>
                      <a:pt x="3" y="15"/>
                      <a:pt x="4" y="23"/>
                    </a:cubicBezTo>
                    <a:cubicBezTo>
                      <a:pt x="6" y="38"/>
                      <a:pt x="9" y="59"/>
                      <a:pt x="12" y="86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46" y="82"/>
                      <a:pt x="90" y="76"/>
                      <a:pt x="137" y="63"/>
                    </a:cubicBezTo>
                    <a:cubicBezTo>
                      <a:pt x="138" y="62"/>
                      <a:pt x="138" y="62"/>
                      <a:pt x="138" y="62"/>
                    </a:cubicBezTo>
                    <a:cubicBezTo>
                      <a:pt x="138" y="64"/>
                      <a:pt x="138" y="64"/>
                      <a:pt x="138" y="64"/>
                    </a:cubicBezTo>
                    <a:cubicBezTo>
                      <a:pt x="144" y="93"/>
                      <a:pt x="150" y="125"/>
                      <a:pt x="157" y="158"/>
                    </a:cubicBezTo>
                    <a:cubicBezTo>
                      <a:pt x="157" y="162"/>
                      <a:pt x="158" y="166"/>
                      <a:pt x="159" y="169"/>
                    </a:cubicBezTo>
                    <a:cubicBezTo>
                      <a:pt x="157" y="168"/>
                      <a:pt x="157" y="168"/>
                      <a:pt x="157" y="168"/>
                    </a:cubicBezTo>
                    <a:cubicBezTo>
                      <a:pt x="203" y="158"/>
                      <a:pt x="247" y="148"/>
                      <a:pt x="285" y="139"/>
                    </a:cubicBezTo>
                    <a:cubicBezTo>
                      <a:pt x="286" y="139"/>
                      <a:pt x="286" y="139"/>
                      <a:pt x="286" y="139"/>
                    </a:cubicBezTo>
                    <a:cubicBezTo>
                      <a:pt x="286" y="140"/>
                      <a:pt x="286" y="140"/>
                      <a:pt x="286" y="140"/>
                    </a:cubicBezTo>
                    <a:cubicBezTo>
                      <a:pt x="291" y="164"/>
                      <a:pt x="296" y="187"/>
                      <a:pt x="300" y="207"/>
                    </a:cubicBezTo>
                    <a:cubicBezTo>
                      <a:pt x="305" y="227"/>
                      <a:pt x="309" y="245"/>
                      <a:pt x="312" y="259"/>
                    </a:cubicBezTo>
                    <a:cubicBezTo>
                      <a:pt x="316" y="274"/>
                      <a:pt x="318" y="285"/>
                      <a:pt x="320" y="293"/>
                    </a:cubicBezTo>
                    <a:cubicBezTo>
                      <a:pt x="321" y="297"/>
                      <a:pt x="321" y="300"/>
                      <a:pt x="322" y="302"/>
                    </a:cubicBezTo>
                    <a:cubicBezTo>
                      <a:pt x="322" y="303"/>
                      <a:pt x="322" y="304"/>
                      <a:pt x="322" y="304"/>
                    </a:cubicBezTo>
                    <a:cubicBezTo>
                      <a:pt x="323" y="305"/>
                      <a:pt x="323" y="305"/>
                      <a:pt x="323" y="305"/>
                    </a:cubicBezTo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8" name="Freeform 243">
                <a:extLst>
                  <a:ext uri="{FF2B5EF4-FFF2-40B4-BE49-F238E27FC236}">
                    <a16:creationId xmlns:a16="http://schemas.microsoft.com/office/drawing/2014/main" id="{965A2C8E-A1A4-4CD4-90C6-F64B483EC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9" y="3550"/>
                <a:ext cx="88" cy="59"/>
              </a:xfrm>
              <a:custGeom>
                <a:avLst/>
                <a:gdLst>
                  <a:gd name="T0" fmla="*/ 112 w 112"/>
                  <a:gd name="T1" fmla="*/ 75 h 75"/>
                  <a:gd name="T2" fmla="*/ 111 w 112"/>
                  <a:gd name="T3" fmla="*/ 69 h 75"/>
                  <a:gd name="T4" fmla="*/ 107 w 112"/>
                  <a:gd name="T5" fmla="*/ 54 h 75"/>
                  <a:gd name="T6" fmla="*/ 96 w 112"/>
                  <a:gd name="T7" fmla="*/ 2 h 75"/>
                  <a:gd name="T8" fmla="*/ 97 w 112"/>
                  <a:gd name="T9" fmla="*/ 3 h 75"/>
                  <a:gd name="T10" fmla="*/ 86 w 112"/>
                  <a:gd name="T11" fmla="*/ 5 h 75"/>
                  <a:gd name="T12" fmla="*/ 25 w 112"/>
                  <a:gd name="T13" fmla="*/ 19 h 75"/>
                  <a:gd name="T14" fmla="*/ 7 w 112"/>
                  <a:gd name="T15" fmla="*/ 23 h 75"/>
                  <a:gd name="T16" fmla="*/ 0 w 112"/>
                  <a:gd name="T17" fmla="*/ 24 h 75"/>
                  <a:gd name="T18" fmla="*/ 7 w 112"/>
                  <a:gd name="T19" fmla="*/ 22 h 75"/>
                  <a:gd name="T20" fmla="*/ 25 w 112"/>
                  <a:gd name="T21" fmla="*/ 18 h 75"/>
                  <a:gd name="T22" fmla="*/ 85 w 112"/>
                  <a:gd name="T23" fmla="*/ 3 h 75"/>
                  <a:gd name="T24" fmla="*/ 97 w 112"/>
                  <a:gd name="T25" fmla="*/ 1 h 75"/>
                  <a:gd name="T26" fmla="*/ 98 w 112"/>
                  <a:gd name="T27" fmla="*/ 0 h 75"/>
                  <a:gd name="T28" fmla="*/ 98 w 112"/>
                  <a:gd name="T29" fmla="*/ 1 h 75"/>
                  <a:gd name="T30" fmla="*/ 108 w 112"/>
                  <a:gd name="T31" fmla="*/ 54 h 75"/>
                  <a:gd name="T32" fmla="*/ 111 w 112"/>
                  <a:gd name="T33" fmla="*/ 69 h 75"/>
                  <a:gd name="T34" fmla="*/ 112 w 112"/>
                  <a:gd name="T3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75">
                    <a:moveTo>
                      <a:pt x="112" y="75"/>
                    </a:moveTo>
                    <a:cubicBezTo>
                      <a:pt x="112" y="75"/>
                      <a:pt x="111" y="73"/>
                      <a:pt x="111" y="69"/>
                    </a:cubicBezTo>
                    <a:cubicBezTo>
                      <a:pt x="110" y="65"/>
                      <a:pt x="108" y="60"/>
                      <a:pt x="107" y="54"/>
                    </a:cubicBezTo>
                    <a:cubicBezTo>
                      <a:pt x="104" y="41"/>
                      <a:pt x="100" y="23"/>
                      <a:pt x="96" y="2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4" y="3"/>
                      <a:pt x="90" y="4"/>
                      <a:pt x="86" y="5"/>
                    </a:cubicBezTo>
                    <a:cubicBezTo>
                      <a:pt x="62" y="11"/>
                      <a:pt x="41" y="16"/>
                      <a:pt x="25" y="19"/>
                    </a:cubicBezTo>
                    <a:cubicBezTo>
                      <a:pt x="18" y="21"/>
                      <a:pt x="12" y="22"/>
                      <a:pt x="7" y="23"/>
                    </a:cubicBezTo>
                    <a:cubicBezTo>
                      <a:pt x="3" y="24"/>
                      <a:pt x="1" y="24"/>
                      <a:pt x="0" y="24"/>
                    </a:cubicBezTo>
                    <a:cubicBezTo>
                      <a:pt x="0" y="24"/>
                      <a:pt x="3" y="23"/>
                      <a:pt x="7" y="22"/>
                    </a:cubicBezTo>
                    <a:cubicBezTo>
                      <a:pt x="12" y="21"/>
                      <a:pt x="18" y="19"/>
                      <a:pt x="25" y="18"/>
                    </a:cubicBezTo>
                    <a:cubicBezTo>
                      <a:pt x="40" y="14"/>
                      <a:pt x="62" y="9"/>
                      <a:pt x="85" y="3"/>
                    </a:cubicBezTo>
                    <a:cubicBezTo>
                      <a:pt x="89" y="2"/>
                      <a:pt x="93" y="1"/>
                      <a:pt x="97" y="1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102" y="22"/>
                      <a:pt x="106" y="40"/>
                      <a:pt x="108" y="54"/>
                    </a:cubicBezTo>
                    <a:cubicBezTo>
                      <a:pt x="110" y="60"/>
                      <a:pt x="111" y="65"/>
                      <a:pt x="111" y="69"/>
                    </a:cubicBezTo>
                    <a:cubicBezTo>
                      <a:pt x="112" y="73"/>
                      <a:pt x="112" y="75"/>
                      <a:pt x="112" y="75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9" name="Freeform 244">
                <a:extLst>
                  <a:ext uri="{FF2B5EF4-FFF2-40B4-BE49-F238E27FC236}">
                    <a16:creationId xmlns:a16="http://schemas.microsoft.com/office/drawing/2014/main" id="{130A4F90-E06E-42A4-BAB9-898D378D6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5" y="3490"/>
                <a:ext cx="66" cy="61"/>
              </a:xfrm>
              <a:custGeom>
                <a:avLst/>
                <a:gdLst>
                  <a:gd name="T0" fmla="*/ 83 w 84"/>
                  <a:gd name="T1" fmla="*/ 78 h 78"/>
                  <a:gd name="T2" fmla="*/ 82 w 84"/>
                  <a:gd name="T3" fmla="*/ 72 h 78"/>
                  <a:gd name="T4" fmla="*/ 79 w 84"/>
                  <a:gd name="T5" fmla="*/ 57 h 78"/>
                  <a:gd name="T6" fmla="*/ 69 w 84"/>
                  <a:gd name="T7" fmla="*/ 5 h 78"/>
                  <a:gd name="T8" fmla="*/ 68 w 84"/>
                  <a:gd name="T9" fmla="*/ 2 h 78"/>
                  <a:gd name="T10" fmla="*/ 69 w 84"/>
                  <a:gd name="T11" fmla="*/ 3 h 78"/>
                  <a:gd name="T12" fmla="*/ 20 w 84"/>
                  <a:gd name="T13" fmla="*/ 14 h 78"/>
                  <a:gd name="T14" fmla="*/ 5 w 84"/>
                  <a:gd name="T15" fmla="*/ 16 h 78"/>
                  <a:gd name="T16" fmla="*/ 0 w 84"/>
                  <a:gd name="T17" fmla="*/ 17 h 78"/>
                  <a:gd name="T18" fmla="*/ 5 w 84"/>
                  <a:gd name="T19" fmla="*/ 15 h 78"/>
                  <a:gd name="T20" fmla="*/ 20 w 84"/>
                  <a:gd name="T21" fmla="*/ 12 h 78"/>
                  <a:gd name="T22" fmla="*/ 69 w 84"/>
                  <a:gd name="T23" fmla="*/ 1 h 78"/>
                  <a:gd name="T24" fmla="*/ 70 w 84"/>
                  <a:gd name="T25" fmla="*/ 0 h 78"/>
                  <a:gd name="T26" fmla="*/ 70 w 84"/>
                  <a:gd name="T27" fmla="*/ 1 h 78"/>
                  <a:gd name="T28" fmla="*/ 71 w 84"/>
                  <a:gd name="T29" fmla="*/ 5 h 78"/>
                  <a:gd name="T30" fmla="*/ 80 w 84"/>
                  <a:gd name="T31" fmla="*/ 57 h 78"/>
                  <a:gd name="T32" fmla="*/ 83 w 84"/>
                  <a:gd name="T33" fmla="*/ 72 h 78"/>
                  <a:gd name="T34" fmla="*/ 83 w 84"/>
                  <a:gd name="T35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4" h="78">
                    <a:moveTo>
                      <a:pt x="83" y="78"/>
                    </a:moveTo>
                    <a:cubicBezTo>
                      <a:pt x="83" y="78"/>
                      <a:pt x="83" y="76"/>
                      <a:pt x="82" y="72"/>
                    </a:cubicBezTo>
                    <a:cubicBezTo>
                      <a:pt x="81" y="68"/>
                      <a:pt x="80" y="63"/>
                      <a:pt x="79" y="57"/>
                    </a:cubicBezTo>
                    <a:cubicBezTo>
                      <a:pt x="76" y="44"/>
                      <a:pt x="72" y="25"/>
                      <a:pt x="69" y="5"/>
                    </a:cubicBezTo>
                    <a:cubicBezTo>
                      <a:pt x="68" y="4"/>
                      <a:pt x="68" y="3"/>
                      <a:pt x="68" y="2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50" y="8"/>
                      <a:pt x="33" y="11"/>
                      <a:pt x="20" y="14"/>
                    </a:cubicBezTo>
                    <a:cubicBezTo>
                      <a:pt x="14" y="15"/>
                      <a:pt x="9" y="16"/>
                      <a:pt x="5" y="16"/>
                    </a:cubicBezTo>
                    <a:cubicBezTo>
                      <a:pt x="2" y="17"/>
                      <a:pt x="0" y="17"/>
                      <a:pt x="0" y="17"/>
                    </a:cubicBezTo>
                    <a:cubicBezTo>
                      <a:pt x="0" y="17"/>
                      <a:pt x="2" y="16"/>
                      <a:pt x="5" y="15"/>
                    </a:cubicBezTo>
                    <a:cubicBezTo>
                      <a:pt x="9" y="15"/>
                      <a:pt x="14" y="14"/>
                      <a:pt x="20" y="12"/>
                    </a:cubicBezTo>
                    <a:cubicBezTo>
                      <a:pt x="32" y="10"/>
                      <a:pt x="50" y="6"/>
                      <a:pt x="69" y="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0" y="1"/>
                      <a:pt x="70" y="1"/>
                      <a:pt x="70" y="1"/>
                    </a:cubicBezTo>
                    <a:cubicBezTo>
                      <a:pt x="70" y="3"/>
                      <a:pt x="70" y="4"/>
                      <a:pt x="71" y="5"/>
                    </a:cubicBezTo>
                    <a:cubicBezTo>
                      <a:pt x="74" y="25"/>
                      <a:pt x="78" y="43"/>
                      <a:pt x="80" y="57"/>
                    </a:cubicBezTo>
                    <a:cubicBezTo>
                      <a:pt x="81" y="63"/>
                      <a:pt x="82" y="68"/>
                      <a:pt x="83" y="72"/>
                    </a:cubicBezTo>
                    <a:cubicBezTo>
                      <a:pt x="83" y="76"/>
                      <a:pt x="84" y="78"/>
                      <a:pt x="83" y="78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0" name="Freeform 245">
                <a:extLst>
                  <a:ext uri="{FF2B5EF4-FFF2-40B4-BE49-F238E27FC236}">
                    <a16:creationId xmlns:a16="http://schemas.microsoft.com/office/drawing/2014/main" id="{AFC358F7-B5D1-4FAC-8457-2DC101BB5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" y="3440"/>
                <a:ext cx="4" cy="20"/>
              </a:xfrm>
              <a:custGeom>
                <a:avLst/>
                <a:gdLst>
                  <a:gd name="T0" fmla="*/ 4 w 5"/>
                  <a:gd name="T1" fmla="*/ 26 h 26"/>
                  <a:gd name="T2" fmla="*/ 1 w 5"/>
                  <a:gd name="T3" fmla="*/ 13 h 26"/>
                  <a:gd name="T4" fmla="*/ 1 w 5"/>
                  <a:gd name="T5" fmla="*/ 0 h 26"/>
                  <a:gd name="T6" fmla="*/ 3 w 5"/>
                  <a:gd name="T7" fmla="*/ 13 h 26"/>
                  <a:gd name="T8" fmla="*/ 4 w 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6">
                    <a:moveTo>
                      <a:pt x="4" y="26"/>
                    </a:moveTo>
                    <a:cubicBezTo>
                      <a:pt x="3" y="26"/>
                      <a:pt x="2" y="20"/>
                      <a:pt x="1" y="13"/>
                    </a:cubicBezTo>
                    <a:cubicBezTo>
                      <a:pt x="1" y="6"/>
                      <a:pt x="0" y="0"/>
                      <a:pt x="1" y="0"/>
                    </a:cubicBezTo>
                    <a:cubicBezTo>
                      <a:pt x="1" y="0"/>
                      <a:pt x="3" y="6"/>
                      <a:pt x="3" y="13"/>
                    </a:cubicBezTo>
                    <a:cubicBezTo>
                      <a:pt x="4" y="20"/>
                      <a:pt x="5" y="26"/>
                      <a:pt x="4" y="26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1" name="Freeform 246">
                <a:extLst>
                  <a:ext uri="{FF2B5EF4-FFF2-40B4-BE49-F238E27FC236}">
                    <a16:creationId xmlns:a16="http://schemas.microsoft.com/office/drawing/2014/main" id="{BB1A88F0-9285-4A14-A064-FD8C37BCF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6" y="3164"/>
                <a:ext cx="293" cy="232"/>
              </a:xfrm>
              <a:custGeom>
                <a:avLst/>
                <a:gdLst>
                  <a:gd name="T0" fmla="*/ 371 w 371"/>
                  <a:gd name="T1" fmla="*/ 294 h 294"/>
                  <a:gd name="T2" fmla="*/ 370 w 371"/>
                  <a:gd name="T3" fmla="*/ 293 h 294"/>
                  <a:gd name="T4" fmla="*/ 370 w 371"/>
                  <a:gd name="T5" fmla="*/ 290 h 294"/>
                  <a:gd name="T6" fmla="*/ 368 w 371"/>
                  <a:gd name="T7" fmla="*/ 279 h 294"/>
                  <a:gd name="T8" fmla="*/ 360 w 371"/>
                  <a:gd name="T9" fmla="*/ 236 h 294"/>
                  <a:gd name="T10" fmla="*/ 361 w 371"/>
                  <a:gd name="T11" fmla="*/ 236 h 294"/>
                  <a:gd name="T12" fmla="*/ 300 w 371"/>
                  <a:gd name="T13" fmla="*/ 246 h 294"/>
                  <a:gd name="T14" fmla="*/ 300 w 371"/>
                  <a:gd name="T15" fmla="*/ 246 h 294"/>
                  <a:gd name="T16" fmla="*/ 299 w 371"/>
                  <a:gd name="T17" fmla="*/ 245 h 294"/>
                  <a:gd name="T18" fmla="*/ 278 w 371"/>
                  <a:gd name="T19" fmla="*/ 117 h 294"/>
                  <a:gd name="T20" fmla="*/ 279 w 371"/>
                  <a:gd name="T21" fmla="*/ 118 h 294"/>
                  <a:gd name="T22" fmla="*/ 197 w 371"/>
                  <a:gd name="T23" fmla="*/ 137 h 294"/>
                  <a:gd name="T24" fmla="*/ 155 w 371"/>
                  <a:gd name="T25" fmla="*/ 147 h 294"/>
                  <a:gd name="T26" fmla="*/ 154 w 371"/>
                  <a:gd name="T27" fmla="*/ 147 h 294"/>
                  <a:gd name="T28" fmla="*/ 154 w 371"/>
                  <a:gd name="T29" fmla="*/ 146 h 294"/>
                  <a:gd name="T30" fmla="*/ 130 w 371"/>
                  <a:gd name="T31" fmla="*/ 43 h 294"/>
                  <a:gd name="T32" fmla="*/ 131 w 371"/>
                  <a:gd name="T33" fmla="*/ 44 h 294"/>
                  <a:gd name="T34" fmla="*/ 8 w 371"/>
                  <a:gd name="T35" fmla="*/ 63 h 294"/>
                  <a:gd name="T36" fmla="*/ 8 w 371"/>
                  <a:gd name="T37" fmla="*/ 63 h 294"/>
                  <a:gd name="T38" fmla="*/ 8 w 371"/>
                  <a:gd name="T39" fmla="*/ 63 h 294"/>
                  <a:gd name="T40" fmla="*/ 2 w 371"/>
                  <a:gd name="T41" fmla="*/ 17 h 294"/>
                  <a:gd name="T42" fmla="*/ 1 w 371"/>
                  <a:gd name="T43" fmla="*/ 4 h 294"/>
                  <a:gd name="T44" fmla="*/ 0 w 371"/>
                  <a:gd name="T45" fmla="*/ 1 h 294"/>
                  <a:gd name="T46" fmla="*/ 0 w 371"/>
                  <a:gd name="T47" fmla="*/ 0 h 294"/>
                  <a:gd name="T48" fmla="*/ 1 w 371"/>
                  <a:gd name="T49" fmla="*/ 1 h 294"/>
                  <a:gd name="T50" fmla="*/ 1 w 371"/>
                  <a:gd name="T51" fmla="*/ 4 h 294"/>
                  <a:gd name="T52" fmla="*/ 3 w 371"/>
                  <a:gd name="T53" fmla="*/ 16 h 294"/>
                  <a:gd name="T54" fmla="*/ 9 w 371"/>
                  <a:gd name="T55" fmla="*/ 62 h 294"/>
                  <a:gd name="T56" fmla="*/ 8 w 371"/>
                  <a:gd name="T57" fmla="*/ 62 h 294"/>
                  <a:gd name="T58" fmla="*/ 131 w 371"/>
                  <a:gd name="T59" fmla="*/ 42 h 294"/>
                  <a:gd name="T60" fmla="*/ 132 w 371"/>
                  <a:gd name="T61" fmla="*/ 42 h 294"/>
                  <a:gd name="T62" fmla="*/ 132 w 371"/>
                  <a:gd name="T63" fmla="*/ 43 h 294"/>
                  <a:gd name="T64" fmla="*/ 156 w 371"/>
                  <a:gd name="T65" fmla="*/ 145 h 294"/>
                  <a:gd name="T66" fmla="*/ 154 w 371"/>
                  <a:gd name="T67" fmla="*/ 145 h 294"/>
                  <a:gd name="T68" fmla="*/ 196 w 371"/>
                  <a:gd name="T69" fmla="*/ 135 h 294"/>
                  <a:gd name="T70" fmla="*/ 279 w 371"/>
                  <a:gd name="T71" fmla="*/ 116 h 294"/>
                  <a:gd name="T72" fmla="*/ 280 w 371"/>
                  <a:gd name="T73" fmla="*/ 116 h 294"/>
                  <a:gd name="T74" fmla="*/ 280 w 371"/>
                  <a:gd name="T75" fmla="*/ 117 h 294"/>
                  <a:gd name="T76" fmla="*/ 301 w 371"/>
                  <a:gd name="T77" fmla="*/ 245 h 294"/>
                  <a:gd name="T78" fmla="*/ 300 w 371"/>
                  <a:gd name="T79" fmla="*/ 244 h 294"/>
                  <a:gd name="T80" fmla="*/ 361 w 371"/>
                  <a:gd name="T81" fmla="*/ 235 h 294"/>
                  <a:gd name="T82" fmla="*/ 361 w 371"/>
                  <a:gd name="T83" fmla="*/ 235 h 294"/>
                  <a:gd name="T84" fmla="*/ 361 w 371"/>
                  <a:gd name="T85" fmla="*/ 235 h 294"/>
                  <a:gd name="T86" fmla="*/ 368 w 371"/>
                  <a:gd name="T87" fmla="*/ 279 h 294"/>
                  <a:gd name="T88" fmla="*/ 370 w 371"/>
                  <a:gd name="T89" fmla="*/ 290 h 294"/>
                  <a:gd name="T90" fmla="*/ 371 w 371"/>
                  <a:gd name="T91" fmla="*/ 293 h 294"/>
                  <a:gd name="T92" fmla="*/ 371 w 371"/>
                  <a:gd name="T93" fmla="*/ 294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71" h="294">
                    <a:moveTo>
                      <a:pt x="371" y="294"/>
                    </a:moveTo>
                    <a:cubicBezTo>
                      <a:pt x="371" y="294"/>
                      <a:pt x="371" y="294"/>
                      <a:pt x="370" y="293"/>
                    </a:cubicBezTo>
                    <a:cubicBezTo>
                      <a:pt x="370" y="292"/>
                      <a:pt x="370" y="291"/>
                      <a:pt x="370" y="290"/>
                    </a:cubicBezTo>
                    <a:cubicBezTo>
                      <a:pt x="369" y="287"/>
                      <a:pt x="369" y="284"/>
                      <a:pt x="368" y="279"/>
                    </a:cubicBezTo>
                    <a:cubicBezTo>
                      <a:pt x="366" y="269"/>
                      <a:pt x="363" y="254"/>
                      <a:pt x="360" y="236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4" y="239"/>
                      <a:pt x="324" y="242"/>
                      <a:pt x="300" y="246"/>
                    </a:cubicBezTo>
                    <a:cubicBezTo>
                      <a:pt x="300" y="246"/>
                      <a:pt x="300" y="246"/>
                      <a:pt x="300" y="246"/>
                    </a:cubicBezTo>
                    <a:cubicBezTo>
                      <a:pt x="299" y="245"/>
                      <a:pt x="299" y="245"/>
                      <a:pt x="299" y="245"/>
                    </a:cubicBezTo>
                    <a:cubicBezTo>
                      <a:pt x="293" y="209"/>
                      <a:pt x="286" y="165"/>
                      <a:pt x="278" y="117"/>
                    </a:cubicBezTo>
                    <a:cubicBezTo>
                      <a:pt x="279" y="118"/>
                      <a:pt x="279" y="118"/>
                      <a:pt x="279" y="118"/>
                    </a:cubicBezTo>
                    <a:cubicBezTo>
                      <a:pt x="253" y="124"/>
                      <a:pt x="225" y="130"/>
                      <a:pt x="197" y="137"/>
                    </a:cubicBezTo>
                    <a:cubicBezTo>
                      <a:pt x="183" y="140"/>
                      <a:pt x="168" y="144"/>
                      <a:pt x="155" y="147"/>
                    </a:cubicBezTo>
                    <a:cubicBezTo>
                      <a:pt x="154" y="147"/>
                      <a:pt x="154" y="147"/>
                      <a:pt x="154" y="147"/>
                    </a:cubicBezTo>
                    <a:cubicBezTo>
                      <a:pt x="154" y="146"/>
                      <a:pt x="154" y="146"/>
                      <a:pt x="154" y="146"/>
                    </a:cubicBezTo>
                    <a:cubicBezTo>
                      <a:pt x="145" y="110"/>
                      <a:pt x="136" y="75"/>
                      <a:pt x="130" y="43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82" y="52"/>
                      <a:pt x="40" y="58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5" y="43"/>
                      <a:pt x="3" y="27"/>
                      <a:pt x="2" y="17"/>
                    </a:cubicBezTo>
                    <a:cubicBezTo>
                      <a:pt x="2" y="11"/>
                      <a:pt x="1" y="7"/>
                      <a:pt x="1" y="4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1"/>
                    </a:cubicBezTo>
                    <a:cubicBezTo>
                      <a:pt x="1" y="2"/>
                      <a:pt x="1" y="3"/>
                      <a:pt x="1" y="4"/>
                    </a:cubicBezTo>
                    <a:cubicBezTo>
                      <a:pt x="1" y="7"/>
                      <a:pt x="2" y="11"/>
                      <a:pt x="3" y="16"/>
                    </a:cubicBezTo>
                    <a:cubicBezTo>
                      <a:pt x="4" y="27"/>
                      <a:pt x="6" y="43"/>
                      <a:pt x="9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40" y="57"/>
                      <a:pt x="82" y="50"/>
                      <a:pt x="131" y="42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43"/>
                      <a:pt x="132" y="43"/>
                      <a:pt x="132" y="43"/>
                    </a:cubicBezTo>
                    <a:cubicBezTo>
                      <a:pt x="138" y="75"/>
                      <a:pt x="147" y="109"/>
                      <a:pt x="156" y="145"/>
                    </a:cubicBezTo>
                    <a:cubicBezTo>
                      <a:pt x="154" y="145"/>
                      <a:pt x="154" y="145"/>
                      <a:pt x="154" y="145"/>
                    </a:cubicBezTo>
                    <a:cubicBezTo>
                      <a:pt x="168" y="142"/>
                      <a:pt x="182" y="138"/>
                      <a:pt x="196" y="135"/>
                    </a:cubicBezTo>
                    <a:cubicBezTo>
                      <a:pt x="225" y="128"/>
                      <a:pt x="253" y="122"/>
                      <a:pt x="279" y="116"/>
                    </a:cubicBezTo>
                    <a:cubicBezTo>
                      <a:pt x="280" y="116"/>
                      <a:pt x="280" y="116"/>
                      <a:pt x="280" y="116"/>
                    </a:cubicBezTo>
                    <a:cubicBezTo>
                      <a:pt x="280" y="117"/>
                      <a:pt x="280" y="117"/>
                      <a:pt x="280" y="117"/>
                    </a:cubicBezTo>
                    <a:cubicBezTo>
                      <a:pt x="288" y="165"/>
                      <a:pt x="295" y="208"/>
                      <a:pt x="301" y="245"/>
                    </a:cubicBezTo>
                    <a:cubicBezTo>
                      <a:pt x="300" y="244"/>
                      <a:pt x="300" y="244"/>
                      <a:pt x="300" y="244"/>
                    </a:cubicBezTo>
                    <a:cubicBezTo>
                      <a:pt x="323" y="241"/>
                      <a:pt x="344" y="237"/>
                      <a:pt x="361" y="235"/>
                    </a:cubicBezTo>
                    <a:cubicBezTo>
                      <a:pt x="361" y="235"/>
                      <a:pt x="361" y="235"/>
                      <a:pt x="361" y="235"/>
                    </a:cubicBezTo>
                    <a:cubicBezTo>
                      <a:pt x="361" y="235"/>
                      <a:pt x="361" y="235"/>
                      <a:pt x="361" y="235"/>
                    </a:cubicBezTo>
                    <a:cubicBezTo>
                      <a:pt x="364" y="254"/>
                      <a:pt x="367" y="269"/>
                      <a:pt x="368" y="279"/>
                    </a:cubicBezTo>
                    <a:cubicBezTo>
                      <a:pt x="369" y="284"/>
                      <a:pt x="370" y="287"/>
                      <a:pt x="370" y="290"/>
                    </a:cubicBezTo>
                    <a:cubicBezTo>
                      <a:pt x="370" y="291"/>
                      <a:pt x="371" y="292"/>
                      <a:pt x="371" y="293"/>
                    </a:cubicBezTo>
                    <a:cubicBezTo>
                      <a:pt x="371" y="294"/>
                      <a:pt x="371" y="294"/>
                      <a:pt x="371" y="294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2" name="Freeform 247">
                <a:extLst>
                  <a:ext uri="{FF2B5EF4-FFF2-40B4-BE49-F238E27FC236}">
                    <a16:creationId xmlns:a16="http://schemas.microsoft.com/office/drawing/2014/main" id="{1905C684-9675-4703-BE09-988A59ADF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" y="3330"/>
                <a:ext cx="219" cy="269"/>
              </a:xfrm>
              <a:custGeom>
                <a:avLst/>
                <a:gdLst>
                  <a:gd name="T0" fmla="*/ 277 w 277"/>
                  <a:gd name="T1" fmla="*/ 1 h 340"/>
                  <a:gd name="T2" fmla="*/ 276 w 277"/>
                  <a:gd name="T3" fmla="*/ 1 h 340"/>
                  <a:gd name="T4" fmla="*/ 273 w 277"/>
                  <a:gd name="T5" fmla="*/ 2 h 340"/>
                  <a:gd name="T6" fmla="*/ 260 w 277"/>
                  <a:gd name="T7" fmla="*/ 6 h 340"/>
                  <a:gd name="T8" fmla="*/ 216 w 277"/>
                  <a:gd name="T9" fmla="*/ 26 h 340"/>
                  <a:gd name="T10" fmla="*/ 157 w 277"/>
                  <a:gd name="T11" fmla="*/ 68 h 340"/>
                  <a:gd name="T12" fmla="*/ 99 w 277"/>
                  <a:gd name="T13" fmla="*/ 135 h 340"/>
                  <a:gd name="T14" fmla="*/ 55 w 277"/>
                  <a:gd name="T15" fmla="*/ 211 h 340"/>
                  <a:gd name="T16" fmla="*/ 25 w 277"/>
                  <a:gd name="T17" fmla="*/ 278 h 340"/>
                  <a:gd name="T18" fmla="*/ 7 w 277"/>
                  <a:gd name="T19" fmla="*/ 323 h 340"/>
                  <a:gd name="T20" fmla="*/ 2 w 277"/>
                  <a:gd name="T21" fmla="*/ 335 h 340"/>
                  <a:gd name="T22" fmla="*/ 1 w 277"/>
                  <a:gd name="T23" fmla="*/ 338 h 340"/>
                  <a:gd name="T24" fmla="*/ 1 w 277"/>
                  <a:gd name="T25" fmla="*/ 339 h 340"/>
                  <a:gd name="T26" fmla="*/ 1 w 277"/>
                  <a:gd name="T27" fmla="*/ 338 h 340"/>
                  <a:gd name="T28" fmla="*/ 2 w 277"/>
                  <a:gd name="T29" fmla="*/ 335 h 340"/>
                  <a:gd name="T30" fmla="*/ 7 w 277"/>
                  <a:gd name="T31" fmla="*/ 323 h 340"/>
                  <a:gd name="T32" fmla="*/ 24 w 277"/>
                  <a:gd name="T33" fmla="*/ 277 h 340"/>
                  <a:gd name="T34" fmla="*/ 53 w 277"/>
                  <a:gd name="T35" fmla="*/ 211 h 340"/>
                  <a:gd name="T36" fmla="*/ 98 w 277"/>
                  <a:gd name="T37" fmla="*/ 134 h 340"/>
                  <a:gd name="T38" fmla="*/ 156 w 277"/>
                  <a:gd name="T39" fmla="*/ 67 h 340"/>
                  <a:gd name="T40" fmla="*/ 215 w 277"/>
                  <a:gd name="T41" fmla="*/ 24 h 340"/>
                  <a:gd name="T42" fmla="*/ 260 w 277"/>
                  <a:gd name="T43" fmla="*/ 5 h 340"/>
                  <a:gd name="T44" fmla="*/ 273 w 277"/>
                  <a:gd name="T45" fmla="*/ 2 h 340"/>
                  <a:gd name="T46" fmla="*/ 276 w 277"/>
                  <a:gd name="T47" fmla="*/ 1 h 340"/>
                  <a:gd name="T48" fmla="*/ 277 w 277"/>
                  <a:gd name="T49" fmla="*/ 1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7" h="340">
                    <a:moveTo>
                      <a:pt x="277" y="1"/>
                    </a:moveTo>
                    <a:cubicBezTo>
                      <a:pt x="277" y="1"/>
                      <a:pt x="277" y="1"/>
                      <a:pt x="276" y="1"/>
                    </a:cubicBezTo>
                    <a:cubicBezTo>
                      <a:pt x="275" y="1"/>
                      <a:pt x="274" y="2"/>
                      <a:pt x="273" y="2"/>
                    </a:cubicBezTo>
                    <a:cubicBezTo>
                      <a:pt x="270" y="3"/>
                      <a:pt x="266" y="4"/>
                      <a:pt x="260" y="6"/>
                    </a:cubicBezTo>
                    <a:cubicBezTo>
                      <a:pt x="249" y="9"/>
                      <a:pt x="234" y="16"/>
                      <a:pt x="216" y="26"/>
                    </a:cubicBezTo>
                    <a:cubicBezTo>
                      <a:pt x="198" y="36"/>
                      <a:pt x="177" y="50"/>
                      <a:pt x="157" y="68"/>
                    </a:cubicBezTo>
                    <a:cubicBezTo>
                      <a:pt x="137" y="86"/>
                      <a:pt x="117" y="109"/>
                      <a:pt x="99" y="135"/>
                    </a:cubicBezTo>
                    <a:cubicBezTo>
                      <a:pt x="82" y="161"/>
                      <a:pt x="67" y="187"/>
                      <a:pt x="55" y="211"/>
                    </a:cubicBezTo>
                    <a:cubicBezTo>
                      <a:pt x="43" y="236"/>
                      <a:pt x="33" y="258"/>
                      <a:pt x="25" y="278"/>
                    </a:cubicBezTo>
                    <a:cubicBezTo>
                      <a:pt x="18" y="297"/>
                      <a:pt x="12" y="312"/>
                      <a:pt x="7" y="323"/>
                    </a:cubicBezTo>
                    <a:cubicBezTo>
                      <a:pt x="5" y="328"/>
                      <a:pt x="4" y="332"/>
                      <a:pt x="2" y="335"/>
                    </a:cubicBezTo>
                    <a:cubicBezTo>
                      <a:pt x="2" y="337"/>
                      <a:pt x="1" y="338"/>
                      <a:pt x="1" y="338"/>
                    </a:cubicBezTo>
                    <a:cubicBezTo>
                      <a:pt x="1" y="339"/>
                      <a:pt x="1" y="340"/>
                      <a:pt x="1" y="339"/>
                    </a:cubicBezTo>
                    <a:cubicBezTo>
                      <a:pt x="0" y="339"/>
                      <a:pt x="1" y="339"/>
                      <a:pt x="1" y="338"/>
                    </a:cubicBezTo>
                    <a:cubicBezTo>
                      <a:pt x="1" y="338"/>
                      <a:pt x="2" y="336"/>
                      <a:pt x="2" y="335"/>
                    </a:cubicBezTo>
                    <a:cubicBezTo>
                      <a:pt x="3" y="332"/>
                      <a:pt x="5" y="328"/>
                      <a:pt x="7" y="323"/>
                    </a:cubicBezTo>
                    <a:cubicBezTo>
                      <a:pt x="11" y="312"/>
                      <a:pt x="16" y="296"/>
                      <a:pt x="24" y="277"/>
                    </a:cubicBezTo>
                    <a:cubicBezTo>
                      <a:pt x="32" y="258"/>
                      <a:pt x="41" y="235"/>
                      <a:pt x="53" y="211"/>
                    </a:cubicBezTo>
                    <a:cubicBezTo>
                      <a:pt x="65" y="186"/>
                      <a:pt x="80" y="160"/>
                      <a:pt x="98" y="134"/>
                    </a:cubicBezTo>
                    <a:cubicBezTo>
                      <a:pt x="116" y="108"/>
                      <a:pt x="136" y="85"/>
                      <a:pt x="156" y="67"/>
                    </a:cubicBezTo>
                    <a:cubicBezTo>
                      <a:pt x="176" y="48"/>
                      <a:pt x="197" y="34"/>
                      <a:pt x="215" y="24"/>
                    </a:cubicBezTo>
                    <a:cubicBezTo>
                      <a:pt x="233" y="15"/>
                      <a:pt x="249" y="8"/>
                      <a:pt x="260" y="5"/>
                    </a:cubicBezTo>
                    <a:cubicBezTo>
                      <a:pt x="265" y="3"/>
                      <a:pt x="270" y="2"/>
                      <a:pt x="273" y="2"/>
                    </a:cubicBezTo>
                    <a:cubicBezTo>
                      <a:pt x="274" y="1"/>
                      <a:pt x="275" y="1"/>
                      <a:pt x="276" y="1"/>
                    </a:cubicBezTo>
                    <a:cubicBezTo>
                      <a:pt x="277" y="1"/>
                      <a:pt x="277" y="0"/>
                      <a:pt x="2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3" name="Freeform 248">
                <a:extLst>
                  <a:ext uri="{FF2B5EF4-FFF2-40B4-BE49-F238E27FC236}">
                    <a16:creationId xmlns:a16="http://schemas.microsoft.com/office/drawing/2014/main" id="{E9E19102-B716-4287-890E-B3D62947C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" y="3035"/>
                <a:ext cx="234" cy="138"/>
              </a:xfrm>
              <a:custGeom>
                <a:avLst/>
                <a:gdLst>
                  <a:gd name="T0" fmla="*/ 0 w 297"/>
                  <a:gd name="T1" fmla="*/ 18 h 174"/>
                  <a:gd name="T2" fmla="*/ 1 w 297"/>
                  <a:gd name="T3" fmla="*/ 28 h 174"/>
                  <a:gd name="T4" fmla="*/ 7 w 297"/>
                  <a:gd name="T5" fmla="*/ 26 h 174"/>
                  <a:gd name="T6" fmla="*/ 17 w 297"/>
                  <a:gd name="T7" fmla="*/ 35 h 174"/>
                  <a:gd name="T8" fmla="*/ 8 w 297"/>
                  <a:gd name="T9" fmla="*/ 44 h 174"/>
                  <a:gd name="T10" fmla="*/ 2 w 297"/>
                  <a:gd name="T11" fmla="*/ 43 h 174"/>
                  <a:gd name="T12" fmla="*/ 2 w 297"/>
                  <a:gd name="T13" fmla="*/ 53 h 174"/>
                  <a:gd name="T14" fmla="*/ 8 w 297"/>
                  <a:gd name="T15" fmla="*/ 51 h 174"/>
                  <a:gd name="T16" fmla="*/ 18 w 297"/>
                  <a:gd name="T17" fmla="*/ 60 h 174"/>
                  <a:gd name="T18" fmla="*/ 9 w 297"/>
                  <a:gd name="T19" fmla="*/ 70 h 174"/>
                  <a:gd name="T20" fmla="*/ 3 w 297"/>
                  <a:gd name="T21" fmla="*/ 68 h 174"/>
                  <a:gd name="T22" fmla="*/ 4 w 297"/>
                  <a:gd name="T23" fmla="*/ 78 h 174"/>
                  <a:gd name="T24" fmla="*/ 10 w 297"/>
                  <a:gd name="T25" fmla="*/ 76 h 174"/>
                  <a:gd name="T26" fmla="*/ 19 w 297"/>
                  <a:gd name="T27" fmla="*/ 85 h 174"/>
                  <a:gd name="T28" fmla="*/ 11 w 297"/>
                  <a:gd name="T29" fmla="*/ 95 h 174"/>
                  <a:gd name="T30" fmla="*/ 4 w 297"/>
                  <a:gd name="T31" fmla="*/ 93 h 174"/>
                  <a:gd name="T32" fmla="*/ 5 w 297"/>
                  <a:gd name="T33" fmla="*/ 103 h 174"/>
                  <a:gd name="T34" fmla="*/ 11 w 297"/>
                  <a:gd name="T35" fmla="*/ 101 h 174"/>
                  <a:gd name="T36" fmla="*/ 21 w 297"/>
                  <a:gd name="T37" fmla="*/ 110 h 174"/>
                  <a:gd name="T38" fmla="*/ 12 w 297"/>
                  <a:gd name="T39" fmla="*/ 120 h 174"/>
                  <a:gd name="T40" fmla="*/ 6 w 297"/>
                  <a:gd name="T41" fmla="*/ 118 h 174"/>
                  <a:gd name="T42" fmla="*/ 6 w 297"/>
                  <a:gd name="T43" fmla="*/ 129 h 174"/>
                  <a:gd name="T44" fmla="*/ 12 w 297"/>
                  <a:gd name="T45" fmla="*/ 126 h 174"/>
                  <a:gd name="T46" fmla="*/ 22 w 297"/>
                  <a:gd name="T47" fmla="*/ 135 h 174"/>
                  <a:gd name="T48" fmla="*/ 13 w 297"/>
                  <a:gd name="T49" fmla="*/ 145 h 174"/>
                  <a:gd name="T50" fmla="*/ 7 w 297"/>
                  <a:gd name="T51" fmla="*/ 143 h 174"/>
                  <a:gd name="T52" fmla="*/ 8 w 297"/>
                  <a:gd name="T53" fmla="*/ 154 h 174"/>
                  <a:gd name="T54" fmla="*/ 14 w 297"/>
                  <a:gd name="T55" fmla="*/ 151 h 174"/>
                  <a:gd name="T56" fmla="*/ 23 w 297"/>
                  <a:gd name="T57" fmla="*/ 160 h 174"/>
                  <a:gd name="T58" fmla="*/ 15 w 297"/>
                  <a:gd name="T59" fmla="*/ 170 h 174"/>
                  <a:gd name="T60" fmla="*/ 8 w 297"/>
                  <a:gd name="T61" fmla="*/ 168 h 174"/>
                  <a:gd name="T62" fmla="*/ 9 w 297"/>
                  <a:gd name="T63" fmla="*/ 174 h 174"/>
                  <a:gd name="T64" fmla="*/ 297 w 297"/>
                  <a:gd name="T65" fmla="*/ 168 h 174"/>
                  <a:gd name="T66" fmla="*/ 283 w 297"/>
                  <a:gd name="T67" fmla="*/ 0 h 174"/>
                  <a:gd name="T68" fmla="*/ 0 w 297"/>
                  <a:gd name="T69" fmla="*/ 1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7" h="174">
                    <a:moveTo>
                      <a:pt x="0" y="18"/>
                    </a:moveTo>
                    <a:cubicBezTo>
                      <a:pt x="1" y="28"/>
                      <a:pt x="1" y="28"/>
                      <a:pt x="1" y="28"/>
                    </a:cubicBezTo>
                    <a:cubicBezTo>
                      <a:pt x="3" y="27"/>
                      <a:pt x="5" y="26"/>
                      <a:pt x="7" y="26"/>
                    </a:cubicBezTo>
                    <a:cubicBezTo>
                      <a:pt x="12" y="26"/>
                      <a:pt x="16" y="29"/>
                      <a:pt x="17" y="35"/>
                    </a:cubicBezTo>
                    <a:cubicBezTo>
                      <a:pt x="17" y="40"/>
                      <a:pt x="13" y="44"/>
                      <a:pt x="8" y="44"/>
                    </a:cubicBezTo>
                    <a:cubicBezTo>
                      <a:pt x="6" y="45"/>
                      <a:pt x="3" y="44"/>
                      <a:pt x="2" y="4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4" y="52"/>
                      <a:pt x="6" y="51"/>
                      <a:pt x="8" y="51"/>
                    </a:cubicBezTo>
                    <a:cubicBezTo>
                      <a:pt x="13" y="51"/>
                      <a:pt x="18" y="55"/>
                      <a:pt x="18" y="60"/>
                    </a:cubicBezTo>
                    <a:cubicBezTo>
                      <a:pt x="18" y="65"/>
                      <a:pt x="14" y="69"/>
                      <a:pt x="9" y="70"/>
                    </a:cubicBezTo>
                    <a:cubicBezTo>
                      <a:pt x="7" y="70"/>
                      <a:pt x="5" y="69"/>
                      <a:pt x="3" y="6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5" y="77"/>
                      <a:pt x="7" y="76"/>
                      <a:pt x="10" y="76"/>
                    </a:cubicBezTo>
                    <a:cubicBezTo>
                      <a:pt x="15" y="76"/>
                      <a:pt x="19" y="80"/>
                      <a:pt x="19" y="85"/>
                    </a:cubicBezTo>
                    <a:cubicBezTo>
                      <a:pt x="20" y="90"/>
                      <a:pt x="16" y="94"/>
                      <a:pt x="11" y="95"/>
                    </a:cubicBezTo>
                    <a:cubicBezTo>
                      <a:pt x="8" y="95"/>
                      <a:pt x="6" y="94"/>
                      <a:pt x="4" y="93"/>
                    </a:cubicBezTo>
                    <a:cubicBezTo>
                      <a:pt x="5" y="103"/>
                      <a:pt x="5" y="103"/>
                      <a:pt x="5" y="103"/>
                    </a:cubicBezTo>
                    <a:cubicBezTo>
                      <a:pt x="7" y="102"/>
                      <a:pt x="9" y="101"/>
                      <a:pt x="11" y="101"/>
                    </a:cubicBezTo>
                    <a:cubicBezTo>
                      <a:pt x="16" y="101"/>
                      <a:pt x="20" y="105"/>
                      <a:pt x="21" y="110"/>
                    </a:cubicBezTo>
                    <a:cubicBezTo>
                      <a:pt x="21" y="115"/>
                      <a:pt x="17" y="119"/>
                      <a:pt x="12" y="120"/>
                    </a:cubicBezTo>
                    <a:cubicBezTo>
                      <a:pt x="10" y="120"/>
                      <a:pt x="7" y="119"/>
                      <a:pt x="6" y="118"/>
                    </a:cubicBezTo>
                    <a:cubicBezTo>
                      <a:pt x="6" y="129"/>
                      <a:pt x="6" y="129"/>
                      <a:pt x="6" y="129"/>
                    </a:cubicBezTo>
                    <a:cubicBezTo>
                      <a:pt x="8" y="127"/>
                      <a:pt x="10" y="126"/>
                      <a:pt x="12" y="126"/>
                    </a:cubicBezTo>
                    <a:cubicBezTo>
                      <a:pt x="17" y="126"/>
                      <a:pt x="22" y="130"/>
                      <a:pt x="22" y="135"/>
                    </a:cubicBezTo>
                    <a:cubicBezTo>
                      <a:pt x="22" y="140"/>
                      <a:pt x="18" y="144"/>
                      <a:pt x="13" y="145"/>
                    </a:cubicBezTo>
                    <a:cubicBezTo>
                      <a:pt x="11" y="145"/>
                      <a:pt x="9" y="144"/>
                      <a:pt x="7" y="143"/>
                    </a:cubicBezTo>
                    <a:cubicBezTo>
                      <a:pt x="8" y="154"/>
                      <a:pt x="8" y="154"/>
                      <a:pt x="8" y="154"/>
                    </a:cubicBezTo>
                    <a:cubicBezTo>
                      <a:pt x="9" y="152"/>
                      <a:pt x="11" y="151"/>
                      <a:pt x="14" y="151"/>
                    </a:cubicBezTo>
                    <a:cubicBezTo>
                      <a:pt x="19" y="151"/>
                      <a:pt x="23" y="155"/>
                      <a:pt x="23" y="160"/>
                    </a:cubicBezTo>
                    <a:cubicBezTo>
                      <a:pt x="24" y="165"/>
                      <a:pt x="20" y="169"/>
                      <a:pt x="15" y="170"/>
                    </a:cubicBezTo>
                    <a:cubicBezTo>
                      <a:pt x="12" y="170"/>
                      <a:pt x="10" y="169"/>
                      <a:pt x="8" y="168"/>
                    </a:cubicBezTo>
                    <a:cubicBezTo>
                      <a:pt x="9" y="174"/>
                      <a:pt x="9" y="174"/>
                      <a:pt x="9" y="174"/>
                    </a:cubicBezTo>
                    <a:cubicBezTo>
                      <a:pt x="297" y="168"/>
                      <a:pt x="297" y="168"/>
                      <a:pt x="297" y="168"/>
                    </a:cubicBezTo>
                    <a:cubicBezTo>
                      <a:pt x="283" y="0"/>
                      <a:pt x="283" y="0"/>
                      <a:pt x="283" y="0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4" name="Freeform 249">
                <a:extLst>
                  <a:ext uri="{FF2B5EF4-FFF2-40B4-BE49-F238E27FC236}">
                    <a16:creationId xmlns:a16="http://schemas.microsoft.com/office/drawing/2014/main" id="{AE18C1CC-46EF-4539-A14E-81697F600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" y="3031"/>
                <a:ext cx="235" cy="137"/>
              </a:xfrm>
              <a:custGeom>
                <a:avLst/>
                <a:gdLst>
                  <a:gd name="T0" fmla="*/ 0 w 297"/>
                  <a:gd name="T1" fmla="*/ 16 h 173"/>
                  <a:gd name="T2" fmla="*/ 1 w 297"/>
                  <a:gd name="T3" fmla="*/ 26 h 173"/>
                  <a:gd name="T4" fmla="*/ 7 w 297"/>
                  <a:gd name="T5" fmla="*/ 24 h 173"/>
                  <a:gd name="T6" fmla="*/ 16 w 297"/>
                  <a:gd name="T7" fmla="*/ 33 h 173"/>
                  <a:gd name="T8" fmla="*/ 8 w 297"/>
                  <a:gd name="T9" fmla="*/ 43 h 173"/>
                  <a:gd name="T10" fmla="*/ 1 w 297"/>
                  <a:gd name="T11" fmla="*/ 41 h 173"/>
                  <a:gd name="T12" fmla="*/ 2 w 297"/>
                  <a:gd name="T13" fmla="*/ 51 h 173"/>
                  <a:gd name="T14" fmla="*/ 8 w 297"/>
                  <a:gd name="T15" fmla="*/ 49 h 173"/>
                  <a:gd name="T16" fmla="*/ 18 w 297"/>
                  <a:gd name="T17" fmla="*/ 58 h 173"/>
                  <a:gd name="T18" fmla="*/ 9 w 297"/>
                  <a:gd name="T19" fmla="*/ 68 h 173"/>
                  <a:gd name="T20" fmla="*/ 3 w 297"/>
                  <a:gd name="T21" fmla="*/ 66 h 173"/>
                  <a:gd name="T22" fmla="*/ 3 w 297"/>
                  <a:gd name="T23" fmla="*/ 77 h 173"/>
                  <a:gd name="T24" fmla="*/ 9 w 297"/>
                  <a:gd name="T25" fmla="*/ 74 h 173"/>
                  <a:gd name="T26" fmla="*/ 19 w 297"/>
                  <a:gd name="T27" fmla="*/ 83 h 173"/>
                  <a:gd name="T28" fmla="*/ 10 w 297"/>
                  <a:gd name="T29" fmla="*/ 93 h 173"/>
                  <a:gd name="T30" fmla="*/ 4 w 297"/>
                  <a:gd name="T31" fmla="*/ 91 h 173"/>
                  <a:gd name="T32" fmla="*/ 5 w 297"/>
                  <a:gd name="T33" fmla="*/ 102 h 173"/>
                  <a:gd name="T34" fmla="*/ 11 w 297"/>
                  <a:gd name="T35" fmla="*/ 99 h 173"/>
                  <a:gd name="T36" fmla="*/ 20 w 297"/>
                  <a:gd name="T37" fmla="*/ 108 h 173"/>
                  <a:gd name="T38" fmla="*/ 12 w 297"/>
                  <a:gd name="T39" fmla="*/ 118 h 173"/>
                  <a:gd name="T40" fmla="*/ 5 w 297"/>
                  <a:gd name="T41" fmla="*/ 116 h 173"/>
                  <a:gd name="T42" fmla="*/ 6 w 297"/>
                  <a:gd name="T43" fmla="*/ 127 h 173"/>
                  <a:gd name="T44" fmla="*/ 12 w 297"/>
                  <a:gd name="T45" fmla="*/ 124 h 173"/>
                  <a:gd name="T46" fmla="*/ 22 w 297"/>
                  <a:gd name="T47" fmla="*/ 133 h 173"/>
                  <a:gd name="T48" fmla="*/ 13 w 297"/>
                  <a:gd name="T49" fmla="*/ 143 h 173"/>
                  <a:gd name="T50" fmla="*/ 7 w 297"/>
                  <a:gd name="T51" fmla="*/ 141 h 173"/>
                  <a:gd name="T52" fmla="*/ 7 w 297"/>
                  <a:gd name="T53" fmla="*/ 152 h 173"/>
                  <a:gd name="T54" fmla="*/ 13 w 297"/>
                  <a:gd name="T55" fmla="*/ 149 h 173"/>
                  <a:gd name="T56" fmla="*/ 23 w 297"/>
                  <a:gd name="T57" fmla="*/ 158 h 173"/>
                  <a:gd name="T58" fmla="*/ 14 w 297"/>
                  <a:gd name="T59" fmla="*/ 168 h 173"/>
                  <a:gd name="T60" fmla="*/ 8 w 297"/>
                  <a:gd name="T61" fmla="*/ 166 h 173"/>
                  <a:gd name="T62" fmla="*/ 8 w 297"/>
                  <a:gd name="T63" fmla="*/ 173 h 173"/>
                  <a:gd name="T64" fmla="*/ 297 w 297"/>
                  <a:gd name="T65" fmla="*/ 157 h 173"/>
                  <a:gd name="T66" fmla="*/ 288 w 297"/>
                  <a:gd name="T67" fmla="*/ 0 h 173"/>
                  <a:gd name="T68" fmla="*/ 0 w 297"/>
                  <a:gd name="T69" fmla="*/ 1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7" h="173">
                    <a:moveTo>
                      <a:pt x="0" y="1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2" y="25"/>
                      <a:pt x="4" y="24"/>
                      <a:pt x="7" y="24"/>
                    </a:cubicBezTo>
                    <a:cubicBezTo>
                      <a:pt x="12" y="24"/>
                      <a:pt x="16" y="28"/>
                      <a:pt x="16" y="33"/>
                    </a:cubicBezTo>
                    <a:cubicBezTo>
                      <a:pt x="17" y="38"/>
                      <a:pt x="13" y="42"/>
                      <a:pt x="8" y="43"/>
                    </a:cubicBezTo>
                    <a:cubicBezTo>
                      <a:pt x="5" y="43"/>
                      <a:pt x="3" y="42"/>
                      <a:pt x="1" y="41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4" y="50"/>
                      <a:pt x="6" y="49"/>
                      <a:pt x="8" y="49"/>
                    </a:cubicBezTo>
                    <a:cubicBezTo>
                      <a:pt x="13" y="49"/>
                      <a:pt x="17" y="53"/>
                      <a:pt x="18" y="58"/>
                    </a:cubicBezTo>
                    <a:cubicBezTo>
                      <a:pt x="18" y="63"/>
                      <a:pt x="14" y="67"/>
                      <a:pt x="9" y="68"/>
                    </a:cubicBezTo>
                    <a:cubicBezTo>
                      <a:pt x="7" y="68"/>
                      <a:pt x="4" y="67"/>
                      <a:pt x="3" y="6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5" y="75"/>
                      <a:pt x="7" y="74"/>
                      <a:pt x="9" y="74"/>
                    </a:cubicBezTo>
                    <a:cubicBezTo>
                      <a:pt x="14" y="74"/>
                      <a:pt x="19" y="78"/>
                      <a:pt x="19" y="83"/>
                    </a:cubicBezTo>
                    <a:cubicBezTo>
                      <a:pt x="19" y="88"/>
                      <a:pt x="15" y="92"/>
                      <a:pt x="10" y="93"/>
                    </a:cubicBezTo>
                    <a:cubicBezTo>
                      <a:pt x="8" y="93"/>
                      <a:pt x="6" y="92"/>
                      <a:pt x="4" y="91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6" y="100"/>
                      <a:pt x="8" y="99"/>
                      <a:pt x="11" y="99"/>
                    </a:cubicBezTo>
                    <a:cubicBezTo>
                      <a:pt x="16" y="99"/>
                      <a:pt x="20" y="103"/>
                      <a:pt x="20" y="108"/>
                    </a:cubicBezTo>
                    <a:cubicBezTo>
                      <a:pt x="21" y="113"/>
                      <a:pt x="17" y="117"/>
                      <a:pt x="12" y="118"/>
                    </a:cubicBezTo>
                    <a:cubicBezTo>
                      <a:pt x="9" y="118"/>
                      <a:pt x="7" y="117"/>
                      <a:pt x="5" y="11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5"/>
                      <a:pt x="10" y="124"/>
                      <a:pt x="12" y="124"/>
                    </a:cubicBezTo>
                    <a:cubicBezTo>
                      <a:pt x="17" y="124"/>
                      <a:pt x="21" y="128"/>
                      <a:pt x="22" y="133"/>
                    </a:cubicBezTo>
                    <a:cubicBezTo>
                      <a:pt x="22" y="138"/>
                      <a:pt x="18" y="142"/>
                      <a:pt x="13" y="143"/>
                    </a:cubicBezTo>
                    <a:cubicBezTo>
                      <a:pt x="11" y="143"/>
                      <a:pt x="8" y="142"/>
                      <a:pt x="7" y="141"/>
                    </a:cubicBezTo>
                    <a:cubicBezTo>
                      <a:pt x="7" y="152"/>
                      <a:pt x="7" y="152"/>
                      <a:pt x="7" y="152"/>
                    </a:cubicBezTo>
                    <a:cubicBezTo>
                      <a:pt x="9" y="150"/>
                      <a:pt x="11" y="149"/>
                      <a:pt x="13" y="149"/>
                    </a:cubicBezTo>
                    <a:cubicBezTo>
                      <a:pt x="18" y="149"/>
                      <a:pt x="23" y="153"/>
                      <a:pt x="23" y="158"/>
                    </a:cubicBezTo>
                    <a:cubicBezTo>
                      <a:pt x="23" y="163"/>
                      <a:pt x="19" y="167"/>
                      <a:pt x="14" y="168"/>
                    </a:cubicBezTo>
                    <a:cubicBezTo>
                      <a:pt x="12" y="168"/>
                      <a:pt x="10" y="167"/>
                      <a:pt x="8" y="166"/>
                    </a:cubicBezTo>
                    <a:cubicBezTo>
                      <a:pt x="8" y="173"/>
                      <a:pt x="8" y="173"/>
                      <a:pt x="8" y="173"/>
                    </a:cubicBezTo>
                    <a:cubicBezTo>
                      <a:pt x="297" y="157"/>
                      <a:pt x="297" y="157"/>
                      <a:pt x="297" y="157"/>
                    </a:cubicBezTo>
                    <a:cubicBezTo>
                      <a:pt x="288" y="0"/>
                      <a:pt x="288" y="0"/>
                      <a:pt x="288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5" name="Freeform 250">
                <a:extLst>
                  <a:ext uri="{FF2B5EF4-FFF2-40B4-BE49-F238E27FC236}">
                    <a16:creationId xmlns:a16="http://schemas.microsoft.com/office/drawing/2014/main" id="{F4789D0E-C724-45B7-9667-F42907C88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" y="3056"/>
                <a:ext cx="227" cy="13"/>
              </a:xfrm>
              <a:custGeom>
                <a:avLst/>
                <a:gdLst>
                  <a:gd name="T0" fmla="*/ 288 w 288"/>
                  <a:gd name="T1" fmla="*/ 0 h 16"/>
                  <a:gd name="T2" fmla="*/ 144 w 288"/>
                  <a:gd name="T3" fmla="*/ 9 h 16"/>
                  <a:gd name="T4" fmla="*/ 0 w 288"/>
                  <a:gd name="T5" fmla="*/ 16 h 16"/>
                  <a:gd name="T6" fmla="*/ 144 w 288"/>
                  <a:gd name="T7" fmla="*/ 7 h 16"/>
                  <a:gd name="T8" fmla="*/ 288 w 28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6">
                    <a:moveTo>
                      <a:pt x="288" y="0"/>
                    </a:moveTo>
                    <a:cubicBezTo>
                      <a:pt x="288" y="1"/>
                      <a:pt x="224" y="5"/>
                      <a:pt x="144" y="9"/>
                    </a:cubicBezTo>
                    <a:cubicBezTo>
                      <a:pt x="64" y="13"/>
                      <a:pt x="0" y="16"/>
                      <a:pt x="0" y="16"/>
                    </a:cubicBezTo>
                    <a:cubicBezTo>
                      <a:pt x="0" y="15"/>
                      <a:pt x="64" y="11"/>
                      <a:pt x="144" y="7"/>
                    </a:cubicBezTo>
                    <a:cubicBezTo>
                      <a:pt x="223" y="3"/>
                      <a:pt x="288" y="0"/>
                      <a:pt x="2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6" name="Freeform 251">
                <a:extLst>
                  <a:ext uri="{FF2B5EF4-FFF2-40B4-BE49-F238E27FC236}">
                    <a16:creationId xmlns:a16="http://schemas.microsoft.com/office/drawing/2014/main" id="{028CF264-650C-4BAE-A536-4A8EFA493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" y="3076"/>
                <a:ext cx="228" cy="12"/>
              </a:xfrm>
              <a:custGeom>
                <a:avLst/>
                <a:gdLst>
                  <a:gd name="T0" fmla="*/ 288 w 288"/>
                  <a:gd name="T1" fmla="*/ 0 h 16"/>
                  <a:gd name="T2" fmla="*/ 144 w 288"/>
                  <a:gd name="T3" fmla="*/ 9 h 16"/>
                  <a:gd name="T4" fmla="*/ 0 w 288"/>
                  <a:gd name="T5" fmla="*/ 16 h 16"/>
                  <a:gd name="T6" fmla="*/ 144 w 288"/>
                  <a:gd name="T7" fmla="*/ 7 h 16"/>
                  <a:gd name="T8" fmla="*/ 288 w 28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6">
                    <a:moveTo>
                      <a:pt x="288" y="0"/>
                    </a:moveTo>
                    <a:cubicBezTo>
                      <a:pt x="288" y="1"/>
                      <a:pt x="224" y="5"/>
                      <a:pt x="144" y="9"/>
                    </a:cubicBezTo>
                    <a:cubicBezTo>
                      <a:pt x="65" y="13"/>
                      <a:pt x="0" y="16"/>
                      <a:pt x="0" y="16"/>
                    </a:cubicBezTo>
                    <a:cubicBezTo>
                      <a:pt x="0" y="15"/>
                      <a:pt x="65" y="11"/>
                      <a:pt x="144" y="7"/>
                    </a:cubicBezTo>
                    <a:cubicBezTo>
                      <a:pt x="224" y="3"/>
                      <a:pt x="288" y="0"/>
                      <a:pt x="28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7" name="Freeform 252">
                <a:extLst>
                  <a:ext uri="{FF2B5EF4-FFF2-40B4-BE49-F238E27FC236}">
                    <a16:creationId xmlns:a16="http://schemas.microsoft.com/office/drawing/2014/main" id="{9B519096-AF67-4D4B-B4AA-DA02588E3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4" y="3096"/>
                <a:ext cx="229" cy="12"/>
              </a:xfrm>
              <a:custGeom>
                <a:avLst/>
                <a:gdLst>
                  <a:gd name="T0" fmla="*/ 289 w 289"/>
                  <a:gd name="T1" fmla="*/ 0 h 16"/>
                  <a:gd name="T2" fmla="*/ 145 w 289"/>
                  <a:gd name="T3" fmla="*/ 9 h 16"/>
                  <a:gd name="T4" fmla="*/ 0 w 289"/>
                  <a:gd name="T5" fmla="*/ 16 h 16"/>
                  <a:gd name="T6" fmla="*/ 145 w 289"/>
                  <a:gd name="T7" fmla="*/ 7 h 16"/>
                  <a:gd name="T8" fmla="*/ 289 w 28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16">
                    <a:moveTo>
                      <a:pt x="289" y="0"/>
                    </a:moveTo>
                    <a:cubicBezTo>
                      <a:pt x="289" y="1"/>
                      <a:pt x="224" y="5"/>
                      <a:pt x="145" y="9"/>
                    </a:cubicBezTo>
                    <a:cubicBezTo>
                      <a:pt x="65" y="13"/>
                      <a:pt x="0" y="16"/>
                      <a:pt x="0" y="16"/>
                    </a:cubicBezTo>
                    <a:cubicBezTo>
                      <a:pt x="0" y="15"/>
                      <a:pt x="65" y="11"/>
                      <a:pt x="145" y="7"/>
                    </a:cubicBezTo>
                    <a:cubicBezTo>
                      <a:pt x="224" y="3"/>
                      <a:pt x="289" y="0"/>
                      <a:pt x="289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8" name="Freeform 253">
                <a:extLst>
                  <a:ext uri="{FF2B5EF4-FFF2-40B4-BE49-F238E27FC236}">
                    <a16:creationId xmlns:a16="http://schemas.microsoft.com/office/drawing/2014/main" id="{33B89336-7632-4D63-A613-81224401F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6" y="3115"/>
                <a:ext cx="227" cy="14"/>
              </a:xfrm>
              <a:custGeom>
                <a:avLst/>
                <a:gdLst>
                  <a:gd name="T0" fmla="*/ 288 w 288"/>
                  <a:gd name="T1" fmla="*/ 1 h 17"/>
                  <a:gd name="T2" fmla="*/ 144 w 288"/>
                  <a:gd name="T3" fmla="*/ 9 h 17"/>
                  <a:gd name="T4" fmla="*/ 0 w 288"/>
                  <a:gd name="T5" fmla="*/ 16 h 17"/>
                  <a:gd name="T6" fmla="*/ 144 w 288"/>
                  <a:gd name="T7" fmla="*/ 7 h 17"/>
                  <a:gd name="T8" fmla="*/ 288 w 288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7">
                    <a:moveTo>
                      <a:pt x="288" y="1"/>
                    </a:moveTo>
                    <a:cubicBezTo>
                      <a:pt x="288" y="1"/>
                      <a:pt x="224" y="5"/>
                      <a:pt x="144" y="9"/>
                    </a:cubicBezTo>
                    <a:cubicBezTo>
                      <a:pt x="64" y="14"/>
                      <a:pt x="0" y="17"/>
                      <a:pt x="0" y="16"/>
                    </a:cubicBezTo>
                    <a:cubicBezTo>
                      <a:pt x="0" y="15"/>
                      <a:pt x="64" y="12"/>
                      <a:pt x="144" y="7"/>
                    </a:cubicBezTo>
                    <a:cubicBezTo>
                      <a:pt x="223" y="3"/>
                      <a:pt x="288" y="0"/>
                      <a:pt x="28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9" name="Freeform 254">
                <a:extLst>
                  <a:ext uri="{FF2B5EF4-FFF2-40B4-BE49-F238E27FC236}">
                    <a16:creationId xmlns:a16="http://schemas.microsoft.com/office/drawing/2014/main" id="{75DF7877-A4D5-4027-9AC6-B40770180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7" y="3135"/>
                <a:ext cx="227" cy="14"/>
              </a:xfrm>
              <a:custGeom>
                <a:avLst/>
                <a:gdLst>
                  <a:gd name="T0" fmla="*/ 288 w 288"/>
                  <a:gd name="T1" fmla="*/ 1 h 17"/>
                  <a:gd name="T2" fmla="*/ 144 w 288"/>
                  <a:gd name="T3" fmla="*/ 9 h 17"/>
                  <a:gd name="T4" fmla="*/ 0 w 288"/>
                  <a:gd name="T5" fmla="*/ 16 h 17"/>
                  <a:gd name="T6" fmla="*/ 144 w 288"/>
                  <a:gd name="T7" fmla="*/ 7 h 17"/>
                  <a:gd name="T8" fmla="*/ 288 w 288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17">
                    <a:moveTo>
                      <a:pt x="288" y="1"/>
                    </a:moveTo>
                    <a:cubicBezTo>
                      <a:pt x="288" y="1"/>
                      <a:pt x="224" y="5"/>
                      <a:pt x="144" y="9"/>
                    </a:cubicBezTo>
                    <a:cubicBezTo>
                      <a:pt x="65" y="14"/>
                      <a:pt x="0" y="17"/>
                      <a:pt x="0" y="16"/>
                    </a:cubicBezTo>
                    <a:cubicBezTo>
                      <a:pt x="0" y="16"/>
                      <a:pt x="65" y="12"/>
                      <a:pt x="144" y="7"/>
                    </a:cubicBezTo>
                    <a:cubicBezTo>
                      <a:pt x="224" y="3"/>
                      <a:pt x="288" y="0"/>
                      <a:pt x="28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0" name="Freeform 255">
                <a:extLst>
                  <a:ext uri="{FF2B5EF4-FFF2-40B4-BE49-F238E27FC236}">
                    <a16:creationId xmlns:a16="http://schemas.microsoft.com/office/drawing/2014/main" id="{00062D63-4FC2-4C9A-B76F-4A5B44112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2" y="3042"/>
                <a:ext cx="9" cy="124"/>
              </a:xfrm>
              <a:custGeom>
                <a:avLst/>
                <a:gdLst>
                  <a:gd name="T0" fmla="*/ 7 w 9"/>
                  <a:gd name="T1" fmla="*/ 124 h 124"/>
                  <a:gd name="T2" fmla="*/ 0 w 9"/>
                  <a:gd name="T3" fmla="*/ 0 h 124"/>
                  <a:gd name="T4" fmla="*/ 1 w 9"/>
                  <a:gd name="T5" fmla="*/ 0 h 124"/>
                  <a:gd name="T6" fmla="*/ 9 w 9"/>
                  <a:gd name="T7" fmla="*/ 124 h 124"/>
                  <a:gd name="T8" fmla="*/ 7 w 9"/>
                  <a:gd name="T9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24">
                    <a:moveTo>
                      <a:pt x="7" y="124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9" y="124"/>
                    </a:lnTo>
                    <a:lnTo>
                      <a:pt x="7" y="124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1" name="Freeform 256">
                <a:extLst>
                  <a:ext uri="{FF2B5EF4-FFF2-40B4-BE49-F238E27FC236}">
                    <a16:creationId xmlns:a16="http://schemas.microsoft.com/office/drawing/2014/main" id="{AD4D15E6-4378-4F2E-A854-97E19B30B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" y="3041"/>
                <a:ext cx="7" cy="124"/>
              </a:xfrm>
              <a:custGeom>
                <a:avLst/>
                <a:gdLst>
                  <a:gd name="T0" fmla="*/ 9 w 9"/>
                  <a:gd name="T1" fmla="*/ 157 h 157"/>
                  <a:gd name="T2" fmla="*/ 3 w 9"/>
                  <a:gd name="T3" fmla="*/ 79 h 157"/>
                  <a:gd name="T4" fmla="*/ 0 w 9"/>
                  <a:gd name="T5" fmla="*/ 0 h 157"/>
                  <a:gd name="T6" fmla="*/ 5 w 9"/>
                  <a:gd name="T7" fmla="*/ 79 h 157"/>
                  <a:gd name="T8" fmla="*/ 9 w 9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7">
                    <a:moveTo>
                      <a:pt x="9" y="157"/>
                    </a:moveTo>
                    <a:cubicBezTo>
                      <a:pt x="8" y="157"/>
                      <a:pt x="6" y="122"/>
                      <a:pt x="3" y="79"/>
                    </a:cubicBezTo>
                    <a:cubicBezTo>
                      <a:pt x="1" y="35"/>
                      <a:pt x="0" y="0"/>
                      <a:pt x="0" y="0"/>
                    </a:cubicBezTo>
                    <a:cubicBezTo>
                      <a:pt x="1" y="0"/>
                      <a:pt x="3" y="35"/>
                      <a:pt x="5" y="79"/>
                    </a:cubicBezTo>
                    <a:cubicBezTo>
                      <a:pt x="8" y="122"/>
                      <a:pt x="9" y="157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2" name="Freeform 257">
                <a:extLst>
                  <a:ext uri="{FF2B5EF4-FFF2-40B4-BE49-F238E27FC236}">
                    <a16:creationId xmlns:a16="http://schemas.microsoft.com/office/drawing/2014/main" id="{600E5483-C87B-4493-B9F4-095ACEAC9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" y="3043"/>
                <a:ext cx="8" cy="125"/>
              </a:xfrm>
              <a:custGeom>
                <a:avLst/>
                <a:gdLst>
                  <a:gd name="T0" fmla="*/ 9 w 10"/>
                  <a:gd name="T1" fmla="*/ 157 h 157"/>
                  <a:gd name="T2" fmla="*/ 4 w 10"/>
                  <a:gd name="T3" fmla="*/ 78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7"/>
                    </a:moveTo>
                    <a:cubicBezTo>
                      <a:pt x="9" y="157"/>
                      <a:pt x="6" y="122"/>
                      <a:pt x="4" y="78"/>
                    </a:cubicBezTo>
                    <a:cubicBezTo>
                      <a:pt x="2" y="35"/>
                      <a:pt x="0" y="0"/>
                      <a:pt x="1" y="0"/>
                    </a:cubicBezTo>
                    <a:cubicBezTo>
                      <a:pt x="2" y="0"/>
                      <a:pt x="4" y="35"/>
                      <a:pt x="6" y="78"/>
                    </a:cubicBezTo>
                    <a:cubicBezTo>
                      <a:pt x="8" y="122"/>
                      <a:pt x="10" y="157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" name="Freeform 258">
                <a:extLst>
                  <a:ext uri="{FF2B5EF4-FFF2-40B4-BE49-F238E27FC236}">
                    <a16:creationId xmlns:a16="http://schemas.microsoft.com/office/drawing/2014/main" id="{2DC1FE79-14E9-4F08-8C0A-B8D59D1C5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5" y="3040"/>
                <a:ext cx="7" cy="124"/>
              </a:xfrm>
              <a:custGeom>
                <a:avLst/>
                <a:gdLst>
                  <a:gd name="T0" fmla="*/ 9 w 9"/>
                  <a:gd name="T1" fmla="*/ 157 h 157"/>
                  <a:gd name="T2" fmla="*/ 4 w 9"/>
                  <a:gd name="T3" fmla="*/ 78 h 157"/>
                  <a:gd name="T4" fmla="*/ 0 w 9"/>
                  <a:gd name="T5" fmla="*/ 0 h 157"/>
                  <a:gd name="T6" fmla="*/ 6 w 9"/>
                  <a:gd name="T7" fmla="*/ 78 h 157"/>
                  <a:gd name="T8" fmla="*/ 9 w 9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7">
                    <a:moveTo>
                      <a:pt x="9" y="157"/>
                    </a:moveTo>
                    <a:cubicBezTo>
                      <a:pt x="8" y="157"/>
                      <a:pt x="6" y="121"/>
                      <a:pt x="4" y="78"/>
                    </a:cubicBezTo>
                    <a:cubicBezTo>
                      <a:pt x="1" y="35"/>
                      <a:pt x="0" y="0"/>
                      <a:pt x="0" y="0"/>
                    </a:cubicBezTo>
                    <a:cubicBezTo>
                      <a:pt x="1" y="0"/>
                      <a:pt x="3" y="35"/>
                      <a:pt x="6" y="78"/>
                    </a:cubicBezTo>
                    <a:cubicBezTo>
                      <a:pt x="8" y="121"/>
                      <a:pt x="9" y="156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4" name="Freeform 259">
                <a:extLst>
                  <a:ext uri="{FF2B5EF4-FFF2-40B4-BE49-F238E27FC236}">
                    <a16:creationId xmlns:a16="http://schemas.microsoft.com/office/drawing/2014/main" id="{677A860D-54AE-4FBB-9F00-CD6365F49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" y="3039"/>
                <a:ext cx="8" cy="124"/>
              </a:xfrm>
              <a:custGeom>
                <a:avLst/>
                <a:gdLst>
                  <a:gd name="T0" fmla="*/ 9 w 9"/>
                  <a:gd name="T1" fmla="*/ 157 h 157"/>
                  <a:gd name="T2" fmla="*/ 4 w 9"/>
                  <a:gd name="T3" fmla="*/ 79 h 157"/>
                  <a:gd name="T4" fmla="*/ 0 w 9"/>
                  <a:gd name="T5" fmla="*/ 0 h 157"/>
                  <a:gd name="T6" fmla="*/ 6 w 9"/>
                  <a:gd name="T7" fmla="*/ 78 h 157"/>
                  <a:gd name="T8" fmla="*/ 9 w 9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7">
                    <a:moveTo>
                      <a:pt x="9" y="157"/>
                    </a:moveTo>
                    <a:cubicBezTo>
                      <a:pt x="8" y="157"/>
                      <a:pt x="6" y="122"/>
                      <a:pt x="4" y="79"/>
                    </a:cubicBezTo>
                    <a:cubicBezTo>
                      <a:pt x="1" y="35"/>
                      <a:pt x="0" y="0"/>
                      <a:pt x="0" y="0"/>
                    </a:cubicBezTo>
                    <a:cubicBezTo>
                      <a:pt x="1" y="0"/>
                      <a:pt x="3" y="35"/>
                      <a:pt x="6" y="78"/>
                    </a:cubicBezTo>
                    <a:cubicBezTo>
                      <a:pt x="8" y="122"/>
                      <a:pt x="9" y="157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5" name="Freeform 260">
                <a:extLst>
                  <a:ext uri="{FF2B5EF4-FFF2-40B4-BE49-F238E27FC236}">
                    <a16:creationId xmlns:a16="http://schemas.microsoft.com/office/drawing/2014/main" id="{13FBD956-483C-4071-89E3-6E0C6F02E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0" y="3038"/>
                <a:ext cx="7" cy="124"/>
              </a:xfrm>
              <a:custGeom>
                <a:avLst/>
                <a:gdLst>
                  <a:gd name="T0" fmla="*/ 9 w 10"/>
                  <a:gd name="T1" fmla="*/ 156 h 157"/>
                  <a:gd name="T2" fmla="*/ 4 w 10"/>
                  <a:gd name="T3" fmla="*/ 78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6"/>
                    </a:moveTo>
                    <a:cubicBezTo>
                      <a:pt x="8" y="157"/>
                      <a:pt x="6" y="121"/>
                      <a:pt x="4" y="78"/>
                    </a:cubicBezTo>
                    <a:cubicBezTo>
                      <a:pt x="1" y="35"/>
                      <a:pt x="0" y="0"/>
                      <a:pt x="1" y="0"/>
                    </a:cubicBezTo>
                    <a:cubicBezTo>
                      <a:pt x="1" y="0"/>
                      <a:pt x="4" y="35"/>
                      <a:pt x="6" y="78"/>
                    </a:cubicBezTo>
                    <a:cubicBezTo>
                      <a:pt x="8" y="121"/>
                      <a:pt x="10" y="156"/>
                      <a:pt x="9" y="15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6" name="Freeform 261">
                <a:extLst>
                  <a:ext uri="{FF2B5EF4-FFF2-40B4-BE49-F238E27FC236}">
                    <a16:creationId xmlns:a16="http://schemas.microsoft.com/office/drawing/2014/main" id="{6F53E8F0-3DCE-43CA-9823-C89A554D8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" y="3036"/>
                <a:ext cx="8" cy="124"/>
              </a:xfrm>
              <a:custGeom>
                <a:avLst/>
                <a:gdLst>
                  <a:gd name="T0" fmla="*/ 9 w 10"/>
                  <a:gd name="T1" fmla="*/ 157 h 157"/>
                  <a:gd name="T2" fmla="*/ 4 w 10"/>
                  <a:gd name="T3" fmla="*/ 79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7"/>
                    </a:moveTo>
                    <a:cubicBezTo>
                      <a:pt x="9" y="157"/>
                      <a:pt x="6" y="122"/>
                      <a:pt x="4" y="79"/>
                    </a:cubicBezTo>
                    <a:cubicBezTo>
                      <a:pt x="2" y="35"/>
                      <a:pt x="0" y="0"/>
                      <a:pt x="1" y="0"/>
                    </a:cubicBezTo>
                    <a:cubicBezTo>
                      <a:pt x="1" y="0"/>
                      <a:pt x="4" y="35"/>
                      <a:pt x="6" y="78"/>
                    </a:cubicBezTo>
                    <a:cubicBezTo>
                      <a:pt x="8" y="122"/>
                      <a:pt x="10" y="157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7" name="Freeform 262">
                <a:extLst>
                  <a:ext uri="{FF2B5EF4-FFF2-40B4-BE49-F238E27FC236}">
                    <a16:creationId xmlns:a16="http://schemas.microsoft.com/office/drawing/2014/main" id="{8C637D6F-D2F4-4DA7-A0DD-DD60B1892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4" y="3035"/>
                <a:ext cx="8" cy="125"/>
              </a:xfrm>
              <a:custGeom>
                <a:avLst/>
                <a:gdLst>
                  <a:gd name="T0" fmla="*/ 9 w 10"/>
                  <a:gd name="T1" fmla="*/ 156 h 157"/>
                  <a:gd name="T2" fmla="*/ 4 w 10"/>
                  <a:gd name="T3" fmla="*/ 78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6"/>
                    </a:moveTo>
                    <a:cubicBezTo>
                      <a:pt x="9" y="157"/>
                      <a:pt x="6" y="121"/>
                      <a:pt x="4" y="78"/>
                    </a:cubicBezTo>
                    <a:cubicBezTo>
                      <a:pt x="2" y="35"/>
                      <a:pt x="0" y="0"/>
                      <a:pt x="1" y="0"/>
                    </a:cubicBezTo>
                    <a:cubicBezTo>
                      <a:pt x="1" y="0"/>
                      <a:pt x="4" y="35"/>
                      <a:pt x="6" y="78"/>
                    </a:cubicBezTo>
                    <a:cubicBezTo>
                      <a:pt x="8" y="121"/>
                      <a:pt x="10" y="156"/>
                      <a:pt x="9" y="15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8" name="Freeform 263">
                <a:extLst>
                  <a:ext uri="{FF2B5EF4-FFF2-40B4-BE49-F238E27FC236}">
                    <a16:creationId xmlns:a16="http://schemas.microsoft.com/office/drawing/2014/main" id="{94E9CF83-25C0-4F96-BDEC-A47C14DBC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6" y="3034"/>
                <a:ext cx="8" cy="124"/>
              </a:xfrm>
              <a:custGeom>
                <a:avLst/>
                <a:gdLst>
                  <a:gd name="T0" fmla="*/ 9 w 10"/>
                  <a:gd name="T1" fmla="*/ 157 h 157"/>
                  <a:gd name="T2" fmla="*/ 4 w 10"/>
                  <a:gd name="T3" fmla="*/ 79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7"/>
                    </a:moveTo>
                    <a:cubicBezTo>
                      <a:pt x="9" y="157"/>
                      <a:pt x="6" y="122"/>
                      <a:pt x="4" y="79"/>
                    </a:cubicBezTo>
                    <a:cubicBezTo>
                      <a:pt x="2" y="35"/>
                      <a:pt x="0" y="0"/>
                      <a:pt x="1" y="0"/>
                    </a:cubicBezTo>
                    <a:cubicBezTo>
                      <a:pt x="1" y="0"/>
                      <a:pt x="4" y="35"/>
                      <a:pt x="6" y="78"/>
                    </a:cubicBezTo>
                    <a:cubicBezTo>
                      <a:pt x="8" y="122"/>
                      <a:pt x="10" y="157"/>
                      <a:pt x="9" y="15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9" name="Freeform 264">
                <a:extLst>
                  <a:ext uri="{FF2B5EF4-FFF2-40B4-BE49-F238E27FC236}">
                    <a16:creationId xmlns:a16="http://schemas.microsoft.com/office/drawing/2014/main" id="{48D98E31-11D1-4F5C-89BC-C06D579EF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8" y="3033"/>
                <a:ext cx="8" cy="124"/>
              </a:xfrm>
              <a:custGeom>
                <a:avLst/>
                <a:gdLst>
                  <a:gd name="T0" fmla="*/ 9 w 10"/>
                  <a:gd name="T1" fmla="*/ 156 h 157"/>
                  <a:gd name="T2" fmla="*/ 4 w 10"/>
                  <a:gd name="T3" fmla="*/ 78 h 157"/>
                  <a:gd name="T4" fmla="*/ 1 w 10"/>
                  <a:gd name="T5" fmla="*/ 0 h 157"/>
                  <a:gd name="T6" fmla="*/ 6 w 10"/>
                  <a:gd name="T7" fmla="*/ 78 h 157"/>
                  <a:gd name="T8" fmla="*/ 9 w 10"/>
                  <a:gd name="T9" fmla="*/ 156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7">
                    <a:moveTo>
                      <a:pt x="9" y="156"/>
                    </a:moveTo>
                    <a:cubicBezTo>
                      <a:pt x="9" y="157"/>
                      <a:pt x="6" y="121"/>
                      <a:pt x="4" y="78"/>
                    </a:cubicBezTo>
                    <a:cubicBezTo>
                      <a:pt x="2" y="35"/>
                      <a:pt x="0" y="0"/>
                      <a:pt x="1" y="0"/>
                    </a:cubicBezTo>
                    <a:cubicBezTo>
                      <a:pt x="2" y="0"/>
                      <a:pt x="4" y="35"/>
                      <a:pt x="6" y="78"/>
                    </a:cubicBezTo>
                    <a:cubicBezTo>
                      <a:pt x="9" y="121"/>
                      <a:pt x="10" y="156"/>
                      <a:pt x="9" y="156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0" name="Freeform 265">
                <a:extLst>
                  <a:ext uri="{FF2B5EF4-FFF2-40B4-BE49-F238E27FC236}">
                    <a16:creationId xmlns:a16="http://schemas.microsoft.com/office/drawing/2014/main" id="{3EA40BAF-4904-4DB5-BE76-FA3D683F1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2" y="3081"/>
                <a:ext cx="161" cy="8"/>
              </a:xfrm>
              <a:custGeom>
                <a:avLst/>
                <a:gdLst>
                  <a:gd name="T0" fmla="*/ 203 w 203"/>
                  <a:gd name="T1" fmla="*/ 0 h 10"/>
                  <a:gd name="T2" fmla="*/ 201 w 203"/>
                  <a:gd name="T3" fmla="*/ 1 h 10"/>
                  <a:gd name="T4" fmla="*/ 195 w 203"/>
                  <a:gd name="T5" fmla="*/ 1 h 10"/>
                  <a:gd name="T6" fmla="*/ 173 w 203"/>
                  <a:gd name="T7" fmla="*/ 3 h 10"/>
                  <a:gd name="T8" fmla="*/ 102 w 203"/>
                  <a:gd name="T9" fmla="*/ 7 h 10"/>
                  <a:gd name="T10" fmla="*/ 30 w 203"/>
                  <a:gd name="T11" fmla="*/ 10 h 10"/>
                  <a:gd name="T12" fmla="*/ 0 w 203"/>
                  <a:gd name="T13" fmla="*/ 10 h 10"/>
                  <a:gd name="T14" fmla="*/ 102 w 203"/>
                  <a:gd name="T15" fmla="*/ 5 h 10"/>
                  <a:gd name="T16" fmla="*/ 173 w 203"/>
                  <a:gd name="T17" fmla="*/ 1 h 10"/>
                  <a:gd name="T18" fmla="*/ 195 w 203"/>
                  <a:gd name="T19" fmla="*/ 0 h 10"/>
                  <a:gd name="T20" fmla="*/ 201 w 203"/>
                  <a:gd name="T21" fmla="*/ 0 h 10"/>
                  <a:gd name="T22" fmla="*/ 203 w 203"/>
                  <a:gd name="T2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3" h="10">
                    <a:moveTo>
                      <a:pt x="203" y="0"/>
                    </a:moveTo>
                    <a:cubicBezTo>
                      <a:pt x="203" y="1"/>
                      <a:pt x="202" y="1"/>
                      <a:pt x="201" y="1"/>
                    </a:cubicBezTo>
                    <a:cubicBezTo>
                      <a:pt x="199" y="1"/>
                      <a:pt x="197" y="1"/>
                      <a:pt x="195" y="1"/>
                    </a:cubicBezTo>
                    <a:cubicBezTo>
                      <a:pt x="190" y="2"/>
                      <a:pt x="182" y="2"/>
                      <a:pt x="173" y="3"/>
                    </a:cubicBezTo>
                    <a:cubicBezTo>
                      <a:pt x="155" y="4"/>
                      <a:pt x="130" y="5"/>
                      <a:pt x="102" y="7"/>
                    </a:cubicBezTo>
                    <a:cubicBezTo>
                      <a:pt x="74" y="8"/>
                      <a:pt x="48" y="9"/>
                      <a:pt x="30" y="10"/>
                    </a:cubicBezTo>
                    <a:cubicBezTo>
                      <a:pt x="12" y="10"/>
                      <a:pt x="0" y="10"/>
                      <a:pt x="0" y="10"/>
                    </a:cubicBezTo>
                    <a:cubicBezTo>
                      <a:pt x="11" y="9"/>
                      <a:pt x="48" y="7"/>
                      <a:pt x="102" y="5"/>
                    </a:cubicBezTo>
                    <a:cubicBezTo>
                      <a:pt x="129" y="3"/>
                      <a:pt x="155" y="2"/>
                      <a:pt x="173" y="1"/>
                    </a:cubicBezTo>
                    <a:cubicBezTo>
                      <a:pt x="182" y="1"/>
                      <a:pt x="189" y="1"/>
                      <a:pt x="195" y="0"/>
                    </a:cubicBezTo>
                    <a:cubicBezTo>
                      <a:pt x="197" y="0"/>
                      <a:pt x="199" y="0"/>
                      <a:pt x="201" y="0"/>
                    </a:cubicBezTo>
                    <a:cubicBezTo>
                      <a:pt x="202" y="0"/>
                      <a:pt x="203" y="0"/>
                      <a:pt x="2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1" name="Freeform 266">
                <a:extLst>
                  <a:ext uri="{FF2B5EF4-FFF2-40B4-BE49-F238E27FC236}">
                    <a16:creationId xmlns:a16="http://schemas.microsoft.com/office/drawing/2014/main" id="{C65D87AC-1484-48C6-A30F-3008190D0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" y="3104"/>
                <a:ext cx="165" cy="8"/>
              </a:xfrm>
              <a:custGeom>
                <a:avLst/>
                <a:gdLst>
                  <a:gd name="T0" fmla="*/ 208 w 208"/>
                  <a:gd name="T1" fmla="*/ 0 h 10"/>
                  <a:gd name="T2" fmla="*/ 104 w 208"/>
                  <a:gd name="T3" fmla="*/ 6 h 10"/>
                  <a:gd name="T4" fmla="*/ 0 w 208"/>
                  <a:gd name="T5" fmla="*/ 10 h 10"/>
                  <a:gd name="T6" fmla="*/ 104 w 208"/>
                  <a:gd name="T7" fmla="*/ 4 h 10"/>
                  <a:gd name="T8" fmla="*/ 208 w 20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">
                    <a:moveTo>
                      <a:pt x="208" y="0"/>
                    </a:moveTo>
                    <a:cubicBezTo>
                      <a:pt x="208" y="1"/>
                      <a:pt x="161" y="3"/>
                      <a:pt x="104" y="6"/>
                    </a:cubicBezTo>
                    <a:cubicBezTo>
                      <a:pt x="46" y="9"/>
                      <a:pt x="0" y="10"/>
                      <a:pt x="0" y="10"/>
                    </a:cubicBezTo>
                    <a:cubicBezTo>
                      <a:pt x="0" y="9"/>
                      <a:pt x="46" y="6"/>
                      <a:pt x="104" y="4"/>
                    </a:cubicBezTo>
                    <a:cubicBezTo>
                      <a:pt x="161" y="1"/>
                      <a:pt x="208" y="0"/>
                      <a:pt x="2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2" name="Freeform 267">
                <a:extLst>
                  <a:ext uri="{FF2B5EF4-FFF2-40B4-BE49-F238E27FC236}">
                    <a16:creationId xmlns:a16="http://schemas.microsoft.com/office/drawing/2014/main" id="{51991787-3FC2-4363-A4AD-9584C9FEC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6" y="3124"/>
                <a:ext cx="164" cy="8"/>
              </a:xfrm>
              <a:custGeom>
                <a:avLst/>
                <a:gdLst>
                  <a:gd name="T0" fmla="*/ 208 w 208"/>
                  <a:gd name="T1" fmla="*/ 0 h 10"/>
                  <a:gd name="T2" fmla="*/ 104 w 208"/>
                  <a:gd name="T3" fmla="*/ 6 h 10"/>
                  <a:gd name="T4" fmla="*/ 0 w 208"/>
                  <a:gd name="T5" fmla="*/ 10 h 10"/>
                  <a:gd name="T6" fmla="*/ 104 w 208"/>
                  <a:gd name="T7" fmla="*/ 4 h 10"/>
                  <a:gd name="T8" fmla="*/ 208 w 20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">
                    <a:moveTo>
                      <a:pt x="208" y="0"/>
                    </a:moveTo>
                    <a:cubicBezTo>
                      <a:pt x="208" y="1"/>
                      <a:pt x="161" y="3"/>
                      <a:pt x="104" y="6"/>
                    </a:cubicBezTo>
                    <a:cubicBezTo>
                      <a:pt x="47" y="9"/>
                      <a:pt x="0" y="10"/>
                      <a:pt x="0" y="10"/>
                    </a:cubicBezTo>
                    <a:cubicBezTo>
                      <a:pt x="0" y="9"/>
                      <a:pt x="46" y="7"/>
                      <a:pt x="104" y="4"/>
                    </a:cubicBezTo>
                    <a:cubicBezTo>
                      <a:pt x="161" y="1"/>
                      <a:pt x="208" y="0"/>
                      <a:pt x="2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3" name="Freeform 268">
                <a:extLst>
                  <a:ext uri="{FF2B5EF4-FFF2-40B4-BE49-F238E27FC236}">
                    <a16:creationId xmlns:a16="http://schemas.microsoft.com/office/drawing/2014/main" id="{B3E130B9-A088-4568-A14A-325D2832E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6" y="3045"/>
                <a:ext cx="30" cy="28"/>
              </a:xfrm>
              <a:custGeom>
                <a:avLst/>
                <a:gdLst>
                  <a:gd name="T0" fmla="*/ 0 w 37"/>
                  <a:gd name="T1" fmla="*/ 15 h 35"/>
                  <a:gd name="T2" fmla="*/ 10 w 37"/>
                  <a:gd name="T3" fmla="*/ 31 h 35"/>
                  <a:gd name="T4" fmla="*/ 30 w 37"/>
                  <a:gd name="T5" fmla="*/ 30 h 35"/>
                  <a:gd name="T6" fmla="*/ 34 w 37"/>
                  <a:gd name="T7" fmla="*/ 10 h 35"/>
                  <a:gd name="T8" fmla="*/ 16 w 37"/>
                  <a:gd name="T9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0" y="15"/>
                    </a:moveTo>
                    <a:cubicBezTo>
                      <a:pt x="2" y="21"/>
                      <a:pt x="4" y="28"/>
                      <a:pt x="10" y="31"/>
                    </a:cubicBezTo>
                    <a:cubicBezTo>
                      <a:pt x="15" y="35"/>
                      <a:pt x="24" y="35"/>
                      <a:pt x="30" y="30"/>
                    </a:cubicBezTo>
                    <a:cubicBezTo>
                      <a:pt x="35" y="25"/>
                      <a:pt x="37" y="17"/>
                      <a:pt x="34" y="10"/>
                    </a:cubicBezTo>
                    <a:cubicBezTo>
                      <a:pt x="31" y="4"/>
                      <a:pt x="23" y="0"/>
                      <a:pt x="16" y="2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4" name="Freeform 269">
                <a:extLst>
                  <a:ext uri="{FF2B5EF4-FFF2-40B4-BE49-F238E27FC236}">
                    <a16:creationId xmlns:a16="http://schemas.microsoft.com/office/drawing/2014/main" id="{87B23581-8D06-4A77-AD90-C0E8A4305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" y="3046"/>
                <a:ext cx="22" cy="21"/>
              </a:xfrm>
              <a:custGeom>
                <a:avLst/>
                <a:gdLst>
                  <a:gd name="T0" fmla="*/ 1 w 27"/>
                  <a:gd name="T1" fmla="*/ 14 h 27"/>
                  <a:gd name="T2" fmla="*/ 14 w 27"/>
                  <a:gd name="T3" fmla="*/ 26 h 27"/>
                  <a:gd name="T4" fmla="*/ 27 w 27"/>
                  <a:gd name="T5" fmla="*/ 13 h 27"/>
                  <a:gd name="T6" fmla="*/ 13 w 27"/>
                  <a:gd name="T7" fmla="*/ 0 h 27"/>
                  <a:gd name="T8" fmla="*/ 1 w 27"/>
                  <a:gd name="T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1" y="14"/>
                    </a:moveTo>
                    <a:cubicBezTo>
                      <a:pt x="1" y="21"/>
                      <a:pt x="7" y="27"/>
                      <a:pt x="14" y="26"/>
                    </a:cubicBezTo>
                    <a:cubicBezTo>
                      <a:pt x="22" y="26"/>
                      <a:pt x="27" y="20"/>
                      <a:pt x="27" y="13"/>
                    </a:cubicBezTo>
                    <a:cubicBezTo>
                      <a:pt x="26" y="5"/>
                      <a:pt x="20" y="0"/>
                      <a:pt x="13" y="0"/>
                    </a:cubicBezTo>
                    <a:cubicBezTo>
                      <a:pt x="6" y="1"/>
                      <a:pt x="0" y="7"/>
                      <a:pt x="1" y="1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5" name="Freeform 270">
                <a:extLst>
                  <a:ext uri="{FF2B5EF4-FFF2-40B4-BE49-F238E27FC236}">
                    <a16:creationId xmlns:a16="http://schemas.microsoft.com/office/drawing/2014/main" id="{F8907D56-3DAC-49D1-8E39-8AC980CE3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" y="3046"/>
                <a:ext cx="13" cy="13"/>
              </a:xfrm>
              <a:custGeom>
                <a:avLst/>
                <a:gdLst>
                  <a:gd name="T0" fmla="*/ 0 w 16"/>
                  <a:gd name="T1" fmla="*/ 8 h 16"/>
                  <a:gd name="T2" fmla="*/ 8 w 16"/>
                  <a:gd name="T3" fmla="*/ 16 h 16"/>
                  <a:gd name="T4" fmla="*/ 16 w 16"/>
                  <a:gd name="T5" fmla="*/ 7 h 16"/>
                  <a:gd name="T6" fmla="*/ 8 w 16"/>
                  <a:gd name="T7" fmla="*/ 0 h 16"/>
                  <a:gd name="T8" fmla="*/ 0 w 16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8"/>
                    </a:moveTo>
                    <a:cubicBezTo>
                      <a:pt x="0" y="13"/>
                      <a:pt x="4" y="16"/>
                      <a:pt x="8" y="16"/>
                    </a:cubicBezTo>
                    <a:cubicBezTo>
                      <a:pt x="13" y="15"/>
                      <a:pt x="16" y="12"/>
                      <a:pt x="16" y="7"/>
                    </a:cubicBezTo>
                    <a:cubicBezTo>
                      <a:pt x="16" y="3"/>
                      <a:pt x="12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6" name="Freeform 271">
                <a:extLst>
                  <a:ext uri="{FF2B5EF4-FFF2-40B4-BE49-F238E27FC236}">
                    <a16:creationId xmlns:a16="http://schemas.microsoft.com/office/drawing/2014/main" id="{08D88DC4-9671-4671-B6C0-C96C39608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" y="3047"/>
                <a:ext cx="9" cy="12"/>
              </a:xfrm>
              <a:custGeom>
                <a:avLst/>
                <a:gdLst>
                  <a:gd name="T0" fmla="*/ 0 w 11"/>
                  <a:gd name="T1" fmla="*/ 14 h 15"/>
                  <a:gd name="T2" fmla="*/ 3 w 11"/>
                  <a:gd name="T3" fmla="*/ 14 h 15"/>
                  <a:gd name="T4" fmla="*/ 8 w 11"/>
                  <a:gd name="T5" fmla="*/ 9 h 15"/>
                  <a:gd name="T6" fmla="*/ 7 w 11"/>
                  <a:gd name="T7" fmla="*/ 3 h 15"/>
                  <a:gd name="T8" fmla="*/ 6 w 11"/>
                  <a:gd name="T9" fmla="*/ 1 h 15"/>
                  <a:gd name="T10" fmla="*/ 8 w 11"/>
                  <a:gd name="T11" fmla="*/ 2 h 15"/>
                  <a:gd name="T12" fmla="*/ 10 w 11"/>
                  <a:gd name="T13" fmla="*/ 10 h 15"/>
                  <a:gd name="T14" fmla="*/ 4 w 11"/>
                  <a:gd name="T15" fmla="*/ 15 h 15"/>
                  <a:gd name="T16" fmla="*/ 0 w 11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5">
                    <a:moveTo>
                      <a:pt x="0" y="14"/>
                    </a:moveTo>
                    <a:cubicBezTo>
                      <a:pt x="0" y="14"/>
                      <a:pt x="2" y="14"/>
                      <a:pt x="3" y="14"/>
                    </a:cubicBezTo>
                    <a:cubicBezTo>
                      <a:pt x="5" y="13"/>
                      <a:pt x="7" y="12"/>
                      <a:pt x="8" y="9"/>
                    </a:cubicBezTo>
                    <a:cubicBezTo>
                      <a:pt x="9" y="7"/>
                      <a:pt x="8" y="5"/>
                      <a:pt x="7" y="3"/>
                    </a:cubicBezTo>
                    <a:cubicBezTo>
                      <a:pt x="6" y="2"/>
                      <a:pt x="5" y="1"/>
                      <a:pt x="6" y="1"/>
                    </a:cubicBezTo>
                    <a:cubicBezTo>
                      <a:pt x="6" y="0"/>
                      <a:pt x="7" y="1"/>
                      <a:pt x="8" y="2"/>
                    </a:cubicBezTo>
                    <a:cubicBezTo>
                      <a:pt x="10" y="4"/>
                      <a:pt x="11" y="7"/>
                      <a:pt x="10" y="10"/>
                    </a:cubicBezTo>
                    <a:cubicBezTo>
                      <a:pt x="9" y="13"/>
                      <a:pt x="6" y="15"/>
                      <a:pt x="4" y="15"/>
                    </a:cubicBezTo>
                    <a:cubicBezTo>
                      <a:pt x="2" y="15"/>
                      <a:pt x="0" y="15"/>
                      <a:pt x="0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7" name="Freeform 272">
                <a:extLst>
                  <a:ext uri="{FF2B5EF4-FFF2-40B4-BE49-F238E27FC236}">
                    <a16:creationId xmlns:a16="http://schemas.microsoft.com/office/drawing/2014/main" id="{58A9E9BB-6153-4914-B928-AE251002B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1" y="3047"/>
                <a:ext cx="7" cy="3"/>
              </a:xfrm>
              <a:custGeom>
                <a:avLst/>
                <a:gdLst>
                  <a:gd name="T0" fmla="*/ 0 w 9"/>
                  <a:gd name="T1" fmla="*/ 2 h 4"/>
                  <a:gd name="T2" fmla="*/ 4 w 9"/>
                  <a:gd name="T3" fmla="*/ 2 h 4"/>
                  <a:gd name="T4" fmla="*/ 9 w 9"/>
                  <a:gd name="T5" fmla="*/ 0 h 4"/>
                  <a:gd name="T6" fmla="*/ 5 w 9"/>
                  <a:gd name="T7" fmla="*/ 4 h 4"/>
                  <a:gd name="T8" fmla="*/ 0 w 9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">
                    <a:moveTo>
                      <a:pt x="0" y="2"/>
                    </a:moveTo>
                    <a:cubicBezTo>
                      <a:pt x="0" y="1"/>
                      <a:pt x="2" y="2"/>
                      <a:pt x="4" y="2"/>
                    </a:cubicBezTo>
                    <a:cubicBezTo>
                      <a:pt x="7" y="1"/>
                      <a:pt x="8" y="0"/>
                      <a:pt x="9" y="0"/>
                    </a:cubicBezTo>
                    <a:cubicBezTo>
                      <a:pt x="9" y="0"/>
                      <a:pt x="8" y="3"/>
                      <a:pt x="5" y="4"/>
                    </a:cubicBezTo>
                    <a:cubicBezTo>
                      <a:pt x="2" y="4"/>
                      <a:pt x="0" y="2"/>
                      <a:pt x="0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8" name="Freeform 273">
                <a:extLst>
                  <a:ext uri="{FF2B5EF4-FFF2-40B4-BE49-F238E27FC236}">
                    <a16:creationId xmlns:a16="http://schemas.microsoft.com/office/drawing/2014/main" id="{3748EEAB-32A1-4D9D-B503-F0275198D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6" y="3058"/>
                <a:ext cx="7" cy="7"/>
              </a:xfrm>
              <a:custGeom>
                <a:avLst/>
                <a:gdLst>
                  <a:gd name="T0" fmla="*/ 8 w 9"/>
                  <a:gd name="T1" fmla="*/ 9 h 9"/>
                  <a:gd name="T2" fmla="*/ 5 w 9"/>
                  <a:gd name="T3" fmla="*/ 5 h 9"/>
                  <a:gd name="T4" fmla="*/ 0 w 9"/>
                  <a:gd name="T5" fmla="*/ 2 h 9"/>
                  <a:gd name="T6" fmla="*/ 6 w 9"/>
                  <a:gd name="T7" fmla="*/ 3 h 9"/>
                  <a:gd name="T8" fmla="*/ 8 w 9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8" y="9"/>
                    </a:moveTo>
                    <a:cubicBezTo>
                      <a:pt x="7" y="9"/>
                      <a:pt x="7" y="6"/>
                      <a:pt x="5" y="5"/>
                    </a:cubicBezTo>
                    <a:cubicBezTo>
                      <a:pt x="3" y="3"/>
                      <a:pt x="0" y="2"/>
                      <a:pt x="0" y="2"/>
                    </a:cubicBezTo>
                    <a:cubicBezTo>
                      <a:pt x="0" y="1"/>
                      <a:pt x="3" y="0"/>
                      <a:pt x="6" y="3"/>
                    </a:cubicBezTo>
                    <a:cubicBezTo>
                      <a:pt x="9" y="6"/>
                      <a:pt x="9" y="9"/>
                      <a:pt x="8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9" name="Freeform 274">
                <a:extLst>
                  <a:ext uri="{FF2B5EF4-FFF2-40B4-BE49-F238E27FC236}">
                    <a16:creationId xmlns:a16="http://schemas.microsoft.com/office/drawing/2014/main" id="{9C01632E-0921-45B4-956C-A764A65D2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" y="3038"/>
                <a:ext cx="28" cy="27"/>
              </a:xfrm>
              <a:custGeom>
                <a:avLst/>
                <a:gdLst>
                  <a:gd name="T0" fmla="*/ 0 w 36"/>
                  <a:gd name="T1" fmla="*/ 15 h 35"/>
                  <a:gd name="T2" fmla="*/ 9 w 36"/>
                  <a:gd name="T3" fmla="*/ 31 h 35"/>
                  <a:gd name="T4" fmla="*/ 29 w 36"/>
                  <a:gd name="T5" fmla="*/ 30 h 35"/>
                  <a:gd name="T6" fmla="*/ 33 w 36"/>
                  <a:gd name="T7" fmla="*/ 10 h 35"/>
                  <a:gd name="T8" fmla="*/ 15 w 36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5">
                    <a:moveTo>
                      <a:pt x="0" y="15"/>
                    </a:moveTo>
                    <a:cubicBezTo>
                      <a:pt x="1" y="21"/>
                      <a:pt x="4" y="27"/>
                      <a:pt x="9" y="31"/>
                    </a:cubicBezTo>
                    <a:cubicBezTo>
                      <a:pt x="15" y="35"/>
                      <a:pt x="24" y="35"/>
                      <a:pt x="29" y="30"/>
                    </a:cubicBezTo>
                    <a:cubicBezTo>
                      <a:pt x="35" y="25"/>
                      <a:pt x="36" y="17"/>
                      <a:pt x="33" y="10"/>
                    </a:cubicBezTo>
                    <a:cubicBezTo>
                      <a:pt x="30" y="4"/>
                      <a:pt x="22" y="0"/>
                      <a:pt x="15" y="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0" name="Freeform 275">
                <a:extLst>
                  <a:ext uri="{FF2B5EF4-FFF2-40B4-BE49-F238E27FC236}">
                    <a16:creationId xmlns:a16="http://schemas.microsoft.com/office/drawing/2014/main" id="{1A00BC2A-8229-4025-A714-674727075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" y="3037"/>
                <a:ext cx="20" cy="21"/>
              </a:xfrm>
              <a:custGeom>
                <a:avLst/>
                <a:gdLst>
                  <a:gd name="T0" fmla="*/ 25 w 26"/>
                  <a:gd name="T1" fmla="*/ 12 h 26"/>
                  <a:gd name="T2" fmla="*/ 13 w 26"/>
                  <a:gd name="T3" fmla="*/ 26 h 26"/>
                  <a:gd name="T4" fmla="*/ 0 w 26"/>
                  <a:gd name="T5" fmla="*/ 14 h 26"/>
                  <a:gd name="T6" fmla="*/ 12 w 26"/>
                  <a:gd name="T7" fmla="*/ 0 h 26"/>
                  <a:gd name="T8" fmla="*/ 25 w 26"/>
                  <a:gd name="T9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25" y="12"/>
                    </a:moveTo>
                    <a:cubicBezTo>
                      <a:pt x="26" y="19"/>
                      <a:pt x="20" y="25"/>
                      <a:pt x="13" y="26"/>
                    </a:cubicBezTo>
                    <a:cubicBezTo>
                      <a:pt x="6" y="26"/>
                      <a:pt x="0" y="21"/>
                      <a:pt x="0" y="14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1" name="Freeform 276">
                <a:extLst>
                  <a:ext uri="{FF2B5EF4-FFF2-40B4-BE49-F238E27FC236}">
                    <a16:creationId xmlns:a16="http://schemas.microsoft.com/office/drawing/2014/main" id="{AD4E97FD-BB12-420F-B37D-9445F82A8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" y="3036"/>
                <a:ext cx="12" cy="13"/>
              </a:xfrm>
              <a:custGeom>
                <a:avLst/>
                <a:gdLst>
                  <a:gd name="T0" fmla="*/ 15 w 15"/>
                  <a:gd name="T1" fmla="*/ 8 h 16"/>
                  <a:gd name="T2" fmla="*/ 8 w 15"/>
                  <a:gd name="T3" fmla="*/ 16 h 16"/>
                  <a:gd name="T4" fmla="*/ 0 w 15"/>
                  <a:gd name="T5" fmla="*/ 9 h 16"/>
                  <a:gd name="T6" fmla="*/ 7 w 15"/>
                  <a:gd name="T7" fmla="*/ 1 h 16"/>
                  <a:gd name="T8" fmla="*/ 15 w 15"/>
                  <a:gd name="T9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5" y="8"/>
                    </a:moveTo>
                    <a:cubicBezTo>
                      <a:pt x="15" y="12"/>
                      <a:pt x="12" y="16"/>
                      <a:pt x="8" y="16"/>
                    </a:cubicBezTo>
                    <a:cubicBezTo>
                      <a:pt x="4" y="16"/>
                      <a:pt x="0" y="13"/>
                      <a:pt x="0" y="9"/>
                    </a:cubicBezTo>
                    <a:cubicBezTo>
                      <a:pt x="0" y="4"/>
                      <a:pt x="3" y="1"/>
                      <a:pt x="7" y="1"/>
                    </a:cubicBezTo>
                    <a:cubicBezTo>
                      <a:pt x="11" y="0"/>
                      <a:pt x="15" y="4"/>
                      <a:pt x="15" y="8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2" name="Freeform 277">
                <a:extLst>
                  <a:ext uri="{FF2B5EF4-FFF2-40B4-BE49-F238E27FC236}">
                    <a16:creationId xmlns:a16="http://schemas.microsoft.com/office/drawing/2014/main" id="{68EDB942-8577-4E1D-9D0F-99341153B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" y="3039"/>
                <a:ext cx="8" cy="11"/>
              </a:xfrm>
              <a:custGeom>
                <a:avLst/>
                <a:gdLst>
                  <a:gd name="T0" fmla="*/ 11 w 11"/>
                  <a:gd name="T1" fmla="*/ 13 h 14"/>
                  <a:gd name="T2" fmla="*/ 8 w 11"/>
                  <a:gd name="T3" fmla="*/ 14 h 14"/>
                  <a:gd name="T4" fmla="*/ 1 w 11"/>
                  <a:gd name="T5" fmla="*/ 9 h 14"/>
                  <a:gd name="T6" fmla="*/ 2 w 11"/>
                  <a:gd name="T7" fmla="*/ 2 h 14"/>
                  <a:gd name="T8" fmla="*/ 4 w 11"/>
                  <a:gd name="T9" fmla="*/ 0 h 14"/>
                  <a:gd name="T10" fmla="*/ 3 w 11"/>
                  <a:gd name="T11" fmla="*/ 2 h 14"/>
                  <a:gd name="T12" fmla="*/ 3 w 11"/>
                  <a:gd name="T13" fmla="*/ 8 h 14"/>
                  <a:gd name="T14" fmla="*/ 8 w 11"/>
                  <a:gd name="T15" fmla="*/ 12 h 14"/>
                  <a:gd name="T16" fmla="*/ 11 w 11"/>
                  <a:gd name="T17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4">
                    <a:moveTo>
                      <a:pt x="11" y="13"/>
                    </a:moveTo>
                    <a:cubicBezTo>
                      <a:pt x="11" y="13"/>
                      <a:pt x="10" y="14"/>
                      <a:pt x="8" y="14"/>
                    </a:cubicBezTo>
                    <a:cubicBezTo>
                      <a:pt x="6" y="14"/>
                      <a:pt x="3" y="12"/>
                      <a:pt x="1" y="9"/>
                    </a:cubicBezTo>
                    <a:cubicBezTo>
                      <a:pt x="0" y="6"/>
                      <a:pt x="1" y="3"/>
                      <a:pt x="2" y="2"/>
                    </a:cubicBezTo>
                    <a:cubicBezTo>
                      <a:pt x="3" y="0"/>
                      <a:pt x="4" y="0"/>
                      <a:pt x="4" y="0"/>
                    </a:cubicBezTo>
                    <a:cubicBezTo>
                      <a:pt x="5" y="0"/>
                      <a:pt x="4" y="1"/>
                      <a:pt x="3" y="2"/>
                    </a:cubicBezTo>
                    <a:cubicBezTo>
                      <a:pt x="3" y="4"/>
                      <a:pt x="2" y="6"/>
                      <a:pt x="3" y="8"/>
                    </a:cubicBezTo>
                    <a:cubicBezTo>
                      <a:pt x="4" y="11"/>
                      <a:pt x="6" y="12"/>
                      <a:pt x="8" y="12"/>
                    </a:cubicBezTo>
                    <a:cubicBezTo>
                      <a:pt x="10" y="13"/>
                      <a:pt x="11" y="12"/>
                      <a:pt x="11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3" name="Freeform 278">
                <a:extLst>
                  <a:ext uri="{FF2B5EF4-FFF2-40B4-BE49-F238E27FC236}">
                    <a16:creationId xmlns:a16="http://schemas.microsoft.com/office/drawing/2014/main" id="{508A9EE4-F66F-4A41-8B74-B3AB181B8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9" y="3039"/>
                <a:ext cx="8" cy="3"/>
              </a:xfrm>
              <a:custGeom>
                <a:avLst/>
                <a:gdLst>
                  <a:gd name="T0" fmla="*/ 9 w 10"/>
                  <a:gd name="T1" fmla="*/ 1 h 4"/>
                  <a:gd name="T2" fmla="*/ 5 w 10"/>
                  <a:gd name="T3" fmla="*/ 3 h 4"/>
                  <a:gd name="T4" fmla="*/ 1 w 10"/>
                  <a:gd name="T5" fmla="*/ 0 h 4"/>
                  <a:gd name="T6" fmla="*/ 5 w 10"/>
                  <a:gd name="T7" fmla="*/ 1 h 4"/>
                  <a:gd name="T8" fmla="*/ 9 w 10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9" y="1"/>
                    </a:moveTo>
                    <a:cubicBezTo>
                      <a:pt x="10" y="2"/>
                      <a:pt x="8" y="4"/>
                      <a:pt x="5" y="3"/>
                    </a:cubicBezTo>
                    <a:cubicBezTo>
                      <a:pt x="1" y="3"/>
                      <a:pt x="0" y="1"/>
                      <a:pt x="1" y="0"/>
                    </a:cubicBezTo>
                    <a:cubicBezTo>
                      <a:pt x="1" y="0"/>
                      <a:pt x="3" y="1"/>
                      <a:pt x="5" y="1"/>
                    </a:cubicBezTo>
                    <a:cubicBezTo>
                      <a:pt x="7" y="2"/>
                      <a:pt x="9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4" name="Freeform 279">
                <a:extLst>
                  <a:ext uri="{FF2B5EF4-FFF2-40B4-BE49-F238E27FC236}">
                    <a16:creationId xmlns:a16="http://schemas.microsoft.com/office/drawing/2014/main" id="{087C018C-763A-4E3B-8101-92610C024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" y="3048"/>
                <a:ext cx="7" cy="7"/>
              </a:xfrm>
              <a:custGeom>
                <a:avLst/>
                <a:gdLst>
                  <a:gd name="T0" fmla="*/ 1 w 8"/>
                  <a:gd name="T1" fmla="*/ 9 h 9"/>
                  <a:gd name="T2" fmla="*/ 2 w 8"/>
                  <a:gd name="T3" fmla="*/ 3 h 9"/>
                  <a:gd name="T4" fmla="*/ 8 w 8"/>
                  <a:gd name="T5" fmla="*/ 1 h 9"/>
                  <a:gd name="T6" fmla="*/ 4 w 8"/>
                  <a:gd name="T7" fmla="*/ 4 h 9"/>
                  <a:gd name="T8" fmla="*/ 1 w 8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1" y="9"/>
                    </a:moveTo>
                    <a:cubicBezTo>
                      <a:pt x="1" y="9"/>
                      <a:pt x="0" y="6"/>
                      <a:pt x="2" y="3"/>
                    </a:cubicBezTo>
                    <a:cubicBezTo>
                      <a:pt x="5" y="0"/>
                      <a:pt x="8" y="0"/>
                      <a:pt x="8" y="1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2" y="9"/>
                      <a:pt x="1" y="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5" name="Freeform 280">
                <a:extLst>
                  <a:ext uri="{FF2B5EF4-FFF2-40B4-BE49-F238E27FC236}">
                    <a16:creationId xmlns:a16="http://schemas.microsoft.com/office/drawing/2014/main" id="{01FBC27C-6E8E-42A7-9012-F39C57BDE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" y="3301"/>
                <a:ext cx="187" cy="68"/>
              </a:xfrm>
              <a:custGeom>
                <a:avLst/>
                <a:gdLst>
                  <a:gd name="T0" fmla="*/ 0 w 187"/>
                  <a:gd name="T1" fmla="*/ 44 h 68"/>
                  <a:gd name="T2" fmla="*/ 187 w 187"/>
                  <a:gd name="T3" fmla="*/ 68 h 68"/>
                  <a:gd name="T4" fmla="*/ 185 w 187"/>
                  <a:gd name="T5" fmla="*/ 0 h 68"/>
                  <a:gd name="T6" fmla="*/ 0 w 187"/>
                  <a:gd name="T7" fmla="*/ 4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7" h="68">
                    <a:moveTo>
                      <a:pt x="0" y="44"/>
                    </a:moveTo>
                    <a:lnTo>
                      <a:pt x="187" y="68"/>
                    </a:lnTo>
                    <a:lnTo>
                      <a:pt x="185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6" name="Freeform 281">
                <a:extLst>
                  <a:ext uri="{FF2B5EF4-FFF2-40B4-BE49-F238E27FC236}">
                    <a16:creationId xmlns:a16="http://schemas.microsoft.com/office/drawing/2014/main" id="{F91B8B3B-5CEC-4D9F-B7C5-27EC03E04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" y="3287"/>
                <a:ext cx="185" cy="74"/>
              </a:xfrm>
              <a:custGeom>
                <a:avLst/>
                <a:gdLst>
                  <a:gd name="T0" fmla="*/ 180 w 185"/>
                  <a:gd name="T1" fmla="*/ 74 h 74"/>
                  <a:gd name="T2" fmla="*/ 0 w 185"/>
                  <a:gd name="T3" fmla="*/ 59 h 74"/>
                  <a:gd name="T4" fmla="*/ 6 w 185"/>
                  <a:gd name="T5" fmla="*/ 0 h 74"/>
                  <a:gd name="T6" fmla="*/ 185 w 185"/>
                  <a:gd name="T7" fmla="*/ 15 h 74"/>
                  <a:gd name="T8" fmla="*/ 180 w 18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74">
                    <a:moveTo>
                      <a:pt x="180" y="74"/>
                    </a:moveTo>
                    <a:lnTo>
                      <a:pt x="0" y="59"/>
                    </a:lnTo>
                    <a:lnTo>
                      <a:pt x="6" y="0"/>
                    </a:lnTo>
                    <a:lnTo>
                      <a:pt x="185" y="15"/>
                    </a:lnTo>
                    <a:lnTo>
                      <a:pt x="180" y="74"/>
                    </a:lnTo>
                    <a:close/>
                  </a:path>
                </a:pathLst>
              </a:custGeom>
              <a:solidFill>
                <a:srgbClr val="444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7" name="Freeform 282">
                <a:extLst>
                  <a:ext uri="{FF2B5EF4-FFF2-40B4-BE49-F238E27FC236}">
                    <a16:creationId xmlns:a16="http://schemas.microsoft.com/office/drawing/2014/main" id="{8FE57589-C70D-4594-B909-FC8E101B0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" y="3308"/>
                <a:ext cx="133" cy="12"/>
              </a:xfrm>
              <a:custGeom>
                <a:avLst/>
                <a:gdLst>
                  <a:gd name="T0" fmla="*/ 169 w 169"/>
                  <a:gd name="T1" fmla="*/ 14 h 15"/>
                  <a:gd name="T2" fmla="*/ 84 w 169"/>
                  <a:gd name="T3" fmla="*/ 8 h 15"/>
                  <a:gd name="T4" fmla="*/ 0 w 169"/>
                  <a:gd name="T5" fmla="*/ 0 h 15"/>
                  <a:gd name="T6" fmla="*/ 84 w 169"/>
                  <a:gd name="T7" fmla="*/ 6 h 15"/>
                  <a:gd name="T8" fmla="*/ 169 w 169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15">
                    <a:moveTo>
                      <a:pt x="169" y="14"/>
                    </a:moveTo>
                    <a:cubicBezTo>
                      <a:pt x="169" y="15"/>
                      <a:pt x="131" y="12"/>
                      <a:pt x="84" y="8"/>
                    </a:cubicBezTo>
                    <a:cubicBezTo>
                      <a:pt x="37" y="4"/>
                      <a:pt x="0" y="1"/>
                      <a:pt x="0" y="0"/>
                    </a:cubicBezTo>
                    <a:cubicBezTo>
                      <a:pt x="0" y="0"/>
                      <a:pt x="38" y="2"/>
                      <a:pt x="84" y="6"/>
                    </a:cubicBezTo>
                    <a:cubicBezTo>
                      <a:pt x="131" y="10"/>
                      <a:pt x="169" y="14"/>
                      <a:pt x="169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8" name="Freeform 283">
                <a:extLst>
                  <a:ext uri="{FF2B5EF4-FFF2-40B4-BE49-F238E27FC236}">
                    <a16:creationId xmlns:a16="http://schemas.microsoft.com/office/drawing/2014/main" id="{47716A96-2A84-4F76-A8CC-3655C46D8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8" y="3323"/>
                <a:ext cx="134" cy="13"/>
              </a:xfrm>
              <a:custGeom>
                <a:avLst/>
                <a:gdLst>
                  <a:gd name="T0" fmla="*/ 170 w 170"/>
                  <a:gd name="T1" fmla="*/ 15 h 16"/>
                  <a:gd name="T2" fmla="*/ 85 w 170"/>
                  <a:gd name="T3" fmla="*/ 9 h 16"/>
                  <a:gd name="T4" fmla="*/ 0 w 170"/>
                  <a:gd name="T5" fmla="*/ 1 h 16"/>
                  <a:gd name="T6" fmla="*/ 85 w 170"/>
                  <a:gd name="T7" fmla="*/ 7 h 16"/>
                  <a:gd name="T8" fmla="*/ 170 w 170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6">
                    <a:moveTo>
                      <a:pt x="170" y="15"/>
                    </a:moveTo>
                    <a:cubicBezTo>
                      <a:pt x="170" y="16"/>
                      <a:pt x="132" y="13"/>
                      <a:pt x="85" y="9"/>
                    </a:cubicBezTo>
                    <a:cubicBezTo>
                      <a:pt x="38" y="5"/>
                      <a:pt x="0" y="1"/>
                      <a:pt x="0" y="1"/>
                    </a:cubicBezTo>
                    <a:cubicBezTo>
                      <a:pt x="0" y="0"/>
                      <a:pt x="38" y="3"/>
                      <a:pt x="85" y="7"/>
                    </a:cubicBezTo>
                    <a:cubicBezTo>
                      <a:pt x="132" y="11"/>
                      <a:pt x="170" y="14"/>
                      <a:pt x="170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9" name="Freeform 284">
                <a:extLst>
                  <a:ext uri="{FF2B5EF4-FFF2-40B4-BE49-F238E27FC236}">
                    <a16:creationId xmlns:a16="http://schemas.microsoft.com/office/drawing/2014/main" id="{4A5FF221-5D92-4368-A5D6-2952D165A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9" y="3283"/>
                <a:ext cx="73" cy="20"/>
              </a:xfrm>
              <a:custGeom>
                <a:avLst/>
                <a:gdLst>
                  <a:gd name="T0" fmla="*/ 3 w 73"/>
                  <a:gd name="T1" fmla="*/ 0 h 20"/>
                  <a:gd name="T2" fmla="*/ 72 w 73"/>
                  <a:gd name="T3" fmla="*/ 6 h 20"/>
                  <a:gd name="T4" fmla="*/ 69 w 73"/>
                  <a:gd name="T5" fmla="*/ 9 h 20"/>
                  <a:gd name="T6" fmla="*/ 73 w 73"/>
                  <a:gd name="T7" fmla="*/ 13 h 20"/>
                  <a:gd name="T8" fmla="*/ 68 w 73"/>
                  <a:gd name="T9" fmla="*/ 15 h 20"/>
                  <a:gd name="T10" fmla="*/ 72 w 73"/>
                  <a:gd name="T11" fmla="*/ 20 h 20"/>
                  <a:gd name="T12" fmla="*/ 0 w 73"/>
                  <a:gd name="T13" fmla="*/ 14 h 20"/>
                  <a:gd name="T14" fmla="*/ 4 w 73"/>
                  <a:gd name="T15" fmla="*/ 10 h 20"/>
                  <a:gd name="T16" fmla="*/ 2 w 73"/>
                  <a:gd name="T17" fmla="*/ 6 h 20"/>
                  <a:gd name="T18" fmla="*/ 6 w 73"/>
                  <a:gd name="T19" fmla="*/ 4 h 20"/>
                  <a:gd name="T20" fmla="*/ 3 w 73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20">
                    <a:moveTo>
                      <a:pt x="3" y="0"/>
                    </a:moveTo>
                    <a:lnTo>
                      <a:pt x="72" y="6"/>
                    </a:lnTo>
                    <a:lnTo>
                      <a:pt x="69" y="9"/>
                    </a:lnTo>
                    <a:lnTo>
                      <a:pt x="73" y="13"/>
                    </a:lnTo>
                    <a:lnTo>
                      <a:pt x="68" y="15"/>
                    </a:lnTo>
                    <a:lnTo>
                      <a:pt x="72" y="20"/>
                    </a:lnTo>
                    <a:lnTo>
                      <a:pt x="0" y="14"/>
                    </a:lnTo>
                    <a:lnTo>
                      <a:pt x="4" y="10"/>
                    </a:lnTo>
                    <a:lnTo>
                      <a:pt x="2" y="6"/>
                    </a:lnTo>
                    <a:lnTo>
                      <a:pt x="6" y="4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0" name="Freeform 285">
                <a:extLst>
                  <a:ext uri="{FF2B5EF4-FFF2-40B4-BE49-F238E27FC236}">
                    <a16:creationId xmlns:a16="http://schemas.microsoft.com/office/drawing/2014/main" id="{AAFACD21-0D87-454F-9E1D-2A7D56803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2" y="3175"/>
                <a:ext cx="146" cy="175"/>
              </a:xfrm>
              <a:custGeom>
                <a:avLst/>
                <a:gdLst>
                  <a:gd name="T0" fmla="*/ 172 w 184"/>
                  <a:gd name="T1" fmla="*/ 0 h 220"/>
                  <a:gd name="T2" fmla="*/ 173 w 184"/>
                  <a:gd name="T3" fmla="*/ 5 h 220"/>
                  <a:gd name="T4" fmla="*/ 163 w 184"/>
                  <a:gd name="T5" fmla="*/ 15 h 220"/>
                  <a:gd name="T6" fmla="*/ 153 w 184"/>
                  <a:gd name="T7" fmla="*/ 5 h 220"/>
                  <a:gd name="T8" fmla="*/ 154 w 184"/>
                  <a:gd name="T9" fmla="*/ 0 h 220"/>
                  <a:gd name="T10" fmla="*/ 142 w 184"/>
                  <a:gd name="T11" fmla="*/ 0 h 220"/>
                  <a:gd name="T12" fmla="*/ 144 w 184"/>
                  <a:gd name="T13" fmla="*/ 5 h 220"/>
                  <a:gd name="T14" fmla="*/ 134 w 184"/>
                  <a:gd name="T15" fmla="*/ 15 h 220"/>
                  <a:gd name="T16" fmla="*/ 124 w 184"/>
                  <a:gd name="T17" fmla="*/ 5 h 220"/>
                  <a:gd name="T18" fmla="*/ 125 w 184"/>
                  <a:gd name="T19" fmla="*/ 0 h 220"/>
                  <a:gd name="T20" fmla="*/ 113 w 184"/>
                  <a:gd name="T21" fmla="*/ 0 h 220"/>
                  <a:gd name="T22" fmla="*/ 115 w 184"/>
                  <a:gd name="T23" fmla="*/ 5 h 220"/>
                  <a:gd name="T24" fmla="*/ 104 w 184"/>
                  <a:gd name="T25" fmla="*/ 15 h 220"/>
                  <a:gd name="T26" fmla="*/ 94 w 184"/>
                  <a:gd name="T27" fmla="*/ 5 h 220"/>
                  <a:gd name="T28" fmla="*/ 96 w 184"/>
                  <a:gd name="T29" fmla="*/ 0 h 220"/>
                  <a:gd name="T30" fmla="*/ 84 w 184"/>
                  <a:gd name="T31" fmla="*/ 0 h 220"/>
                  <a:gd name="T32" fmla="*/ 85 w 184"/>
                  <a:gd name="T33" fmla="*/ 5 h 220"/>
                  <a:gd name="T34" fmla="*/ 75 w 184"/>
                  <a:gd name="T35" fmla="*/ 15 h 220"/>
                  <a:gd name="T36" fmla="*/ 65 w 184"/>
                  <a:gd name="T37" fmla="*/ 5 h 220"/>
                  <a:gd name="T38" fmla="*/ 66 w 184"/>
                  <a:gd name="T39" fmla="*/ 0 h 220"/>
                  <a:gd name="T40" fmla="*/ 55 w 184"/>
                  <a:gd name="T41" fmla="*/ 0 h 220"/>
                  <a:gd name="T42" fmla="*/ 56 w 184"/>
                  <a:gd name="T43" fmla="*/ 5 h 220"/>
                  <a:gd name="T44" fmla="*/ 46 w 184"/>
                  <a:gd name="T45" fmla="*/ 15 h 220"/>
                  <a:gd name="T46" fmla="*/ 36 w 184"/>
                  <a:gd name="T47" fmla="*/ 5 h 220"/>
                  <a:gd name="T48" fmla="*/ 37 w 184"/>
                  <a:gd name="T49" fmla="*/ 0 h 220"/>
                  <a:gd name="T50" fmla="*/ 25 w 184"/>
                  <a:gd name="T51" fmla="*/ 0 h 220"/>
                  <a:gd name="T52" fmla="*/ 27 w 184"/>
                  <a:gd name="T53" fmla="*/ 5 h 220"/>
                  <a:gd name="T54" fmla="*/ 16 w 184"/>
                  <a:gd name="T55" fmla="*/ 15 h 220"/>
                  <a:gd name="T56" fmla="*/ 6 w 184"/>
                  <a:gd name="T57" fmla="*/ 5 h 220"/>
                  <a:gd name="T58" fmla="*/ 8 w 184"/>
                  <a:gd name="T59" fmla="*/ 0 h 220"/>
                  <a:gd name="T60" fmla="*/ 0 w 184"/>
                  <a:gd name="T61" fmla="*/ 0 h 220"/>
                  <a:gd name="T62" fmla="*/ 0 w 184"/>
                  <a:gd name="T63" fmla="*/ 210 h 220"/>
                  <a:gd name="T64" fmla="*/ 184 w 184"/>
                  <a:gd name="T65" fmla="*/ 220 h 220"/>
                  <a:gd name="T66" fmla="*/ 176 w 184"/>
                  <a:gd name="T67" fmla="*/ 0 h 220"/>
                  <a:gd name="T68" fmla="*/ 172 w 184"/>
                  <a:gd name="T69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4" h="220">
                    <a:moveTo>
                      <a:pt x="172" y="0"/>
                    </a:moveTo>
                    <a:cubicBezTo>
                      <a:pt x="173" y="1"/>
                      <a:pt x="173" y="3"/>
                      <a:pt x="173" y="5"/>
                    </a:cubicBezTo>
                    <a:cubicBezTo>
                      <a:pt x="173" y="11"/>
                      <a:pt x="169" y="15"/>
                      <a:pt x="163" y="15"/>
                    </a:cubicBezTo>
                    <a:cubicBezTo>
                      <a:pt x="157" y="15"/>
                      <a:pt x="153" y="11"/>
                      <a:pt x="153" y="5"/>
                    </a:cubicBezTo>
                    <a:cubicBezTo>
                      <a:pt x="153" y="3"/>
                      <a:pt x="153" y="1"/>
                      <a:pt x="154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3" y="1"/>
                      <a:pt x="144" y="3"/>
                      <a:pt x="144" y="5"/>
                    </a:cubicBezTo>
                    <a:cubicBezTo>
                      <a:pt x="144" y="11"/>
                      <a:pt x="139" y="15"/>
                      <a:pt x="134" y="15"/>
                    </a:cubicBezTo>
                    <a:cubicBezTo>
                      <a:pt x="128" y="15"/>
                      <a:pt x="124" y="11"/>
                      <a:pt x="124" y="5"/>
                    </a:cubicBezTo>
                    <a:cubicBezTo>
                      <a:pt x="124" y="3"/>
                      <a:pt x="124" y="1"/>
                      <a:pt x="125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4" y="1"/>
                      <a:pt x="115" y="3"/>
                      <a:pt x="115" y="5"/>
                    </a:cubicBezTo>
                    <a:cubicBezTo>
                      <a:pt x="115" y="11"/>
                      <a:pt x="110" y="15"/>
                      <a:pt x="104" y="15"/>
                    </a:cubicBezTo>
                    <a:cubicBezTo>
                      <a:pt x="99" y="15"/>
                      <a:pt x="94" y="11"/>
                      <a:pt x="94" y="5"/>
                    </a:cubicBezTo>
                    <a:cubicBezTo>
                      <a:pt x="94" y="3"/>
                      <a:pt x="95" y="1"/>
                      <a:pt x="96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5" y="1"/>
                      <a:pt x="85" y="3"/>
                      <a:pt x="85" y="5"/>
                    </a:cubicBezTo>
                    <a:cubicBezTo>
                      <a:pt x="85" y="11"/>
                      <a:pt x="81" y="15"/>
                      <a:pt x="75" y="15"/>
                    </a:cubicBezTo>
                    <a:cubicBezTo>
                      <a:pt x="69" y="15"/>
                      <a:pt x="65" y="11"/>
                      <a:pt x="65" y="5"/>
                    </a:cubicBezTo>
                    <a:cubicBezTo>
                      <a:pt x="65" y="3"/>
                      <a:pt x="65" y="1"/>
                      <a:pt x="66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5" y="1"/>
                      <a:pt x="56" y="3"/>
                      <a:pt x="56" y="5"/>
                    </a:cubicBezTo>
                    <a:cubicBezTo>
                      <a:pt x="56" y="11"/>
                      <a:pt x="51" y="15"/>
                      <a:pt x="46" y="15"/>
                    </a:cubicBezTo>
                    <a:cubicBezTo>
                      <a:pt x="40" y="15"/>
                      <a:pt x="36" y="11"/>
                      <a:pt x="36" y="5"/>
                    </a:cubicBezTo>
                    <a:cubicBezTo>
                      <a:pt x="36" y="3"/>
                      <a:pt x="36" y="1"/>
                      <a:pt x="3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6" y="1"/>
                      <a:pt x="27" y="3"/>
                      <a:pt x="27" y="5"/>
                    </a:cubicBezTo>
                    <a:cubicBezTo>
                      <a:pt x="27" y="11"/>
                      <a:pt x="22" y="15"/>
                      <a:pt x="16" y="15"/>
                    </a:cubicBezTo>
                    <a:cubicBezTo>
                      <a:pt x="11" y="15"/>
                      <a:pt x="6" y="11"/>
                      <a:pt x="6" y="5"/>
                    </a:cubicBezTo>
                    <a:cubicBezTo>
                      <a:pt x="6" y="3"/>
                      <a:pt x="7" y="1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84" y="220"/>
                      <a:pt x="184" y="220"/>
                      <a:pt x="184" y="220"/>
                    </a:cubicBezTo>
                    <a:cubicBezTo>
                      <a:pt x="176" y="0"/>
                      <a:pt x="176" y="0"/>
                      <a:pt x="176" y="0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1" name="Freeform 286">
                <a:extLst>
                  <a:ext uri="{FF2B5EF4-FFF2-40B4-BE49-F238E27FC236}">
                    <a16:creationId xmlns:a16="http://schemas.microsoft.com/office/drawing/2014/main" id="{8CD5C636-C363-4AD3-9B56-17E59E016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1" y="3171"/>
                <a:ext cx="138" cy="167"/>
              </a:xfrm>
              <a:custGeom>
                <a:avLst/>
                <a:gdLst>
                  <a:gd name="T0" fmla="*/ 171 w 175"/>
                  <a:gd name="T1" fmla="*/ 0 h 211"/>
                  <a:gd name="T2" fmla="*/ 173 w 175"/>
                  <a:gd name="T3" fmla="*/ 5 h 211"/>
                  <a:gd name="T4" fmla="*/ 162 w 175"/>
                  <a:gd name="T5" fmla="*/ 15 h 211"/>
                  <a:gd name="T6" fmla="*/ 152 w 175"/>
                  <a:gd name="T7" fmla="*/ 5 h 211"/>
                  <a:gd name="T8" fmla="*/ 154 w 175"/>
                  <a:gd name="T9" fmla="*/ 0 h 211"/>
                  <a:gd name="T10" fmla="*/ 142 w 175"/>
                  <a:gd name="T11" fmla="*/ 0 h 211"/>
                  <a:gd name="T12" fmla="*/ 143 w 175"/>
                  <a:gd name="T13" fmla="*/ 5 h 211"/>
                  <a:gd name="T14" fmla="*/ 133 w 175"/>
                  <a:gd name="T15" fmla="*/ 15 h 211"/>
                  <a:gd name="T16" fmla="*/ 123 w 175"/>
                  <a:gd name="T17" fmla="*/ 5 h 211"/>
                  <a:gd name="T18" fmla="*/ 124 w 175"/>
                  <a:gd name="T19" fmla="*/ 0 h 211"/>
                  <a:gd name="T20" fmla="*/ 112 w 175"/>
                  <a:gd name="T21" fmla="*/ 0 h 211"/>
                  <a:gd name="T22" fmla="*/ 114 w 175"/>
                  <a:gd name="T23" fmla="*/ 5 h 211"/>
                  <a:gd name="T24" fmla="*/ 104 w 175"/>
                  <a:gd name="T25" fmla="*/ 15 h 211"/>
                  <a:gd name="T26" fmla="*/ 94 w 175"/>
                  <a:gd name="T27" fmla="*/ 5 h 211"/>
                  <a:gd name="T28" fmla="*/ 95 w 175"/>
                  <a:gd name="T29" fmla="*/ 0 h 211"/>
                  <a:gd name="T30" fmla="*/ 83 w 175"/>
                  <a:gd name="T31" fmla="*/ 0 h 211"/>
                  <a:gd name="T32" fmla="*/ 85 w 175"/>
                  <a:gd name="T33" fmla="*/ 5 h 211"/>
                  <a:gd name="T34" fmla="*/ 74 w 175"/>
                  <a:gd name="T35" fmla="*/ 15 h 211"/>
                  <a:gd name="T36" fmla="*/ 64 w 175"/>
                  <a:gd name="T37" fmla="*/ 5 h 211"/>
                  <a:gd name="T38" fmla="*/ 66 w 175"/>
                  <a:gd name="T39" fmla="*/ 0 h 211"/>
                  <a:gd name="T40" fmla="*/ 54 w 175"/>
                  <a:gd name="T41" fmla="*/ 0 h 211"/>
                  <a:gd name="T42" fmla="*/ 55 w 175"/>
                  <a:gd name="T43" fmla="*/ 5 h 211"/>
                  <a:gd name="T44" fmla="*/ 45 w 175"/>
                  <a:gd name="T45" fmla="*/ 15 h 211"/>
                  <a:gd name="T46" fmla="*/ 35 w 175"/>
                  <a:gd name="T47" fmla="*/ 5 h 211"/>
                  <a:gd name="T48" fmla="*/ 36 w 175"/>
                  <a:gd name="T49" fmla="*/ 0 h 211"/>
                  <a:gd name="T50" fmla="*/ 25 w 175"/>
                  <a:gd name="T51" fmla="*/ 0 h 211"/>
                  <a:gd name="T52" fmla="*/ 26 w 175"/>
                  <a:gd name="T53" fmla="*/ 5 h 211"/>
                  <a:gd name="T54" fmla="*/ 16 w 175"/>
                  <a:gd name="T55" fmla="*/ 15 h 211"/>
                  <a:gd name="T56" fmla="*/ 6 w 175"/>
                  <a:gd name="T57" fmla="*/ 5 h 211"/>
                  <a:gd name="T58" fmla="*/ 7 w 175"/>
                  <a:gd name="T59" fmla="*/ 0 h 211"/>
                  <a:gd name="T60" fmla="*/ 0 w 175"/>
                  <a:gd name="T61" fmla="*/ 0 h 211"/>
                  <a:gd name="T62" fmla="*/ 0 w 175"/>
                  <a:gd name="T63" fmla="*/ 211 h 211"/>
                  <a:gd name="T64" fmla="*/ 175 w 175"/>
                  <a:gd name="T65" fmla="*/ 211 h 211"/>
                  <a:gd name="T66" fmla="*/ 175 w 175"/>
                  <a:gd name="T67" fmla="*/ 0 h 211"/>
                  <a:gd name="T68" fmla="*/ 171 w 175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5" h="211">
                    <a:moveTo>
                      <a:pt x="171" y="0"/>
                    </a:moveTo>
                    <a:cubicBezTo>
                      <a:pt x="172" y="2"/>
                      <a:pt x="173" y="3"/>
                      <a:pt x="173" y="5"/>
                    </a:cubicBezTo>
                    <a:cubicBezTo>
                      <a:pt x="173" y="11"/>
                      <a:pt x="168" y="15"/>
                      <a:pt x="162" y="15"/>
                    </a:cubicBezTo>
                    <a:cubicBezTo>
                      <a:pt x="157" y="15"/>
                      <a:pt x="152" y="11"/>
                      <a:pt x="152" y="5"/>
                    </a:cubicBezTo>
                    <a:cubicBezTo>
                      <a:pt x="152" y="3"/>
                      <a:pt x="153" y="2"/>
                      <a:pt x="154" y="0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3" y="2"/>
                      <a:pt x="143" y="3"/>
                      <a:pt x="143" y="5"/>
                    </a:cubicBezTo>
                    <a:cubicBezTo>
                      <a:pt x="143" y="11"/>
                      <a:pt x="139" y="15"/>
                      <a:pt x="133" y="15"/>
                    </a:cubicBezTo>
                    <a:cubicBezTo>
                      <a:pt x="127" y="15"/>
                      <a:pt x="123" y="11"/>
                      <a:pt x="123" y="5"/>
                    </a:cubicBezTo>
                    <a:cubicBezTo>
                      <a:pt x="123" y="3"/>
                      <a:pt x="123" y="2"/>
                      <a:pt x="124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3" y="2"/>
                      <a:pt x="114" y="3"/>
                      <a:pt x="114" y="5"/>
                    </a:cubicBezTo>
                    <a:cubicBezTo>
                      <a:pt x="114" y="11"/>
                      <a:pt x="109" y="15"/>
                      <a:pt x="104" y="15"/>
                    </a:cubicBezTo>
                    <a:cubicBezTo>
                      <a:pt x="98" y="15"/>
                      <a:pt x="94" y="11"/>
                      <a:pt x="94" y="5"/>
                    </a:cubicBezTo>
                    <a:cubicBezTo>
                      <a:pt x="94" y="3"/>
                      <a:pt x="94" y="2"/>
                      <a:pt x="95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84" y="2"/>
                      <a:pt x="85" y="3"/>
                      <a:pt x="85" y="5"/>
                    </a:cubicBezTo>
                    <a:cubicBezTo>
                      <a:pt x="85" y="11"/>
                      <a:pt x="80" y="15"/>
                      <a:pt x="74" y="15"/>
                    </a:cubicBezTo>
                    <a:cubicBezTo>
                      <a:pt x="69" y="15"/>
                      <a:pt x="64" y="11"/>
                      <a:pt x="64" y="5"/>
                    </a:cubicBezTo>
                    <a:cubicBezTo>
                      <a:pt x="64" y="3"/>
                      <a:pt x="65" y="2"/>
                      <a:pt x="6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5" y="2"/>
                      <a:pt x="55" y="3"/>
                      <a:pt x="55" y="5"/>
                    </a:cubicBezTo>
                    <a:cubicBezTo>
                      <a:pt x="55" y="11"/>
                      <a:pt x="51" y="15"/>
                      <a:pt x="45" y="15"/>
                    </a:cubicBezTo>
                    <a:cubicBezTo>
                      <a:pt x="39" y="15"/>
                      <a:pt x="35" y="11"/>
                      <a:pt x="35" y="5"/>
                    </a:cubicBezTo>
                    <a:cubicBezTo>
                      <a:pt x="35" y="3"/>
                      <a:pt x="35" y="2"/>
                      <a:pt x="3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2"/>
                      <a:pt x="26" y="3"/>
                      <a:pt x="26" y="5"/>
                    </a:cubicBezTo>
                    <a:cubicBezTo>
                      <a:pt x="26" y="11"/>
                      <a:pt x="21" y="15"/>
                      <a:pt x="16" y="15"/>
                    </a:cubicBezTo>
                    <a:cubicBezTo>
                      <a:pt x="10" y="15"/>
                      <a:pt x="6" y="11"/>
                      <a:pt x="6" y="5"/>
                    </a:cubicBezTo>
                    <a:cubicBezTo>
                      <a:pt x="6" y="3"/>
                      <a:pt x="6" y="2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175" y="211"/>
                      <a:pt x="175" y="211"/>
                      <a:pt x="175" y="211"/>
                    </a:cubicBezTo>
                    <a:cubicBezTo>
                      <a:pt x="175" y="0"/>
                      <a:pt x="175" y="0"/>
                      <a:pt x="175" y="0"/>
                    </a:cubicBezTo>
                    <a:lnTo>
                      <a:pt x="17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2" name="Freeform 287">
                <a:extLst>
                  <a:ext uri="{FF2B5EF4-FFF2-40B4-BE49-F238E27FC236}">
                    <a16:creationId xmlns:a16="http://schemas.microsoft.com/office/drawing/2014/main" id="{C67A8B85-553D-454B-A805-4E3AB7E8D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2" y="3164"/>
                <a:ext cx="3" cy="181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3" y="228"/>
                      <a:pt x="2" y="177"/>
                      <a:pt x="1" y="114"/>
                    </a:cubicBezTo>
                    <a:cubicBezTo>
                      <a:pt x="0" y="51"/>
                      <a:pt x="0" y="0"/>
                      <a:pt x="1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4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3" name="Freeform 288">
                <a:extLst>
                  <a:ext uri="{FF2B5EF4-FFF2-40B4-BE49-F238E27FC236}">
                    <a16:creationId xmlns:a16="http://schemas.microsoft.com/office/drawing/2014/main" id="{883D1261-65F7-48D2-AF96-66F38C80C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3" y="3164"/>
                <a:ext cx="3" cy="181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3" y="228"/>
                      <a:pt x="2" y="177"/>
                      <a:pt x="1" y="114"/>
                    </a:cubicBezTo>
                    <a:cubicBezTo>
                      <a:pt x="0" y="51"/>
                      <a:pt x="0" y="0"/>
                      <a:pt x="1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4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4" name="Freeform 289">
                <a:extLst>
                  <a:ext uri="{FF2B5EF4-FFF2-40B4-BE49-F238E27FC236}">
                    <a16:creationId xmlns:a16="http://schemas.microsoft.com/office/drawing/2014/main" id="{90F8F903-A582-4BE5-BAC4-0C3C14D8A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6" y="3164"/>
                <a:ext cx="2" cy="181"/>
              </a:xfrm>
              <a:custGeom>
                <a:avLst/>
                <a:gdLst>
                  <a:gd name="T0" fmla="*/ 3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2 w 3"/>
                  <a:gd name="T7" fmla="*/ 114 h 228"/>
                  <a:gd name="T8" fmla="*/ 3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3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2" y="114"/>
                    </a:cubicBezTo>
                    <a:cubicBezTo>
                      <a:pt x="3" y="177"/>
                      <a:pt x="3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5" name="Freeform 290">
                <a:extLst>
                  <a:ext uri="{FF2B5EF4-FFF2-40B4-BE49-F238E27FC236}">
                    <a16:creationId xmlns:a16="http://schemas.microsoft.com/office/drawing/2014/main" id="{88D336E8-A698-4F86-9269-607AC478B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3164"/>
                <a:ext cx="3" cy="181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2" y="228"/>
                      <a:pt x="1" y="177"/>
                      <a:pt x="1" y="114"/>
                    </a:cubicBezTo>
                    <a:cubicBezTo>
                      <a:pt x="0" y="51"/>
                      <a:pt x="0" y="0"/>
                      <a:pt x="1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3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6" name="Freeform 291">
                <a:extLst>
                  <a:ext uri="{FF2B5EF4-FFF2-40B4-BE49-F238E27FC236}">
                    <a16:creationId xmlns:a16="http://schemas.microsoft.com/office/drawing/2014/main" id="{F8E56020-D500-410D-8DB0-48F85F9313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21" y="3164"/>
                <a:ext cx="2" cy="181"/>
              </a:xfrm>
              <a:custGeom>
                <a:avLst/>
                <a:gdLst>
                  <a:gd name="T0" fmla="*/ 2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2 w 3"/>
                  <a:gd name="T7" fmla="*/ 114 h 228"/>
                  <a:gd name="T8" fmla="*/ 2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2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2" y="114"/>
                    </a:cubicBezTo>
                    <a:cubicBezTo>
                      <a:pt x="3" y="177"/>
                      <a:pt x="3" y="228"/>
                      <a:pt x="2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7" name="Freeform 292">
                <a:extLst>
                  <a:ext uri="{FF2B5EF4-FFF2-40B4-BE49-F238E27FC236}">
                    <a16:creationId xmlns:a16="http://schemas.microsoft.com/office/drawing/2014/main" id="{2C8DC04E-E501-4DF5-9C76-59854E23D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2" y="3164"/>
                <a:ext cx="3" cy="181"/>
              </a:xfrm>
              <a:custGeom>
                <a:avLst/>
                <a:gdLst>
                  <a:gd name="T0" fmla="*/ 2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2 w 3"/>
                  <a:gd name="T7" fmla="*/ 114 h 228"/>
                  <a:gd name="T8" fmla="*/ 2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2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2" y="114"/>
                    </a:cubicBezTo>
                    <a:cubicBezTo>
                      <a:pt x="3" y="177"/>
                      <a:pt x="3" y="228"/>
                      <a:pt x="2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8" name="Freeform 293">
                <a:extLst>
                  <a:ext uri="{FF2B5EF4-FFF2-40B4-BE49-F238E27FC236}">
                    <a16:creationId xmlns:a16="http://schemas.microsoft.com/office/drawing/2014/main" id="{C3AF66C7-0E56-4630-B151-C4C027BD5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" y="3164"/>
                <a:ext cx="3" cy="181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3" y="228"/>
                      <a:pt x="2" y="177"/>
                      <a:pt x="1" y="114"/>
                    </a:cubicBezTo>
                    <a:cubicBezTo>
                      <a:pt x="1" y="51"/>
                      <a:pt x="0" y="0"/>
                      <a:pt x="1" y="0"/>
                    </a:cubicBezTo>
                    <a:cubicBezTo>
                      <a:pt x="2" y="0"/>
                      <a:pt x="3" y="51"/>
                      <a:pt x="3" y="114"/>
                    </a:cubicBezTo>
                    <a:cubicBezTo>
                      <a:pt x="4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9" name="Freeform 294">
                <a:extLst>
                  <a:ext uri="{FF2B5EF4-FFF2-40B4-BE49-F238E27FC236}">
                    <a16:creationId xmlns:a16="http://schemas.microsoft.com/office/drawing/2014/main" id="{81B9DBB1-53AE-49B0-AAA8-4B68431F50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" y="3164"/>
                <a:ext cx="3" cy="181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3" y="228"/>
                      <a:pt x="2" y="177"/>
                      <a:pt x="1" y="114"/>
                    </a:cubicBezTo>
                    <a:cubicBezTo>
                      <a:pt x="0" y="51"/>
                      <a:pt x="0" y="0"/>
                      <a:pt x="1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4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0" name="Freeform 295">
                <a:extLst>
                  <a:ext uri="{FF2B5EF4-FFF2-40B4-BE49-F238E27FC236}">
                    <a16:creationId xmlns:a16="http://schemas.microsoft.com/office/drawing/2014/main" id="{03E76ACF-1825-4E3F-9C30-86BAA03AE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" y="3164"/>
                <a:ext cx="3" cy="180"/>
              </a:xfrm>
              <a:custGeom>
                <a:avLst/>
                <a:gdLst>
                  <a:gd name="T0" fmla="*/ 3 w 4"/>
                  <a:gd name="T1" fmla="*/ 227 h 227"/>
                  <a:gd name="T2" fmla="*/ 1 w 4"/>
                  <a:gd name="T3" fmla="*/ 114 h 227"/>
                  <a:gd name="T4" fmla="*/ 1 w 4"/>
                  <a:gd name="T5" fmla="*/ 0 h 227"/>
                  <a:gd name="T6" fmla="*/ 3 w 4"/>
                  <a:gd name="T7" fmla="*/ 113 h 227"/>
                  <a:gd name="T8" fmla="*/ 3 w 4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7">
                    <a:moveTo>
                      <a:pt x="3" y="227"/>
                    </a:moveTo>
                    <a:cubicBezTo>
                      <a:pt x="3" y="227"/>
                      <a:pt x="2" y="176"/>
                      <a:pt x="1" y="114"/>
                    </a:cubicBezTo>
                    <a:cubicBezTo>
                      <a:pt x="1" y="51"/>
                      <a:pt x="0" y="0"/>
                      <a:pt x="1" y="0"/>
                    </a:cubicBezTo>
                    <a:cubicBezTo>
                      <a:pt x="2" y="0"/>
                      <a:pt x="3" y="51"/>
                      <a:pt x="3" y="113"/>
                    </a:cubicBezTo>
                    <a:cubicBezTo>
                      <a:pt x="4" y="176"/>
                      <a:pt x="4" y="227"/>
                      <a:pt x="3" y="227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1" name="Freeform 296">
                <a:extLst>
                  <a:ext uri="{FF2B5EF4-FFF2-40B4-BE49-F238E27FC236}">
                    <a16:creationId xmlns:a16="http://schemas.microsoft.com/office/drawing/2014/main" id="{8505CE26-1AC2-4137-AF93-E6607367E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9" y="3164"/>
                <a:ext cx="2" cy="180"/>
              </a:xfrm>
              <a:custGeom>
                <a:avLst/>
                <a:gdLst>
                  <a:gd name="T0" fmla="*/ 3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2 w 3"/>
                  <a:gd name="T7" fmla="*/ 114 h 228"/>
                  <a:gd name="T8" fmla="*/ 3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3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2" y="114"/>
                    </a:cubicBezTo>
                    <a:cubicBezTo>
                      <a:pt x="3" y="177"/>
                      <a:pt x="3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2" name="Freeform 297">
                <a:extLst>
                  <a:ext uri="{FF2B5EF4-FFF2-40B4-BE49-F238E27FC236}">
                    <a16:creationId xmlns:a16="http://schemas.microsoft.com/office/drawing/2014/main" id="{A735F76A-1E3D-4B1C-8706-D1B701E98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" y="3164"/>
                <a:ext cx="3" cy="180"/>
              </a:xfrm>
              <a:custGeom>
                <a:avLst/>
                <a:gdLst>
                  <a:gd name="T0" fmla="*/ 3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3 w 3"/>
                  <a:gd name="T7" fmla="*/ 114 h 228"/>
                  <a:gd name="T8" fmla="*/ 3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3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3" y="177"/>
                      <a:pt x="3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3" name="Freeform 298">
                <a:extLst>
                  <a:ext uri="{FF2B5EF4-FFF2-40B4-BE49-F238E27FC236}">
                    <a16:creationId xmlns:a16="http://schemas.microsoft.com/office/drawing/2014/main" id="{9E39DF92-D21E-4553-BF68-AE0E24D21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" y="3164"/>
                <a:ext cx="3" cy="181"/>
              </a:xfrm>
              <a:custGeom>
                <a:avLst/>
                <a:gdLst>
                  <a:gd name="T0" fmla="*/ 3 w 3"/>
                  <a:gd name="T1" fmla="*/ 228 h 228"/>
                  <a:gd name="T2" fmla="*/ 0 w 3"/>
                  <a:gd name="T3" fmla="*/ 114 h 228"/>
                  <a:gd name="T4" fmla="*/ 0 w 3"/>
                  <a:gd name="T5" fmla="*/ 0 h 228"/>
                  <a:gd name="T6" fmla="*/ 3 w 3"/>
                  <a:gd name="T7" fmla="*/ 114 h 228"/>
                  <a:gd name="T8" fmla="*/ 3 w 3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28">
                    <a:moveTo>
                      <a:pt x="3" y="228"/>
                    </a:moveTo>
                    <a:cubicBezTo>
                      <a:pt x="2" y="228"/>
                      <a:pt x="1" y="177"/>
                      <a:pt x="0" y="114"/>
                    </a:cubicBezTo>
                    <a:cubicBezTo>
                      <a:pt x="0" y="51"/>
                      <a:pt x="0" y="0"/>
                      <a:pt x="0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3" y="177"/>
                      <a:pt x="3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4" name="Freeform 299">
                <a:extLst>
                  <a:ext uri="{FF2B5EF4-FFF2-40B4-BE49-F238E27FC236}">
                    <a16:creationId xmlns:a16="http://schemas.microsoft.com/office/drawing/2014/main" id="{69B9AE45-A368-451E-B3A5-C3A8ED716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5" y="3163"/>
                <a:ext cx="4" cy="180"/>
              </a:xfrm>
              <a:custGeom>
                <a:avLst/>
                <a:gdLst>
                  <a:gd name="T0" fmla="*/ 3 w 4"/>
                  <a:gd name="T1" fmla="*/ 228 h 228"/>
                  <a:gd name="T2" fmla="*/ 1 w 4"/>
                  <a:gd name="T3" fmla="*/ 114 h 228"/>
                  <a:gd name="T4" fmla="*/ 1 w 4"/>
                  <a:gd name="T5" fmla="*/ 0 h 228"/>
                  <a:gd name="T6" fmla="*/ 3 w 4"/>
                  <a:gd name="T7" fmla="*/ 114 h 228"/>
                  <a:gd name="T8" fmla="*/ 3 w 4"/>
                  <a:gd name="T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28">
                    <a:moveTo>
                      <a:pt x="3" y="228"/>
                    </a:moveTo>
                    <a:cubicBezTo>
                      <a:pt x="2" y="228"/>
                      <a:pt x="1" y="177"/>
                      <a:pt x="1" y="114"/>
                    </a:cubicBezTo>
                    <a:cubicBezTo>
                      <a:pt x="0" y="51"/>
                      <a:pt x="0" y="0"/>
                      <a:pt x="1" y="0"/>
                    </a:cubicBezTo>
                    <a:cubicBezTo>
                      <a:pt x="1" y="0"/>
                      <a:pt x="2" y="51"/>
                      <a:pt x="3" y="114"/>
                    </a:cubicBezTo>
                    <a:cubicBezTo>
                      <a:pt x="4" y="177"/>
                      <a:pt x="4" y="228"/>
                      <a:pt x="3" y="228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5" name="Freeform 300">
                <a:extLst>
                  <a:ext uri="{FF2B5EF4-FFF2-40B4-BE49-F238E27FC236}">
                    <a16:creationId xmlns:a16="http://schemas.microsoft.com/office/drawing/2014/main" id="{2CD5D0C7-990F-4985-9DAD-05B271175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3322"/>
                <a:ext cx="180" cy="2"/>
              </a:xfrm>
              <a:custGeom>
                <a:avLst/>
                <a:gdLst>
                  <a:gd name="T0" fmla="*/ 228 w 228"/>
                  <a:gd name="T1" fmla="*/ 1 h 3"/>
                  <a:gd name="T2" fmla="*/ 114 w 228"/>
                  <a:gd name="T3" fmla="*/ 3 h 3"/>
                  <a:gd name="T4" fmla="*/ 0 w 228"/>
                  <a:gd name="T5" fmla="*/ 3 h 3"/>
                  <a:gd name="T6" fmla="*/ 114 w 228"/>
                  <a:gd name="T7" fmla="*/ 1 h 3"/>
                  <a:gd name="T8" fmla="*/ 228 w 228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8" y="1"/>
                    </a:moveTo>
                    <a:cubicBezTo>
                      <a:pt x="228" y="1"/>
                      <a:pt x="177" y="2"/>
                      <a:pt x="114" y="3"/>
                    </a:cubicBezTo>
                    <a:cubicBezTo>
                      <a:pt x="51" y="3"/>
                      <a:pt x="0" y="3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7" y="0"/>
                      <a:pt x="228" y="0"/>
                      <a:pt x="2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6" name="Freeform 301">
                <a:extLst>
                  <a:ext uri="{FF2B5EF4-FFF2-40B4-BE49-F238E27FC236}">
                    <a16:creationId xmlns:a16="http://schemas.microsoft.com/office/drawing/2014/main" id="{35BC83EF-122F-489E-BA5D-9085285D7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" y="3333"/>
                <a:ext cx="180" cy="3"/>
              </a:xfrm>
              <a:custGeom>
                <a:avLst/>
                <a:gdLst>
                  <a:gd name="T0" fmla="*/ 228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8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8" y="1"/>
                    </a:moveTo>
                    <a:cubicBezTo>
                      <a:pt x="228" y="2"/>
                      <a:pt x="177" y="3"/>
                      <a:pt x="114" y="3"/>
                    </a:cubicBezTo>
                    <a:cubicBezTo>
                      <a:pt x="52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7" y="0"/>
                      <a:pt x="228" y="0"/>
                      <a:pt x="2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7" name="Freeform 302">
                <a:extLst>
                  <a:ext uri="{FF2B5EF4-FFF2-40B4-BE49-F238E27FC236}">
                    <a16:creationId xmlns:a16="http://schemas.microsoft.com/office/drawing/2014/main" id="{2E49DC9F-8F94-4143-AC27-838A69338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3300"/>
                <a:ext cx="180" cy="2"/>
              </a:xfrm>
              <a:custGeom>
                <a:avLst/>
                <a:gdLst>
                  <a:gd name="T0" fmla="*/ 228 w 228"/>
                  <a:gd name="T1" fmla="*/ 0 h 3"/>
                  <a:gd name="T2" fmla="*/ 114 w 228"/>
                  <a:gd name="T3" fmla="*/ 3 h 3"/>
                  <a:gd name="T4" fmla="*/ 0 w 228"/>
                  <a:gd name="T5" fmla="*/ 3 h 3"/>
                  <a:gd name="T6" fmla="*/ 114 w 228"/>
                  <a:gd name="T7" fmla="*/ 1 h 3"/>
                  <a:gd name="T8" fmla="*/ 228 w 22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8" y="0"/>
                    </a:moveTo>
                    <a:cubicBezTo>
                      <a:pt x="228" y="1"/>
                      <a:pt x="177" y="2"/>
                      <a:pt x="114" y="3"/>
                    </a:cubicBezTo>
                    <a:cubicBezTo>
                      <a:pt x="51" y="3"/>
                      <a:pt x="0" y="3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7" y="0"/>
                      <a:pt x="228" y="0"/>
                      <a:pt x="2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8" name="Freeform 303">
                <a:extLst>
                  <a:ext uri="{FF2B5EF4-FFF2-40B4-BE49-F238E27FC236}">
                    <a16:creationId xmlns:a16="http://schemas.microsoft.com/office/drawing/2014/main" id="{8D65709A-A163-4CF1-A7B7-7B6D94356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" y="3278"/>
                <a:ext cx="180" cy="2"/>
              </a:xfrm>
              <a:custGeom>
                <a:avLst/>
                <a:gdLst>
                  <a:gd name="T0" fmla="*/ 228 w 228"/>
                  <a:gd name="T1" fmla="*/ 0 h 3"/>
                  <a:gd name="T2" fmla="*/ 114 w 228"/>
                  <a:gd name="T3" fmla="*/ 2 h 3"/>
                  <a:gd name="T4" fmla="*/ 0 w 228"/>
                  <a:gd name="T5" fmla="*/ 3 h 3"/>
                  <a:gd name="T6" fmla="*/ 114 w 228"/>
                  <a:gd name="T7" fmla="*/ 0 h 3"/>
                  <a:gd name="T8" fmla="*/ 228 w 22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8" y="0"/>
                    </a:moveTo>
                    <a:cubicBezTo>
                      <a:pt x="228" y="1"/>
                      <a:pt x="177" y="2"/>
                      <a:pt x="114" y="2"/>
                    </a:cubicBezTo>
                    <a:cubicBezTo>
                      <a:pt x="51" y="3"/>
                      <a:pt x="0" y="3"/>
                      <a:pt x="0" y="3"/>
                    </a:cubicBezTo>
                    <a:cubicBezTo>
                      <a:pt x="0" y="2"/>
                      <a:pt x="51" y="1"/>
                      <a:pt x="114" y="0"/>
                    </a:cubicBezTo>
                    <a:cubicBezTo>
                      <a:pt x="177" y="0"/>
                      <a:pt x="228" y="0"/>
                      <a:pt x="2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9" name="Freeform 304">
                <a:extLst>
                  <a:ext uri="{FF2B5EF4-FFF2-40B4-BE49-F238E27FC236}">
                    <a16:creationId xmlns:a16="http://schemas.microsoft.com/office/drawing/2014/main" id="{1578B1C1-8220-482B-A134-F598C81EF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55"/>
                <a:ext cx="181" cy="3"/>
              </a:xfrm>
              <a:custGeom>
                <a:avLst/>
                <a:gdLst>
                  <a:gd name="T0" fmla="*/ 228 w 228"/>
                  <a:gd name="T1" fmla="*/ 0 h 3"/>
                  <a:gd name="T2" fmla="*/ 114 w 228"/>
                  <a:gd name="T3" fmla="*/ 2 h 3"/>
                  <a:gd name="T4" fmla="*/ 0 w 228"/>
                  <a:gd name="T5" fmla="*/ 2 h 3"/>
                  <a:gd name="T6" fmla="*/ 114 w 228"/>
                  <a:gd name="T7" fmla="*/ 0 h 3"/>
                  <a:gd name="T8" fmla="*/ 228 w 22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8" y="0"/>
                    </a:moveTo>
                    <a:cubicBezTo>
                      <a:pt x="228" y="1"/>
                      <a:pt x="177" y="2"/>
                      <a:pt x="114" y="2"/>
                    </a:cubicBezTo>
                    <a:cubicBezTo>
                      <a:pt x="51" y="3"/>
                      <a:pt x="0" y="3"/>
                      <a:pt x="0" y="2"/>
                    </a:cubicBezTo>
                    <a:cubicBezTo>
                      <a:pt x="0" y="2"/>
                      <a:pt x="51" y="1"/>
                      <a:pt x="114" y="0"/>
                    </a:cubicBezTo>
                    <a:cubicBezTo>
                      <a:pt x="177" y="0"/>
                      <a:pt x="228" y="0"/>
                      <a:pt x="22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0" name="Freeform 305">
                <a:extLst>
                  <a:ext uri="{FF2B5EF4-FFF2-40B4-BE49-F238E27FC236}">
                    <a16:creationId xmlns:a16="http://schemas.microsoft.com/office/drawing/2014/main" id="{7ABCBAA6-E924-49F0-BFAC-927678660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32"/>
                <a:ext cx="181" cy="4"/>
              </a:xfrm>
              <a:custGeom>
                <a:avLst/>
                <a:gdLst>
                  <a:gd name="T0" fmla="*/ 228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8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8" y="1"/>
                    </a:moveTo>
                    <a:cubicBezTo>
                      <a:pt x="228" y="2"/>
                      <a:pt x="177" y="3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7" y="0"/>
                      <a:pt x="228" y="0"/>
                      <a:pt x="2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1" name="Freeform 306">
                <a:extLst>
                  <a:ext uri="{FF2B5EF4-FFF2-40B4-BE49-F238E27FC236}">
                    <a16:creationId xmlns:a16="http://schemas.microsoft.com/office/drawing/2014/main" id="{9F1C79BA-B956-4BE4-84EF-0547B7D67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10"/>
                <a:ext cx="181" cy="3"/>
              </a:xfrm>
              <a:custGeom>
                <a:avLst/>
                <a:gdLst>
                  <a:gd name="T0" fmla="*/ 228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8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8" y="1"/>
                    </a:moveTo>
                    <a:cubicBezTo>
                      <a:pt x="228" y="1"/>
                      <a:pt x="177" y="2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7" y="0"/>
                      <a:pt x="228" y="0"/>
                      <a:pt x="22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2" name="Freeform 307">
                <a:extLst>
                  <a:ext uri="{FF2B5EF4-FFF2-40B4-BE49-F238E27FC236}">
                    <a16:creationId xmlns:a16="http://schemas.microsoft.com/office/drawing/2014/main" id="{8F509AAC-1A81-4610-9CC9-322687091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188"/>
                <a:ext cx="181" cy="3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3" name="Freeform 308">
                <a:extLst>
                  <a:ext uri="{FF2B5EF4-FFF2-40B4-BE49-F238E27FC236}">
                    <a16:creationId xmlns:a16="http://schemas.microsoft.com/office/drawing/2014/main" id="{D0A2EFF8-89D6-47BA-8BFC-7824D3489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179"/>
                <a:ext cx="181" cy="3"/>
              </a:xfrm>
              <a:custGeom>
                <a:avLst/>
                <a:gdLst>
                  <a:gd name="T0" fmla="*/ 227 w 228"/>
                  <a:gd name="T1" fmla="*/ 0 h 3"/>
                  <a:gd name="T2" fmla="*/ 114 w 228"/>
                  <a:gd name="T3" fmla="*/ 3 h 3"/>
                  <a:gd name="T4" fmla="*/ 0 w 228"/>
                  <a:gd name="T5" fmla="*/ 3 h 3"/>
                  <a:gd name="T6" fmla="*/ 114 w 228"/>
                  <a:gd name="T7" fmla="*/ 1 h 3"/>
                  <a:gd name="T8" fmla="*/ 227 w 22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7" y="0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3"/>
                      <a:pt x="0" y="3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6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4" name="Freeform 309">
                <a:extLst>
                  <a:ext uri="{FF2B5EF4-FFF2-40B4-BE49-F238E27FC236}">
                    <a16:creationId xmlns:a16="http://schemas.microsoft.com/office/drawing/2014/main" id="{ABD1BFA9-DDF1-42D3-BDCD-ACB741979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00"/>
                <a:ext cx="181" cy="2"/>
              </a:xfrm>
              <a:custGeom>
                <a:avLst/>
                <a:gdLst>
                  <a:gd name="T0" fmla="*/ 227 w 228"/>
                  <a:gd name="T1" fmla="*/ 0 h 3"/>
                  <a:gd name="T2" fmla="*/ 114 w 228"/>
                  <a:gd name="T3" fmla="*/ 2 h 3"/>
                  <a:gd name="T4" fmla="*/ 0 w 228"/>
                  <a:gd name="T5" fmla="*/ 2 h 3"/>
                  <a:gd name="T6" fmla="*/ 114 w 228"/>
                  <a:gd name="T7" fmla="*/ 0 h 3"/>
                  <a:gd name="T8" fmla="*/ 227 w 22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3">
                    <a:moveTo>
                      <a:pt x="227" y="0"/>
                    </a:moveTo>
                    <a:cubicBezTo>
                      <a:pt x="228" y="1"/>
                      <a:pt x="176" y="2"/>
                      <a:pt x="114" y="2"/>
                    </a:cubicBezTo>
                    <a:cubicBezTo>
                      <a:pt x="51" y="3"/>
                      <a:pt x="0" y="3"/>
                      <a:pt x="0" y="2"/>
                    </a:cubicBezTo>
                    <a:cubicBezTo>
                      <a:pt x="0" y="2"/>
                      <a:pt x="51" y="1"/>
                      <a:pt x="114" y="0"/>
                    </a:cubicBezTo>
                    <a:cubicBezTo>
                      <a:pt x="176" y="0"/>
                      <a:pt x="227" y="0"/>
                      <a:pt x="22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5" name="Freeform 310">
                <a:extLst>
                  <a:ext uri="{FF2B5EF4-FFF2-40B4-BE49-F238E27FC236}">
                    <a16:creationId xmlns:a16="http://schemas.microsoft.com/office/drawing/2014/main" id="{4682FA61-171C-4A37-B25F-62B998102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21"/>
                <a:ext cx="181" cy="4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2"/>
                      <a:pt x="176" y="3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6" name="Freeform 311">
                <a:extLst>
                  <a:ext uri="{FF2B5EF4-FFF2-40B4-BE49-F238E27FC236}">
                    <a16:creationId xmlns:a16="http://schemas.microsoft.com/office/drawing/2014/main" id="{2180B0B0-5B80-44D7-9A60-3328B6B35A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44"/>
                <a:ext cx="181" cy="3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7" name="Freeform 312">
                <a:extLst>
                  <a:ext uri="{FF2B5EF4-FFF2-40B4-BE49-F238E27FC236}">
                    <a16:creationId xmlns:a16="http://schemas.microsoft.com/office/drawing/2014/main" id="{3A6B4407-A56E-4CE4-819F-9C22B5DBC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66"/>
                <a:ext cx="181" cy="3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3"/>
                      <a:pt x="51" y="2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8" name="Freeform 313">
                <a:extLst>
                  <a:ext uri="{FF2B5EF4-FFF2-40B4-BE49-F238E27FC236}">
                    <a16:creationId xmlns:a16="http://schemas.microsoft.com/office/drawing/2014/main" id="{DCB371EE-54E6-43E6-A168-FA714C0FC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288"/>
                <a:ext cx="181" cy="3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4"/>
                      <a:pt x="0" y="4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9" name="Freeform 314">
                <a:extLst>
                  <a:ext uri="{FF2B5EF4-FFF2-40B4-BE49-F238E27FC236}">
                    <a16:creationId xmlns:a16="http://schemas.microsoft.com/office/drawing/2014/main" id="{8AC59C20-2C98-4BE8-83C8-8ACDD1F0C5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3310"/>
                <a:ext cx="181" cy="3"/>
              </a:xfrm>
              <a:custGeom>
                <a:avLst/>
                <a:gdLst>
                  <a:gd name="T0" fmla="*/ 227 w 228"/>
                  <a:gd name="T1" fmla="*/ 1 h 4"/>
                  <a:gd name="T2" fmla="*/ 114 w 228"/>
                  <a:gd name="T3" fmla="*/ 3 h 4"/>
                  <a:gd name="T4" fmla="*/ 0 w 228"/>
                  <a:gd name="T5" fmla="*/ 3 h 4"/>
                  <a:gd name="T6" fmla="*/ 114 w 228"/>
                  <a:gd name="T7" fmla="*/ 1 h 4"/>
                  <a:gd name="T8" fmla="*/ 227 w 228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4">
                    <a:moveTo>
                      <a:pt x="227" y="1"/>
                    </a:moveTo>
                    <a:cubicBezTo>
                      <a:pt x="228" y="1"/>
                      <a:pt x="176" y="2"/>
                      <a:pt x="114" y="3"/>
                    </a:cubicBezTo>
                    <a:cubicBezTo>
                      <a:pt x="51" y="3"/>
                      <a:pt x="0" y="4"/>
                      <a:pt x="0" y="3"/>
                    </a:cubicBezTo>
                    <a:cubicBezTo>
                      <a:pt x="0" y="2"/>
                      <a:pt x="51" y="1"/>
                      <a:pt x="114" y="1"/>
                    </a:cubicBezTo>
                    <a:cubicBezTo>
                      <a:pt x="176" y="0"/>
                      <a:pt x="227" y="0"/>
                      <a:pt x="2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0" name="Freeform 315">
                <a:extLst>
                  <a:ext uri="{FF2B5EF4-FFF2-40B4-BE49-F238E27FC236}">
                    <a16:creationId xmlns:a16="http://schemas.microsoft.com/office/drawing/2014/main" id="{17698E60-42E8-4454-9DCE-C5A9AC257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3183"/>
                <a:ext cx="29" cy="28"/>
              </a:xfrm>
              <a:custGeom>
                <a:avLst/>
                <a:gdLst>
                  <a:gd name="T0" fmla="*/ 0 w 37"/>
                  <a:gd name="T1" fmla="*/ 15 h 35"/>
                  <a:gd name="T2" fmla="*/ 10 w 37"/>
                  <a:gd name="T3" fmla="*/ 31 h 35"/>
                  <a:gd name="T4" fmla="*/ 30 w 37"/>
                  <a:gd name="T5" fmla="*/ 30 h 35"/>
                  <a:gd name="T6" fmla="*/ 34 w 37"/>
                  <a:gd name="T7" fmla="*/ 10 h 35"/>
                  <a:gd name="T8" fmla="*/ 16 w 37"/>
                  <a:gd name="T9" fmla="*/ 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0" y="15"/>
                    </a:moveTo>
                    <a:cubicBezTo>
                      <a:pt x="2" y="21"/>
                      <a:pt x="4" y="27"/>
                      <a:pt x="10" y="31"/>
                    </a:cubicBezTo>
                    <a:cubicBezTo>
                      <a:pt x="15" y="35"/>
                      <a:pt x="24" y="34"/>
                      <a:pt x="30" y="30"/>
                    </a:cubicBezTo>
                    <a:cubicBezTo>
                      <a:pt x="35" y="25"/>
                      <a:pt x="37" y="16"/>
                      <a:pt x="34" y="10"/>
                    </a:cubicBezTo>
                    <a:cubicBezTo>
                      <a:pt x="30" y="3"/>
                      <a:pt x="23" y="0"/>
                      <a:pt x="16" y="1"/>
                    </a:cubicBezTo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1" name="Freeform 316">
                <a:extLst>
                  <a:ext uri="{FF2B5EF4-FFF2-40B4-BE49-F238E27FC236}">
                    <a16:creationId xmlns:a16="http://schemas.microsoft.com/office/drawing/2014/main" id="{D91ECD09-BDC9-4A2A-AD7E-B3915EB95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3183"/>
                <a:ext cx="21" cy="22"/>
              </a:xfrm>
              <a:custGeom>
                <a:avLst/>
                <a:gdLst>
                  <a:gd name="T0" fmla="*/ 0 w 27"/>
                  <a:gd name="T1" fmla="*/ 15 h 27"/>
                  <a:gd name="T2" fmla="*/ 14 w 27"/>
                  <a:gd name="T3" fmla="*/ 27 h 27"/>
                  <a:gd name="T4" fmla="*/ 26 w 27"/>
                  <a:gd name="T5" fmla="*/ 13 h 27"/>
                  <a:gd name="T6" fmla="*/ 12 w 27"/>
                  <a:gd name="T7" fmla="*/ 1 h 27"/>
                  <a:gd name="T8" fmla="*/ 0 w 27"/>
                  <a:gd name="T9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0" y="15"/>
                    </a:moveTo>
                    <a:cubicBezTo>
                      <a:pt x="0" y="22"/>
                      <a:pt x="7" y="27"/>
                      <a:pt x="14" y="27"/>
                    </a:cubicBezTo>
                    <a:cubicBezTo>
                      <a:pt x="21" y="27"/>
                      <a:pt x="27" y="20"/>
                      <a:pt x="26" y="13"/>
                    </a:cubicBezTo>
                    <a:cubicBezTo>
                      <a:pt x="26" y="6"/>
                      <a:pt x="20" y="0"/>
                      <a:pt x="12" y="1"/>
                    </a:cubicBezTo>
                    <a:cubicBezTo>
                      <a:pt x="5" y="1"/>
                      <a:pt x="0" y="7"/>
                      <a:pt x="0" y="15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2" name="Freeform 317">
                <a:extLst>
                  <a:ext uri="{FF2B5EF4-FFF2-40B4-BE49-F238E27FC236}">
                    <a16:creationId xmlns:a16="http://schemas.microsoft.com/office/drawing/2014/main" id="{D2A08122-69ED-4ECB-B87E-C5DFBAC05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" y="3184"/>
                <a:ext cx="12" cy="13"/>
              </a:xfrm>
              <a:custGeom>
                <a:avLst/>
                <a:gdLst>
                  <a:gd name="T0" fmla="*/ 0 w 16"/>
                  <a:gd name="T1" fmla="*/ 9 h 16"/>
                  <a:gd name="T2" fmla="*/ 9 w 16"/>
                  <a:gd name="T3" fmla="*/ 16 h 16"/>
                  <a:gd name="T4" fmla="*/ 16 w 16"/>
                  <a:gd name="T5" fmla="*/ 8 h 16"/>
                  <a:gd name="T6" fmla="*/ 8 w 16"/>
                  <a:gd name="T7" fmla="*/ 0 h 16"/>
                  <a:gd name="T8" fmla="*/ 0 w 16"/>
                  <a:gd name="T9" fmla="*/ 9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0" y="9"/>
                    </a:moveTo>
                    <a:cubicBezTo>
                      <a:pt x="1" y="13"/>
                      <a:pt x="4" y="16"/>
                      <a:pt x="9" y="16"/>
                    </a:cubicBezTo>
                    <a:cubicBezTo>
                      <a:pt x="13" y="16"/>
                      <a:pt x="16" y="12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4" y="1"/>
                      <a:pt x="0" y="4"/>
                      <a:pt x="0" y="9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3" name="Freeform 318">
                <a:extLst>
                  <a:ext uri="{FF2B5EF4-FFF2-40B4-BE49-F238E27FC236}">
                    <a16:creationId xmlns:a16="http://schemas.microsoft.com/office/drawing/2014/main" id="{21A0F3D3-CB4B-4A85-87A9-4B1C04888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0" y="3186"/>
                <a:ext cx="8" cy="12"/>
              </a:xfrm>
              <a:custGeom>
                <a:avLst/>
                <a:gdLst>
                  <a:gd name="T0" fmla="*/ 0 w 10"/>
                  <a:gd name="T1" fmla="*/ 14 h 15"/>
                  <a:gd name="T2" fmla="*/ 3 w 10"/>
                  <a:gd name="T3" fmla="*/ 13 h 15"/>
                  <a:gd name="T4" fmla="*/ 7 w 10"/>
                  <a:gd name="T5" fmla="*/ 9 h 15"/>
                  <a:gd name="T6" fmla="*/ 6 w 10"/>
                  <a:gd name="T7" fmla="*/ 3 h 15"/>
                  <a:gd name="T8" fmla="*/ 5 w 10"/>
                  <a:gd name="T9" fmla="*/ 0 h 15"/>
                  <a:gd name="T10" fmla="*/ 8 w 10"/>
                  <a:gd name="T11" fmla="*/ 2 h 15"/>
                  <a:gd name="T12" fmla="*/ 9 w 10"/>
                  <a:gd name="T13" fmla="*/ 10 h 15"/>
                  <a:gd name="T14" fmla="*/ 3 w 10"/>
                  <a:gd name="T15" fmla="*/ 15 h 15"/>
                  <a:gd name="T16" fmla="*/ 0 w 10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5">
                    <a:moveTo>
                      <a:pt x="0" y="14"/>
                    </a:moveTo>
                    <a:cubicBezTo>
                      <a:pt x="0" y="14"/>
                      <a:pt x="1" y="14"/>
                      <a:pt x="3" y="13"/>
                    </a:cubicBezTo>
                    <a:cubicBezTo>
                      <a:pt x="4" y="13"/>
                      <a:pt x="6" y="11"/>
                      <a:pt x="7" y="9"/>
                    </a:cubicBezTo>
                    <a:cubicBezTo>
                      <a:pt x="8" y="6"/>
                      <a:pt x="7" y="4"/>
                      <a:pt x="6" y="3"/>
                    </a:cubicBezTo>
                    <a:cubicBezTo>
                      <a:pt x="6" y="1"/>
                      <a:pt x="5" y="0"/>
                      <a:pt x="5" y="0"/>
                    </a:cubicBezTo>
                    <a:cubicBezTo>
                      <a:pt x="5" y="0"/>
                      <a:pt x="6" y="0"/>
                      <a:pt x="8" y="2"/>
                    </a:cubicBezTo>
                    <a:cubicBezTo>
                      <a:pt x="9" y="3"/>
                      <a:pt x="10" y="6"/>
                      <a:pt x="9" y="10"/>
                    </a:cubicBezTo>
                    <a:cubicBezTo>
                      <a:pt x="8" y="13"/>
                      <a:pt x="5" y="14"/>
                      <a:pt x="3" y="15"/>
                    </a:cubicBezTo>
                    <a:cubicBezTo>
                      <a:pt x="1" y="15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4" name="Freeform 319">
                <a:extLst>
                  <a:ext uri="{FF2B5EF4-FFF2-40B4-BE49-F238E27FC236}">
                    <a16:creationId xmlns:a16="http://schemas.microsoft.com/office/drawing/2014/main" id="{B50AA5EA-5A5E-4F62-86FB-79EBDB19C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5" y="3185"/>
                <a:ext cx="8" cy="4"/>
              </a:xfrm>
              <a:custGeom>
                <a:avLst/>
                <a:gdLst>
                  <a:gd name="T0" fmla="*/ 0 w 10"/>
                  <a:gd name="T1" fmla="*/ 2 h 5"/>
                  <a:gd name="T2" fmla="*/ 5 w 10"/>
                  <a:gd name="T3" fmla="*/ 2 h 5"/>
                  <a:gd name="T4" fmla="*/ 9 w 10"/>
                  <a:gd name="T5" fmla="*/ 0 h 5"/>
                  <a:gd name="T6" fmla="*/ 5 w 10"/>
                  <a:gd name="T7" fmla="*/ 4 h 5"/>
                  <a:gd name="T8" fmla="*/ 0 w 10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0" y="2"/>
                    </a:moveTo>
                    <a:cubicBezTo>
                      <a:pt x="1" y="2"/>
                      <a:pt x="3" y="3"/>
                      <a:pt x="5" y="2"/>
                    </a:cubicBezTo>
                    <a:cubicBezTo>
                      <a:pt x="7" y="2"/>
                      <a:pt x="9" y="0"/>
                      <a:pt x="9" y="0"/>
                    </a:cubicBezTo>
                    <a:cubicBezTo>
                      <a:pt x="10" y="1"/>
                      <a:pt x="8" y="3"/>
                      <a:pt x="5" y="4"/>
                    </a:cubicBezTo>
                    <a:cubicBezTo>
                      <a:pt x="2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5" name="Freeform 320">
                <a:extLst>
                  <a:ext uri="{FF2B5EF4-FFF2-40B4-BE49-F238E27FC236}">
                    <a16:creationId xmlns:a16="http://schemas.microsoft.com/office/drawing/2014/main" id="{CDC03ADA-8651-4052-97BC-45037F41F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" y="3196"/>
                <a:ext cx="6" cy="6"/>
              </a:xfrm>
              <a:custGeom>
                <a:avLst/>
                <a:gdLst>
                  <a:gd name="T0" fmla="*/ 7 w 8"/>
                  <a:gd name="T1" fmla="*/ 8 h 8"/>
                  <a:gd name="T2" fmla="*/ 4 w 8"/>
                  <a:gd name="T3" fmla="*/ 4 h 8"/>
                  <a:gd name="T4" fmla="*/ 0 w 8"/>
                  <a:gd name="T5" fmla="*/ 1 h 8"/>
                  <a:gd name="T6" fmla="*/ 6 w 8"/>
                  <a:gd name="T7" fmla="*/ 3 h 8"/>
                  <a:gd name="T8" fmla="*/ 7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7" y="8"/>
                    </a:moveTo>
                    <a:cubicBezTo>
                      <a:pt x="7" y="8"/>
                      <a:pt x="6" y="6"/>
                      <a:pt x="4" y="4"/>
                    </a:cubicBezTo>
                    <a:cubicBezTo>
                      <a:pt x="2" y="2"/>
                      <a:pt x="0" y="2"/>
                      <a:pt x="0" y="1"/>
                    </a:cubicBezTo>
                    <a:cubicBezTo>
                      <a:pt x="0" y="1"/>
                      <a:pt x="3" y="0"/>
                      <a:pt x="6" y="3"/>
                    </a:cubicBezTo>
                    <a:cubicBezTo>
                      <a:pt x="8" y="5"/>
                      <a:pt x="8" y="8"/>
                      <a:pt x="7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6" name="Oval 321">
                <a:extLst>
                  <a:ext uri="{FF2B5EF4-FFF2-40B4-BE49-F238E27FC236}">
                    <a16:creationId xmlns:a16="http://schemas.microsoft.com/office/drawing/2014/main" id="{AF63AAEC-234F-4A74-AFEC-A08BD4B79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29"/>
                <a:ext cx="9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7" name="Oval 322">
                <a:extLst>
                  <a:ext uri="{FF2B5EF4-FFF2-40B4-BE49-F238E27FC236}">
                    <a16:creationId xmlns:a16="http://schemas.microsoft.com/office/drawing/2014/main" id="{33BAE324-A0AB-4671-8172-8B9122202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40"/>
                <a:ext cx="99" cy="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8" name="Oval 323">
                <a:extLst>
                  <a:ext uri="{FF2B5EF4-FFF2-40B4-BE49-F238E27FC236}">
                    <a16:creationId xmlns:a16="http://schemas.microsoft.com/office/drawing/2014/main" id="{552F45F8-108B-491A-AB62-7D7422A46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50"/>
                <a:ext cx="99" cy="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9" name="Oval 324">
                <a:extLst>
                  <a:ext uri="{FF2B5EF4-FFF2-40B4-BE49-F238E27FC236}">
                    <a16:creationId xmlns:a16="http://schemas.microsoft.com/office/drawing/2014/main" id="{FE8E6FFE-7A06-4753-B18E-5AB044027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60"/>
                <a:ext cx="9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0" name="Oval 325">
                <a:extLst>
                  <a:ext uri="{FF2B5EF4-FFF2-40B4-BE49-F238E27FC236}">
                    <a16:creationId xmlns:a16="http://schemas.microsoft.com/office/drawing/2014/main" id="{599F709A-AE3F-4F93-9078-191921620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70"/>
                <a:ext cx="9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1" name="Oval 326">
                <a:extLst>
                  <a:ext uri="{FF2B5EF4-FFF2-40B4-BE49-F238E27FC236}">
                    <a16:creationId xmlns:a16="http://schemas.microsoft.com/office/drawing/2014/main" id="{F566E3C9-F0F7-4E6F-A8BA-DBEDAD172A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81"/>
                <a:ext cx="99" cy="1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2" name="Oval 327">
                <a:extLst>
                  <a:ext uri="{FF2B5EF4-FFF2-40B4-BE49-F238E27FC236}">
                    <a16:creationId xmlns:a16="http://schemas.microsoft.com/office/drawing/2014/main" id="{62A90A16-59B4-4C14-85DE-1837E8CB3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4" y="3291"/>
                <a:ext cx="99" cy="2"/>
              </a:xfrm>
              <a:prstGeom prst="ellipse">
                <a:avLst/>
              </a:pr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3" name="Freeform 328">
                <a:extLst>
                  <a:ext uri="{FF2B5EF4-FFF2-40B4-BE49-F238E27FC236}">
                    <a16:creationId xmlns:a16="http://schemas.microsoft.com/office/drawing/2014/main" id="{B91BC219-4A5C-4967-9A3C-9DA83FD5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4" y="3329"/>
                <a:ext cx="119" cy="436"/>
              </a:xfrm>
              <a:custGeom>
                <a:avLst/>
                <a:gdLst>
                  <a:gd name="T0" fmla="*/ 147 w 151"/>
                  <a:gd name="T1" fmla="*/ 551 h 551"/>
                  <a:gd name="T2" fmla="*/ 143 w 151"/>
                  <a:gd name="T3" fmla="*/ 548 h 551"/>
                  <a:gd name="T4" fmla="*/ 0 w 151"/>
                  <a:gd name="T5" fmla="*/ 6 h 551"/>
                  <a:gd name="T6" fmla="*/ 3 w 151"/>
                  <a:gd name="T7" fmla="*/ 1 h 551"/>
                  <a:gd name="T8" fmla="*/ 9 w 151"/>
                  <a:gd name="T9" fmla="*/ 4 h 551"/>
                  <a:gd name="T10" fmla="*/ 151 w 151"/>
                  <a:gd name="T11" fmla="*/ 546 h 551"/>
                  <a:gd name="T12" fmla="*/ 148 w 151"/>
                  <a:gd name="T13" fmla="*/ 551 h 551"/>
                  <a:gd name="T14" fmla="*/ 147 w 151"/>
                  <a:gd name="T15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551">
                    <a:moveTo>
                      <a:pt x="147" y="551"/>
                    </a:moveTo>
                    <a:cubicBezTo>
                      <a:pt x="145" y="551"/>
                      <a:pt x="143" y="550"/>
                      <a:pt x="143" y="548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6" y="0"/>
                      <a:pt x="8" y="2"/>
                      <a:pt x="9" y="4"/>
                    </a:cubicBezTo>
                    <a:cubicBezTo>
                      <a:pt x="151" y="546"/>
                      <a:pt x="151" y="546"/>
                      <a:pt x="151" y="546"/>
                    </a:cubicBezTo>
                    <a:cubicBezTo>
                      <a:pt x="151" y="548"/>
                      <a:pt x="150" y="551"/>
                      <a:pt x="148" y="551"/>
                    </a:cubicBezTo>
                    <a:cubicBezTo>
                      <a:pt x="147" y="551"/>
                      <a:pt x="147" y="551"/>
                      <a:pt x="147" y="5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4" name="Freeform 329">
                <a:extLst>
                  <a:ext uri="{FF2B5EF4-FFF2-40B4-BE49-F238E27FC236}">
                    <a16:creationId xmlns:a16="http://schemas.microsoft.com/office/drawing/2014/main" id="{3DA38481-1662-46EA-9B3D-1D798391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4" y="3340"/>
                <a:ext cx="120" cy="436"/>
              </a:xfrm>
              <a:custGeom>
                <a:avLst/>
                <a:gdLst>
                  <a:gd name="T0" fmla="*/ 147 w 152"/>
                  <a:gd name="T1" fmla="*/ 551 h 551"/>
                  <a:gd name="T2" fmla="*/ 143 w 152"/>
                  <a:gd name="T3" fmla="*/ 548 h 551"/>
                  <a:gd name="T4" fmla="*/ 1 w 152"/>
                  <a:gd name="T5" fmla="*/ 6 h 551"/>
                  <a:gd name="T6" fmla="*/ 4 w 152"/>
                  <a:gd name="T7" fmla="*/ 0 h 551"/>
                  <a:gd name="T8" fmla="*/ 9 w 152"/>
                  <a:gd name="T9" fmla="*/ 3 h 551"/>
                  <a:gd name="T10" fmla="*/ 151 w 152"/>
                  <a:gd name="T11" fmla="*/ 545 h 551"/>
                  <a:gd name="T12" fmla="*/ 148 w 152"/>
                  <a:gd name="T13" fmla="*/ 551 h 551"/>
                  <a:gd name="T14" fmla="*/ 147 w 152"/>
                  <a:gd name="T15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551">
                    <a:moveTo>
                      <a:pt x="147" y="551"/>
                    </a:moveTo>
                    <a:cubicBezTo>
                      <a:pt x="145" y="551"/>
                      <a:pt x="143" y="550"/>
                      <a:pt x="143" y="548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3"/>
                      <a:pt x="2" y="1"/>
                      <a:pt x="4" y="0"/>
                    </a:cubicBezTo>
                    <a:cubicBezTo>
                      <a:pt x="6" y="0"/>
                      <a:pt x="8" y="1"/>
                      <a:pt x="9" y="3"/>
                    </a:cubicBezTo>
                    <a:cubicBezTo>
                      <a:pt x="151" y="545"/>
                      <a:pt x="151" y="545"/>
                      <a:pt x="151" y="545"/>
                    </a:cubicBezTo>
                    <a:cubicBezTo>
                      <a:pt x="152" y="548"/>
                      <a:pt x="150" y="550"/>
                      <a:pt x="148" y="551"/>
                    </a:cubicBezTo>
                    <a:cubicBezTo>
                      <a:pt x="148" y="551"/>
                      <a:pt x="147" y="551"/>
                      <a:pt x="147" y="5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5" name="Freeform 330">
                <a:extLst>
                  <a:ext uri="{FF2B5EF4-FFF2-40B4-BE49-F238E27FC236}">
                    <a16:creationId xmlns:a16="http://schemas.microsoft.com/office/drawing/2014/main" id="{02CECAC4-D0E2-4F7B-8774-9E48B8A4C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2" y="2933"/>
                <a:ext cx="552" cy="393"/>
              </a:xfrm>
              <a:custGeom>
                <a:avLst/>
                <a:gdLst>
                  <a:gd name="T0" fmla="*/ 6 w 552"/>
                  <a:gd name="T1" fmla="*/ 393 h 393"/>
                  <a:gd name="T2" fmla="*/ 0 w 552"/>
                  <a:gd name="T3" fmla="*/ 389 h 393"/>
                  <a:gd name="T4" fmla="*/ 289 w 552"/>
                  <a:gd name="T5" fmla="*/ 0 h 393"/>
                  <a:gd name="T6" fmla="*/ 552 w 552"/>
                  <a:gd name="T7" fmla="*/ 50 h 393"/>
                  <a:gd name="T8" fmla="*/ 551 w 552"/>
                  <a:gd name="T9" fmla="*/ 57 h 393"/>
                  <a:gd name="T10" fmla="*/ 292 w 552"/>
                  <a:gd name="T11" fmla="*/ 7 h 393"/>
                  <a:gd name="T12" fmla="*/ 6 w 552"/>
                  <a:gd name="T13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2" h="393">
                    <a:moveTo>
                      <a:pt x="6" y="393"/>
                    </a:moveTo>
                    <a:lnTo>
                      <a:pt x="0" y="389"/>
                    </a:lnTo>
                    <a:lnTo>
                      <a:pt x="289" y="0"/>
                    </a:lnTo>
                    <a:lnTo>
                      <a:pt x="552" y="50"/>
                    </a:lnTo>
                    <a:lnTo>
                      <a:pt x="551" y="57"/>
                    </a:lnTo>
                    <a:lnTo>
                      <a:pt x="292" y="7"/>
                    </a:lnTo>
                    <a:lnTo>
                      <a:pt x="6" y="39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6" name="Freeform 331">
                <a:extLst>
                  <a:ext uri="{FF2B5EF4-FFF2-40B4-BE49-F238E27FC236}">
                    <a16:creationId xmlns:a16="http://schemas.microsoft.com/office/drawing/2014/main" id="{BAF02C9D-A988-468E-9071-7076A83369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7" y="2945"/>
                <a:ext cx="290" cy="388"/>
              </a:xfrm>
              <a:custGeom>
                <a:avLst/>
                <a:gdLst>
                  <a:gd name="T0" fmla="*/ 5 w 290"/>
                  <a:gd name="T1" fmla="*/ 388 h 388"/>
                  <a:gd name="T2" fmla="*/ 0 w 290"/>
                  <a:gd name="T3" fmla="*/ 384 h 388"/>
                  <a:gd name="T4" fmla="*/ 284 w 290"/>
                  <a:gd name="T5" fmla="*/ 0 h 388"/>
                  <a:gd name="T6" fmla="*/ 290 w 290"/>
                  <a:gd name="T7" fmla="*/ 4 h 388"/>
                  <a:gd name="T8" fmla="*/ 5 w 290"/>
                  <a:gd name="T9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388">
                    <a:moveTo>
                      <a:pt x="5" y="388"/>
                    </a:moveTo>
                    <a:lnTo>
                      <a:pt x="0" y="384"/>
                    </a:lnTo>
                    <a:lnTo>
                      <a:pt x="284" y="0"/>
                    </a:lnTo>
                    <a:lnTo>
                      <a:pt x="290" y="4"/>
                    </a:lnTo>
                    <a:lnTo>
                      <a:pt x="5" y="38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7" name="Freeform 332">
                <a:extLst>
                  <a:ext uri="{FF2B5EF4-FFF2-40B4-BE49-F238E27FC236}">
                    <a16:creationId xmlns:a16="http://schemas.microsoft.com/office/drawing/2014/main" id="{9603BBF4-0A70-4434-9E34-E8FD08C97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" y="2923"/>
                <a:ext cx="42" cy="44"/>
              </a:xfrm>
              <a:custGeom>
                <a:avLst/>
                <a:gdLst>
                  <a:gd name="T0" fmla="*/ 4 w 54"/>
                  <a:gd name="T1" fmla="*/ 35 h 55"/>
                  <a:gd name="T2" fmla="*/ 35 w 54"/>
                  <a:gd name="T3" fmla="*/ 50 h 55"/>
                  <a:gd name="T4" fmla="*/ 50 w 54"/>
                  <a:gd name="T5" fmla="*/ 20 h 55"/>
                  <a:gd name="T6" fmla="*/ 19 w 54"/>
                  <a:gd name="T7" fmla="*/ 4 h 55"/>
                  <a:gd name="T8" fmla="*/ 4 w 54"/>
                  <a:gd name="T9" fmla="*/ 3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5">
                    <a:moveTo>
                      <a:pt x="4" y="35"/>
                    </a:moveTo>
                    <a:cubicBezTo>
                      <a:pt x="8" y="48"/>
                      <a:pt x="22" y="55"/>
                      <a:pt x="35" y="50"/>
                    </a:cubicBezTo>
                    <a:cubicBezTo>
                      <a:pt x="47" y="46"/>
                      <a:pt x="54" y="32"/>
                      <a:pt x="50" y="20"/>
                    </a:cubicBezTo>
                    <a:cubicBezTo>
                      <a:pt x="46" y="7"/>
                      <a:pt x="32" y="0"/>
                      <a:pt x="19" y="4"/>
                    </a:cubicBezTo>
                    <a:cubicBezTo>
                      <a:pt x="7" y="9"/>
                      <a:pt x="0" y="22"/>
                      <a:pt x="4" y="35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8" name="Freeform 333">
                <a:extLst>
                  <a:ext uri="{FF2B5EF4-FFF2-40B4-BE49-F238E27FC236}">
                    <a16:creationId xmlns:a16="http://schemas.microsoft.com/office/drawing/2014/main" id="{63B43E3C-041F-451B-AC3B-E1E9B0F2F9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" y="2932"/>
                <a:ext cx="22" cy="30"/>
              </a:xfrm>
              <a:custGeom>
                <a:avLst/>
                <a:gdLst>
                  <a:gd name="T0" fmla="*/ 5 w 22"/>
                  <a:gd name="T1" fmla="*/ 30 h 30"/>
                  <a:gd name="T2" fmla="*/ 0 w 22"/>
                  <a:gd name="T3" fmla="*/ 2 h 30"/>
                  <a:gd name="T4" fmla="*/ 20 w 22"/>
                  <a:gd name="T5" fmla="*/ 0 h 30"/>
                  <a:gd name="T6" fmla="*/ 22 w 22"/>
                  <a:gd name="T7" fmla="*/ 27 h 30"/>
                  <a:gd name="T8" fmla="*/ 5 w 2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5" y="30"/>
                    </a:moveTo>
                    <a:lnTo>
                      <a:pt x="0" y="2"/>
                    </a:lnTo>
                    <a:lnTo>
                      <a:pt x="20" y="0"/>
                    </a:lnTo>
                    <a:lnTo>
                      <a:pt x="22" y="27"/>
                    </a:lnTo>
                    <a:lnTo>
                      <a:pt x="5" y="30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9" name="Freeform 334">
                <a:extLst>
                  <a:ext uri="{FF2B5EF4-FFF2-40B4-BE49-F238E27FC236}">
                    <a16:creationId xmlns:a16="http://schemas.microsoft.com/office/drawing/2014/main" id="{79D1920A-333F-443E-9450-A67BAC916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" y="2932"/>
                <a:ext cx="22" cy="30"/>
              </a:xfrm>
              <a:custGeom>
                <a:avLst/>
                <a:gdLst>
                  <a:gd name="T0" fmla="*/ 5 w 22"/>
                  <a:gd name="T1" fmla="*/ 30 h 30"/>
                  <a:gd name="T2" fmla="*/ 0 w 22"/>
                  <a:gd name="T3" fmla="*/ 2 h 30"/>
                  <a:gd name="T4" fmla="*/ 20 w 22"/>
                  <a:gd name="T5" fmla="*/ 0 h 30"/>
                  <a:gd name="T6" fmla="*/ 22 w 22"/>
                  <a:gd name="T7" fmla="*/ 27 h 30"/>
                  <a:gd name="T8" fmla="*/ 5 w 22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5" y="30"/>
                    </a:moveTo>
                    <a:lnTo>
                      <a:pt x="0" y="2"/>
                    </a:lnTo>
                    <a:lnTo>
                      <a:pt x="20" y="0"/>
                    </a:lnTo>
                    <a:lnTo>
                      <a:pt x="22" y="27"/>
                    </a:lnTo>
                    <a:lnTo>
                      <a:pt x="5" y="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0" name="Freeform 335">
                <a:extLst>
                  <a:ext uri="{FF2B5EF4-FFF2-40B4-BE49-F238E27FC236}">
                    <a16:creationId xmlns:a16="http://schemas.microsoft.com/office/drawing/2014/main" id="{01D603FD-573F-4306-9DD4-8C571FB4A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" y="2932"/>
                <a:ext cx="22" cy="30"/>
              </a:xfrm>
              <a:custGeom>
                <a:avLst/>
                <a:gdLst>
                  <a:gd name="T0" fmla="*/ 20 w 22"/>
                  <a:gd name="T1" fmla="*/ 0 h 30"/>
                  <a:gd name="T2" fmla="*/ 0 w 22"/>
                  <a:gd name="T3" fmla="*/ 2 h 30"/>
                  <a:gd name="T4" fmla="*/ 5 w 22"/>
                  <a:gd name="T5" fmla="*/ 30 h 30"/>
                  <a:gd name="T6" fmla="*/ 22 w 22"/>
                  <a:gd name="T7" fmla="*/ 27 h 30"/>
                  <a:gd name="T8" fmla="*/ 20 w 2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0" y="0"/>
                    </a:moveTo>
                    <a:lnTo>
                      <a:pt x="0" y="2"/>
                    </a:lnTo>
                    <a:lnTo>
                      <a:pt x="5" y="30"/>
                    </a:lnTo>
                    <a:lnTo>
                      <a:pt x="22" y="27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1" name="Freeform 336">
                <a:extLst>
                  <a:ext uri="{FF2B5EF4-FFF2-40B4-BE49-F238E27FC236}">
                    <a16:creationId xmlns:a16="http://schemas.microsoft.com/office/drawing/2014/main" id="{44A5186A-C87E-4FD2-A84C-6CA8D8E52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7" y="2932"/>
                <a:ext cx="22" cy="30"/>
              </a:xfrm>
              <a:custGeom>
                <a:avLst/>
                <a:gdLst>
                  <a:gd name="T0" fmla="*/ 20 w 22"/>
                  <a:gd name="T1" fmla="*/ 0 h 30"/>
                  <a:gd name="T2" fmla="*/ 0 w 22"/>
                  <a:gd name="T3" fmla="*/ 2 h 30"/>
                  <a:gd name="T4" fmla="*/ 5 w 22"/>
                  <a:gd name="T5" fmla="*/ 30 h 30"/>
                  <a:gd name="T6" fmla="*/ 22 w 22"/>
                  <a:gd name="T7" fmla="*/ 27 h 30"/>
                  <a:gd name="T8" fmla="*/ 20 w 22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20" y="0"/>
                    </a:moveTo>
                    <a:lnTo>
                      <a:pt x="0" y="2"/>
                    </a:lnTo>
                    <a:lnTo>
                      <a:pt x="5" y="30"/>
                    </a:lnTo>
                    <a:lnTo>
                      <a:pt x="22" y="27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2" name="Freeform 337">
                <a:extLst>
                  <a:ext uri="{FF2B5EF4-FFF2-40B4-BE49-F238E27FC236}">
                    <a16:creationId xmlns:a16="http://schemas.microsoft.com/office/drawing/2014/main" id="{3BB4550F-42F6-4656-A190-D974AC9AD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" y="2953"/>
                <a:ext cx="267" cy="244"/>
              </a:xfrm>
              <a:custGeom>
                <a:avLst/>
                <a:gdLst>
                  <a:gd name="T0" fmla="*/ 66 w 267"/>
                  <a:gd name="T1" fmla="*/ 6 h 244"/>
                  <a:gd name="T2" fmla="*/ 48 w 267"/>
                  <a:gd name="T3" fmla="*/ 108 h 244"/>
                  <a:gd name="T4" fmla="*/ 0 w 267"/>
                  <a:gd name="T5" fmla="*/ 244 h 244"/>
                  <a:gd name="T6" fmla="*/ 267 w 267"/>
                  <a:gd name="T7" fmla="*/ 205 h 244"/>
                  <a:gd name="T8" fmla="*/ 159 w 267"/>
                  <a:gd name="T9" fmla="*/ 87 h 244"/>
                  <a:gd name="T10" fmla="*/ 114 w 267"/>
                  <a:gd name="T11" fmla="*/ 0 h 244"/>
                  <a:gd name="T12" fmla="*/ 66 w 267"/>
                  <a:gd name="T13" fmla="*/ 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" h="244">
                    <a:moveTo>
                      <a:pt x="66" y="6"/>
                    </a:moveTo>
                    <a:lnTo>
                      <a:pt x="48" y="108"/>
                    </a:lnTo>
                    <a:lnTo>
                      <a:pt x="0" y="244"/>
                    </a:lnTo>
                    <a:lnTo>
                      <a:pt x="267" y="205"/>
                    </a:lnTo>
                    <a:lnTo>
                      <a:pt x="159" y="87"/>
                    </a:lnTo>
                    <a:lnTo>
                      <a:pt x="114" y="0"/>
                    </a:lnTo>
                    <a:lnTo>
                      <a:pt x="66" y="6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3" name="Freeform 338">
                <a:extLst>
                  <a:ext uri="{FF2B5EF4-FFF2-40B4-BE49-F238E27FC236}">
                    <a16:creationId xmlns:a16="http://schemas.microsoft.com/office/drawing/2014/main" id="{22BE6530-BAF8-4A9C-8447-82B10CD14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" y="2953"/>
                <a:ext cx="267" cy="244"/>
              </a:xfrm>
              <a:custGeom>
                <a:avLst/>
                <a:gdLst>
                  <a:gd name="T0" fmla="*/ 66 w 267"/>
                  <a:gd name="T1" fmla="*/ 6 h 244"/>
                  <a:gd name="T2" fmla="*/ 48 w 267"/>
                  <a:gd name="T3" fmla="*/ 108 h 244"/>
                  <a:gd name="T4" fmla="*/ 0 w 267"/>
                  <a:gd name="T5" fmla="*/ 244 h 244"/>
                  <a:gd name="T6" fmla="*/ 267 w 267"/>
                  <a:gd name="T7" fmla="*/ 205 h 244"/>
                  <a:gd name="T8" fmla="*/ 159 w 267"/>
                  <a:gd name="T9" fmla="*/ 87 h 244"/>
                  <a:gd name="T10" fmla="*/ 114 w 267"/>
                  <a:gd name="T11" fmla="*/ 0 h 244"/>
                  <a:gd name="T12" fmla="*/ 66 w 267"/>
                  <a:gd name="T13" fmla="*/ 6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7" h="244">
                    <a:moveTo>
                      <a:pt x="66" y="6"/>
                    </a:moveTo>
                    <a:lnTo>
                      <a:pt x="48" y="108"/>
                    </a:lnTo>
                    <a:lnTo>
                      <a:pt x="0" y="244"/>
                    </a:lnTo>
                    <a:lnTo>
                      <a:pt x="267" y="205"/>
                    </a:lnTo>
                    <a:lnTo>
                      <a:pt x="159" y="87"/>
                    </a:lnTo>
                    <a:lnTo>
                      <a:pt x="114" y="0"/>
                    </a:lnTo>
                    <a:lnTo>
                      <a:pt x="66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4" name="Oval 339">
                <a:extLst>
                  <a:ext uri="{FF2B5EF4-FFF2-40B4-BE49-F238E27FC236}">
                    <a16:creationId xmlns:a16="http://schemas.microsoft.com/office/drawing/2014/main" id="{F8DC39DE-16C3-43DF-B883-BC85DC456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9" y="3316"/>
                <a:ext cx="43" cy="42"/>
              </a:xfrm>
              <a:prstGeom prst="ellipse">
                <a:avLst/>
              </a:pr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5" name="Freeform 340">
                <a:extLst>
                  <a:ext uri="{FF2B5EF4-FFF2-40B4-BE49-F238E27FC236}">
                    <a16:creationId xmlns:a16="http://schemas.microsoft.com/office/drawing/2014/main" id="{83F08302-48FA-4A94-B574-2FAFF134B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4" y="3762"/>
                <a:ext cx="170" cy="89"/>
              </a:xfrm>
              <a:custGeom>
                <a:avLst/>
                <a:gdLst>
                  <a:gd name="T0" fmla="*/ 1 w 215"/>
                  <a:gd name="T1" fmla="*/ 113 h 113"/>
                  <a:gd name="T2" fmla="*/ 0 w 215"/>
                  <a:gd name="T3" fmla="*/ 107 h 113"/>
                  <a:gd name="T4" fmla="*/ 108 w 215"/>
                  <a:gd name="T5" fmla="*/ 0 h 113"/>
                  <a:gd name="T6" fmla="*/ 215 w 215"/>
                  <a:gd name="T7" fmla="*/ 107 h 113"/>
                  <a:gd name="T8" fmla="*/ 215 w 215"/>
                  <a:gd name="T9" fmla="*/ 113 h 113"/>
                  <a:gd name="T10" fmla="*/ 1 w 215"/>
                  <a:gd name="T11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5" h="113">
                    <a:moveTo>
                      <a:pt x="1" y="113"/>
                    </a:moveTo>
                    <a:cubicBezTo>
                      <a:pt x="1" y="111"/>
                      <a:pt x="0" y="109"/>
                      <a:pt x="0" y="107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167" y="0"/>
                      <a:pt x="215" y="48"/>
                      <a:pt x="215" y="107"/>
                    </a:cubicBezTo>
                    <a:cubicBezTo>
                      <a:pt x="215" y="109"/>
                      <a:pt x="215" y="111"/>
                      <a:pt x="215" y="113"/>
                    </a:cubicBezTo>
                    <a:lnTo>
                      <a:pt x="1" y="113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6" name="Freeform 341">
                <a:extLst>
                  <a:ext uri="{FF2B5EF4-FFF2-40B4-BE49-F238E27FC236}">
                    <a16:creationId xmlns:a16="http://schemas.microsoft.com/office/drawing/2014/main" id="{B2B63F77-7F8D-42A9-B487-42D268BEDA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" y="3820"/>
                <a:ext cx="66" cy="39"/>
              </a:xfrm>
              <a:custGeom>
                <a:avLst/>
                <a:gdLst>
                  <a:gd name="T0" fmla="*/ 7 w 83"/>
                  <a:gd name="T1" fmla="*/ 0 h 49"/>
                  <a:gd name="T2" fmla="*/ 8 w 83"/>
                  <a:gd name="T3" fmla="*/ 15 h 49"/>
                  <a:gd name="T4" fmla="*/ 74 w 83"/>
                  <a:gd name="T5" fmla="*/ 34 h 49"/>
                  <a:gd name="T6" fmla="*/ 61 w 83"/>
                  <a:gd name="T7" fmla="*/ 9 h 49"/>
                  <a:gd name="T8" fmla="*/ 7 w 83"/>
                  <a:gd name="T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49">
                    <a:moveTo>
                      <a:pt x="7" y="0"/>
                    </a:moveTo>
                    <a:cubicBezTo>
                      <a:pt x="6" y="0"/>
                      <a:pt x="0" y="6"/>
                      <a:pt x="8" y="15"/>
                    </a:cubicBezTo>
                    <a:cubicBezTo>
                      <a:pt x="16" y="24"/>
                      <a:pt x="65" y="49"/>
                      <a:pt x="74" y="34"/>
                    </a:cubicBezTo>
                    <a:cubicBezTo>
                      <a:pt x="83" y="19"/>
                      <a:pt x="61" y="9"/>
                      <a:pt x="61" y="9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7" name="Freeform 342">
                <a:extLst>
                  <a:ext uri="{FF2B5EF4-FFF2-40B4-BE49-F238E27FC236}">
                    <a16:creationId xmlns:a16="http://schemas.microsoft.com/office/drawing/2014/main" id="{4F725005-AE80-44CD-820D-2C0AE8344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" y="3680"/>
                <a:ext cx="218" cy="155"/>
              </a:xfrm>
              <a:custGeom>
                <a:avLst/>
                <a:gdLst>
                  <a:gd name="T0" fmla="*/ 93 w 276"/>
                  <a:gd name="T1" fmla="*/ 160 h 195"/>
                  <a:gd name="T2" fmla="*/ 164 w 276"/>
                  <a:gd name="T3" fmla="*/ 157 h 195"/>
                  <a:gd name="T4" fmla="*/ 223 w 276"/>
                  <a:gd name="T5" fmla="*/ 133 h 195"/>
                  <a:gd name="T6" fmla="*/ 241 w 276"/>
                  <a:gd name="T7" fmla="*/ 98 h 195"/>
                  <a:gd name="T8" fmla="*/ 273 w 276"/>
                  <a:gd name="T9" fmla="*/ 75 h 195"/>
                  <a:gd name="T10" fmla="*/ 226 w 276"/>
                  <a:gd name="T11" fmla="*/ 12 h 195"/>
                  <a:gd name="T12" fmla="*/ 167 w 276"/>
                  <a:gd name="T13" fmla="*/ 14 h 195"/>
                  <a:gd name="T14" fmla="*/ 33 w 276"/>
                  <a:gd name="T15" fmla="*/ 48 h 195"/>
                  <a:gd name="T16" fmla="*/ 5 w 276"/>
                  <a:gd name="T17" fmla="*/ 77 h 195"/>
                  <a:gd name="T18" fmla="*/ 22 w 276"/>
                  <a:gd name="T19" fmla="*/ 122 h 195"/>
                  <a:gd name="T20" fmla="*/ 21 w 276"/>
                  <a:gd name="T21" fmla="*/ 148 h 195"/>
                  <a:gd name="T22" fmla="*/ 26 w 276"/>
                  <a:gd name="T23" fmla="*/ 152 h 195"/>
                  <a:gd name="T24" fmla="*/ 26 w 276"/>
                  <a:gd name="T25" fmla="*/ 174 h 195"/>
                  <a:gd name="T26" fmla="*/ 104 w 276"/>
                  <a:gd name="T27" fmla="*/ 184 h 195"/>
                  <a:gd name="T28" fmla="*/ 93 w 276"/>
                  <a:gd name="T29" fmla="*/ 16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6" h="195">
                    <a:moveTo>
                      <a:pt x="93" y="160"/>
                    </a:moveTo>
                    <a:cubicBezTo>
                      <a:pt x="93" y="160"/>
                      <a:pt x="143" y="154"/>
                      <a:pt x="164" y="157"/>
                    </a:cubicBezTo>
                    <a:cubicBezTo>
                      <a:pt x="186" y="160"/>
                      <a:pt x="209" y="148"/>
                      <a:pt x="223" y="133"/>
                    </a:cubicBezTo>
                    <a:cubicBezTo>
                      <a:pt x="237" y="118"/>
                      <a:pt x="241" y="98"/>
                      <a:pt x="241" y="98"/>
                    </a:cubicBezTo>
                    <a:cubicBezTo>
                      <a:pt x="273" y="75"/>
                      <a:pt x="273" y="75"/>
                      <a:pt x="273" y="75"/>
                    </a:cubicBezTo>
                    <a:cubicBezTo>
                      <a:pt x="273" y="75"/>
                      <a:pt x="276" y="0"/>
                      <a:pt x="226" y="12"/>
                    </a:cubicBezTo>
                    <a:cubicBezTo>
                      <a:pt x="167" y="14"/>
                      <a:pt x="167" y="14"/>
                      <a:pt x="167" y="14"/>
                    </a:cubicBezTo>
                    <a:cubicBezTo>
                      <a:pt x="167" y="14"/>
                      <a:pt x="51" y="33"/>
                      <a:pt x="33" y="48"/>
                    </a:cubicBezTo>
                    <a:cubicBezTo>
                      <a:pt x="33" y="48"/>
                      <a:pt x="11" y="69"/>
                      <a:pt x="5" y="77"/>
                    </a:cubicBezTo>
                    <a:cubicBezTo>
                      <a:pt x="2" y="80"/>
                      <a:pt x="0" y="111"/>
                      <a:pt x="22" y="122"/>
                    </a:cubicBezTo>
                    <a:cubicBezTo>
                      <a:pt x="22" y="122"/>
                      <a:pt x="9" y="139"/>
                      <a:pt x="21" y="148"/>
                    </a:cubicBezTo>
                    <a:cubicBezTo>
                      <a:pt x="26" y="152"/>
                      <a:pt x="26" y="152"/>
                      <a:pt x="26" y="152"/>
                    </a:cubicBezTo>
                    <a:cubicBezTo>
                      <a:pt x="26" y="152"/>
                      <a:pt x="19" y="169"/>
                      <a:pt x="26" y="174"/>
                    </a:cubicBezTo>
                    <a:cubicBezTo>
                      <a:pt x="33" y="179"/>
                      <a:pt x="88" y="195"/>
                      <a:pt x="104" y="184"/>
                    </a:cubicBezTo>
                    <a:cubicBezTo>
                      <a:pt x="120" y="173"/>
                      <a:pt x="102" y="161"/>
                      <a:pt x="93" y="160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8" name="Freeform 343">
                <a:extLst>
                  <a:ext uri="{FF2B5EF4-FFF2-40B4-BE49-F238E27FC236}">
                    <a16:creationId xmlns:a16="http://schemas.microsoft.com/office/drawing/2014/main" id="{2D8F491A-D052-4DCA-B483-F4FF78F0D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" y="3775"/>
                <a:ext cx="63" cy="31"/>
              </a:xfrm>
              <a:custGeom>
                <a:avLst/>
                <a:gdLst>
                  <a:gd name="T0" fmla="*/ 5 w 80"/>
                  <a:gd name="T1" fmla="*/ 0 h 40"/>
                  <a:gd name="T2" fmla="*/ 11 w 80"/>
                  <a:gd name="T3" fmla="*/ 1 h 40"/>
                  <a:gd name="T4" fmla="*/ 29 w 80"/>
                  <a:gd name="T5" fmla="*/ 3 h 40"/>
                  <a:gd name="T6" fmla="*/ 42 w 80"/>
                  <a:gd name="T7" fmla="*/ 3 h 40"/>
                  <a:gd name="T8" fmla="*/ 56 w 80"/>
                  <a:gd name="T9" fmla="*/ 4 h 40"/>
                  <a:gd name="T10" fmla="*/ 71 w 80"/>
                  <a:gd name="T11" fmla="*/ 9 h 40"/>
                  <a:gd name="T12" fmla="*/ 79 w 80"/>
                  <a:gd name="T13" fmla="*/ 24 h 40"/>
                  <a:gd name="T14" fmla="*/ 74 w 80"/>
                  <a:gd name="T15" fmla="*/ 32 h 40"/>
                  <a:gd name="T16" fmla="*/ 67 w 80"/>
                  <a:gd name="T17" fmla="*/ 36 h 40"/>
                  <a:gd name="T18" fmla="*/ 51 w 80"/>
                  <a:gd name="T19" fmla="*/ 39 h 40"/>
                  <a:gd name="T20" fmla="*/ 24 w 80"/>
                  <a:gd name="T21" fmla="*/ 38 h 40"/>
                  <a:gd name="T22" fmla="*/ 6 w 80"/>
                  <a:gd name="T23" fmla="*/ 36 h 40"/>
                  <a:gd name="T24" fmla="*/ 0 w 80"/>
                  <a:gd name="T25" fmla="*/ 35 h 40"/>
                  <a:gd name="T26" fmla="*/ 7 w 80"/>
                  <a:gd name="T27" fmla="*/ 35 h 40"/>
                  <a:gd name="T28" fmla="*/ 24 w 80"/>
                  <a:gd name="T29" fmla="*/ 37 h 40"/>
                  <a:gd name="T30" fmla="*/ 51 w 80"/>
                  <a:gd name="T31" fmla="*/ 37 h 40"/>
                  <a:gd name="T32" fmla="*/ 66 w 80"/>
                  <a:gd name="T33" fmla="*/ 34 h 40"/>
                  <a:gd name="T34" fmla="*/ 73 w 80"/>
                  <a:gd name="T35" fmla="*/ 30 h 40"/>
                  <a:gd name="T36" fmla="*/ 77 w 80"/>
                  <a:gd name="T37" fmla="*/ 24 h 40"/>
                  <a:gd name="T38" fmla="*/ 70 w 80"/>
                  <a:gd name="T39" fmla="*/ 10 h 40"/>
                  <a:gd name="T40" fmla="*/ 56 w 80"/>
                  <a:gd name="T41" fmla="*/ 6 h 40"/>
                  <a:gd name="T42" fmla="*/ 42 w 80"/>
                  <a:gd name="T43" fmla="*/ 5 h 40"/>
                  <a:gd name="T44" fmla="*/ 29 w 80"/>
                  <a:gd name="T45" fmla="*/ 4 h 40"/>
                  <a:gd name="T46" fmla="*/ 11 w 80"/>
                  <a:gd name="T47" fmla="*/ 2 h 40"/>
                  <a:gd name="T48" fmla="*/ 5 w 80"/>
                  <a:gd name="T4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0" h="40">
                    <a:moveTo>
                      <a:pt x="5" y="0"/>
                    </a:moveTo>
                    <a:cubicBezTo>
                      <a:pt x="5" y="0"/>
                      <a:pt x="7" y="0"/>
                      <a:pt x="11" y="1"/>
                    </a:cubicBezTo>
                    <a:cubicBezTo>
                      <a:pt x="16" y="1"/>
                      <a:pt x="22" y="2"/>
                      <a:pt x="29" y="3"/>
                    </a:cubicBezTo>
                    <a:cubicBezTo>
                      <a:pt x="33" y="3"/>
                      <a:pt x="37" y="3"/>
                      <a:pt x="42" y="3"/>
                    </a:cubicBezTo>
                    <a:cubicBezTo>
                      <a:pt x="46" y="3"/>
                      <a:pt x="51" y="3"/>
                      <a:pt x="56" y="4"/>
                    </a:cubicBezTo>
                    <a:cubicBezTo>
                      <a:pt x="61" y="4"/>
                      <a:pt x="66" y="5"/>
                      <a:pt x="71" y="9"/>
                    </a:cubicBezTo>
                    <a:cubicBezTo>
                      <a:pt x="76" y="12"/>
                      <a:pt x="80" y="17"/>
                      <a:pt x="79" y="24"/>
                    </a:cubicBezTo>
                    <a:cubicBezTo>
                      <a:pt x="78" y="27"/>
                      <a:pt x="76" y="30"/>
                      <a:pt x="74" y="32"/>
                    </a:cubicBezTo>
                    <a:cubicBezTo>
                      <a:pt x="72" y="34"/>
                      <a:pt x="69" y="35"/>
                      <a:pt x="67" y="36"/>
                    </a:cubicBezTo>
                    <a:cubicBezTo>
                      <a:pt x="61" y="38"/>
                      <a:pt x="56" y="38"/>
                      <a:pt x="51" y="39"/>
                    </a:cubicBezTo>
                    <a:cubicBezTo>
                      <a:pt x="41" y="40"/>
                      <a:pt x="32" y="39"/>
                      <a:pt x="24" y="38"/>
                    </a:cubicBezTo>
                    <a:cubicBezTo>
                      <a:pt x="17" y="38"/>
                      <a:pt x="11" y="37"/>
                      <a:pt x="6" y="36"/>
                    </a:cubicBezTo>
                    <a:cubicBezTo>
                      <a:pt x="2" y="35"/>
                      <a:pt x="0" y="35"/>
                      <a:pt x="0" y="35"/>
                    </a:cubicBezTo>
                    <a:cubicBezTo>
                      <a:pt x="0" y="34"/>
                      <a:pt x="2" y="35"/>
                      <a:pt x="7" y="35"/>
                    </a:cubicBezTo>
                    <a:cubicBezTo>
                      <a:pt x="11" y="36"/>
                      <a:pt x="17" y="36"/>
                      <a:pt x="24" y="37"/>
                    </a:cubicBezTo>
                    <a:cubicBezTo>
                      <a:pt x="32" y="38"/>
                      <a:pt x="41" y="38"/>
                      <a:pt x="51" y="37"/>
                    </a:cubicBezTo>
                    <a:cubicBezTo>
                      <a:pt x="56" y="36"/>
                      <a:pt x="61" y="36"/>
                      <a:pt x="66" y="34"/>
                    </a:cubicBezTo>
                    <a:cubicBezTo>
                      <a:pt x="68" y="33"/>
                      <a:pt x="71" y="32"/>
                      <a:pt x="73" y="30"/>
                    </a:cubicBezTo>
                    <a:cubicBezTo>
                      <a:pt x="75" y="29"/>
                      <a:pt x="76" y="26"/>
                      <a:pt x="77" y="24"/>
                    </a:cubicBezTo>
                    <a:cubicBezTo>
                      <a:pt x="77" y="18"/>
                      <a:pt x="74" y="13"/>
                      <a:pt x="70" y="10"/>
                    </a:cubicBezTo>
                    <a:cubicBezTo>
                      <a:pt x="66" y="7"/>
                      <a:pt x="61" y="6"/>
                      <a:pt x="56" y="6"/>
                    </a:cubicBezTo>
                    <a:cubicBezTo>
                      <a:pt x="51" y="5"/>
                      <a:pt x="46" y="5"/>
                      <a:pt x="42" y="5"/>
                    </a:cubicBezTo>
                    <a:cubicBezTo>
                      <a:pt x="37" y="5"/>
                      <a:pt x="33" y="5"/>
                      <a:pt x="29" y="4"/>
                    </a:cubicBezTo>
                    <a:cubicBezTo>
                      <a:pt x="22" y="3"/>
                      <a:pt x="16" y="2"/>
                      <a:pt x="11" y="2"/>
                    </a:cubicBezTo>
                    <a:cubicBezTo>
                      <a:pt x="7" y="1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9" name="Freeform 344">
                <a:extLst>
                  <a:ext uri="{FF2B5EF4-FFF2-40B4-BE49-F238E27FC236}">
                    <a16:creationId xmlns:a16="http://schemas.microsoft.com/office/drawing/2014/main" id="{0D82904D-4EE4-483C-ACDF-F040C02CA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" y="3746"/>
                <a:ext cx="61" cy="33"/>
              </a:xfrm>
              <a:custGeom>
                <a:avLst/>
                <a:gdLst>
                  <a:gd name="T0" fmla="*/ 3 w 77"/>
                  <a:gd name="T1" fmla="*/ 0 h 41"/>
                  <a:gd name="T2" fmla="*/ 9 w 77"/>
                  <a:gd name="T3" fmla="*/ 1 h 41"/>
                  <a:gd name="T4" fmla="*/ 27 w 77"/>
                  <a:gd name="T5" fmla="*/ 3 h 41"/>
                  <a:gd name="T6" fmla="*/ 54 w 77"/>
                  <a:gd name="T7" fmla="*/ 4 h 41"/>
                  <a:gd name="T8" fmla="*/ 69 w 77"/>
                  <a:gd name="T9" fmla="*/ 6 h 41"/>
                  <a:gd name="T10" fmla="*/ 75 w 77"/>
                  <a:gd name="T11" fmla="*/ 13 h 41"/>
                  <a:gd name="T12" fmla="*/ 76 w 77"/>
                  <a:gd name="T13" fmla="*/ 22 h 41"/>
                  <a:gd name="T14" fmla="*/ 66 w 77"/>
                  <a:gd name="T15" fmla="*/ 36 h 41"/>
                  <a:gd name="T16" fmla="*/ 51 w 77"/>
                  <a:gd name="T17" fmla="*/ 41 h 41"/>
                  <a:gd name="T18" fmla="*/ 24 w 77"/>
                  <a:gd name="T19" fmla="*/ 39 h 41"/>
                  <a:gd name="T20" fmla="*/ 6 w 77"/>
                  <a:gd name="T21" fmla="*/ 37 h 41"/>
                  <a:gd name="T22" fmla="*/ 0 w 77"/>
                  <a:gd name="T23" fmla="*/ 37 h 41"/>
                  <a:gd name="T24" fmla="*/ 7 w 77"/>
                  <a:gd name="T25" fmla="*/ 37 h 41"/>
                  <a:gd name="T26" fmla="*/ 24 w 77"/>
                  <a:gd name="T27" fmla="*/ 38 h 41"/>
                  <a:gd name="T28" fmla="*/ 51 w 77"/>
                  <a:gd name="T29" fmla="*/ 39 h 41"/>
                  <a:gd name="T30" fmla="*/ 65 w 77"/>
                  <a:gd name="T31" fmla="*/ 34 h 41"/>
                  <a:gd name="T32" fmla="*/ 74 w 77"/>
                  <a:gd name="T33" fmla="*/ 21 h 41"/>
                  <a:gd name="T34" fmla="*/ 68 w 77"/>
                  <a:gd name="T35" fmla="*/ 8 h 41"/>
                  <a:gd name="T36" fmla="*/ 54 w 77"/>
                  <a:gd name="T37" fmla="*/ 6 h 41"/>
                  <a:gd name="T38" fmla="*/ 27 w 77"/>
                  <a:gd name="T39" fmla="*/ 4 h 41"/>
                  <a:gd name="T40" fmla="*/ 9 w 77"/>
                  <a:gd name="T41" fmla="*/ 2 h 41"/>
                  <a:gd name="T42" fmla="*/ 3 w 77"/>
                  <a:gd name="T4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41">
                    <a:moveTo>
                      <a:pt x="3" y="0"/>
                    </a:moveTo>
                    <a:cubicBezTo>
                      <a:pt x="3" y="0"/>
                      <a:pt x="5" y="0"/>
                      <a:pt x="9" y="1"/>
                    </a:cubicBezTo>
                    <a:cubicBezTo>
                      <a:pt x="14" y="1"/>
                      <a:pt x="20" y="2"/>
                      <a:pt x="27" y="3"/>
                    </a:cubicBezTo>
                    <a:cubicBezTo>
                      <a:pt x="35" y="3"/>
                      <a:pt x="44" y="4"/>
                      <a:pt x="54" y="4"/>
                    </a:cubicBezTo>
                    <a:cubicBezTo>
                      <a:pt x="58" y="4"/>
                      <a:pt x="64" y="4"/>
                      <a:pt x="69" y="6"/>
                    </a:cubicBezTo>
                    <a:cubicBezTo>
                      <a:pt x="72" y="8"/>
                      <a:pt x="74" y="10"/>
                      <a:pt x="75" y="13"/>
                    </a:cubicBezTo>
                    <a:cubicBezTo>
                      <a:pt x="76" y="16"/>
                      <a:pt x="77" y="19"/>
                      <a:pt x="76" y="22"/>
                    </a:cubicBezTo>
                    <a:cubicBezTo>
                      <a:pt x="75" y="28"/>
                      <a:pt x="71" y="33"/>
                      <a:pt x="66" y="36"/>
                    </a:cubicBezTo>
                    <a:cubicBezTo>
                      <a:pt x="61" y="39"/>
                      <a:pt x="56" y="40"/>
                      <a:pt x="51" y="41"/>
                    </a:cubicBezTo>
                    <a:cubicBezTo>
                      <a:pt x="41" y="41"/>
                      <a:pt x="32" y="40"/>
                      <a:pt x="24" y="39"/>
                    </a:cubicBezTo>
                    <a:cubicBezTo>
                      <a:pt x="17" y="39"/>
                      <a:pt x="11" y="38"/>
                      <a:pt x="6" y="37"/>
                    </a:cubicBezTo>
                    <a:cubicBezTo>
                      <a:pt x="2" y="37"/>
                      <a:pt x="0" y="37"/>
                      <a:pt x="0" y="37"/>
                    </a:cubicBezTo>
                    <a:cubicBezTo>
                      <a:pt x="0" y="36"/>
                      <a:pt x="2" y="36"/>
                      <a:pt x="7" y="37"/>
                    </a:cubicBezTo>
                    <a:cubicBezTo>
                      <a:pt x="11" y="37"/>
                      <a:pt x="17" y="37"/>
                      <a:pt x="24" y="38"/>
                    </a:cubicBezTo>
                    <a:cubicBezTo>
                      <a:pt x="32" y="38"/>
                      <a:pt x="41" y="40"/>
                      <a:pt x="51" y="39"/>
                    </a:cubicBezTo>
                    <a:cubicBezTo>
                      <a:pt x="55" y="38"/>
                      <a:pt x="61" y="37"/>
                      <a:pt x="65" y="34"/>
                    </a:cubicBezTo>
                    <a:cubicBezTo>
                      <a:pt x="69" y="31"/>
                      <a:pt x="73" y="27"/>
                      <a:pt x="74" y="21"/>
                    </a:cubicBezTo>
                    <a:cubicBezTo>
                      <a:pt x="75" y="16"/>
                      <a:pt x="73" y="10"/>
                      <a:pt x="68" y="8"/>
                    </a:cubicBezTo>
                    <a:cubicBezTo>
                      <a:pt x="64" y="6"/>
                      <a:pt x="58" y="6"/>
                      <a:pt x="54" y="6"/>
                    </a:cubicBezTo>
                    <a:cubicBezTo>
                      <a:pt x="44" y="6"/>
                      <a:pt x="35" y="5"/>
                      <a:pt x="27" y="4"/>
                    </a:cubicBezTo>
                    <a:cubicBezTo>
                      <a:pt x="19" y="3"/>
                      <a:pt x="13" y="2"/>
                      <a:pt x="9" y="2"/>
                    </a:cubicBezTo>
                    <a:cubicBezTo>
                      <a:pt x="5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0" name="Freeform 345">
                <a:extLst>
                  <a:ext uri="{FF2B5EF4-FFF2-40B4-BE49-F238E27FC236}">
                    <a16:creationId xmlns:a16="http://schemas.microsoft.com/office/drawing/2014/main" id="{3F80F3AE-639C-4720-95BD-FAC5F0A1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0" y="3735"/>
                <a:ext cx="8" cy="15"/>
              </a:xfrm>
              <a:custGeom>
                <a:avLst/>
                <a:gdLst>
                  <a:gd name="T0" fmla="*/ 10 w 10"/>
                  <a:gd name="T1" fmla="*/ 18 h 19"/>
                  <a:gd name="T2" fmla="*/ 5 w 10"/>
                  <a:gd name="T3" fmla="*/ 9 h 19"/>
                  <a:gd name="T4" fmla="*/ 0 w 10"/>
                  <a:gd name="T5" fmla="*/ 0 h 19"/>
                  <a:gd name="T6" fmla="*/ 7 w 10"/>
                  <a:gd name="T7" fmla="*/ 8 h 19"/>
                  <a:gd name="T8" fmla="*/ 10 w 10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9">
                    <a:moveTo>
                      <a:pt x="10" y="18"/>
                    </a:moveTo>
                    <a:cubicBezTo>
                      <a:pt x="9" y="19"/>
                      <a:pt x="8" y="14"/>
                      <a:pt x="5" y="9"/>
                    </a:cubicBezTo>
                    <a:cubicBezTo>
                      <a:pt x="3" y="4"/>
                      <a:pt x="0" y="1"/>
                      <a:pt x="0" y="0"/>
                    </a:cubicBezTo>
                    <a:cubicBezTo>
                      <a:pt x="1" y="0"/>
                      <a:pt x="4" y="3"/>
                      <a:pt x="7" y="8"/>
                    </a:cubicBezTo>
                    <a:cubicBezTo>
                      <a:pt x="10" y="14"/>
                      <a:pt x="10" y="18"/>
                      <a:pt x="10" y="18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1" name="Freeform 346">
                <a:extLst>
                  <a:ext uri="{FF2B5EF4-FFF2-40B4-BE49-F238E27FC236}">
                    <a16:creationId xmlns:a16="http://schemas.microsoft.com/office/drawing/2014/main" id="{5700AEF2-0BF3-4956-8535-4DA2C6822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" y="3666"/>
                <a:ext cx="150" cy="87"/>
              </a:xfrm>
              <a:custGeom>
                <a:avLst/>
                <a:gdLst>
                  <a:gd name="T0" fmla="*/ 190 w 190"/>
                  <a:gd name="T1" fmla="*/ 33 h 109"/>
                  <a:gd name="T2" fmla="*/ 142 w 190"/>
                  <a:gd name="T3" fmla="*/ 27 h 109"/>
                  <a:gd name="T4" fmla="*/ 7 w 190"/>
                  <a:gd name="T5" fmla="*/ 3 h 109"/>
                  <a:gd name="T6" fmla="*/ 4 w 190"/>
                  <a:gd name="T7" fmla="*/ 22 h 109"/>
                  <a:gd name="T8" fmla="*/ 90 w 190"/>
                  <a:gd name="T9" fmla="*/ 54 h 109"/>
                  <a:gd name="T10" fmla="*/ 126 w 190"/>
                  <a:gd name="T11" fmla="*/ 97 h 109"/>
                  <a:gd name="T12" fmla="*/ 175 w 190"/>
                  <a:gd name="T13" fmla="*/ 10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0" h="109">
                    <a:moveTo>
                      <a:pt x="190" y="33"/>
                    </a:moveTo>
                    <a:cubicBezTo>
                      <a:pt x="142" y="27"/>
                      <a:pt x="142" y="27"/>
                      <a:pt x="142" y="27"/>
                    </a:cubicBezTo>
                    <a:cubicBezTo>
                      <a:pt x="142" y="27"/>
                      <a:pt x="9" y="0"/>
                      <a:pt x="7" y="3"/>
                    </a:cubicBezTo>
                    <a:cubicBezTo>
                      <a:pt x="6" y="7"/>
                      <a:pt x="0" y="8"/>
                      <a:pt x="4" y="22"/>
                    </a:cubicBezTo>
                    <a:cubicBezTo>
                      <a:pt x="9" y="36"/>
                      <a:pt x="87" y="49"/>
                      <a:pt x="90" y="54"/>
                    </a:cubicBezTo>
                    <a:cubicBezTo>
                      <a:pt x="93" y="58"/>
                      <a:pt x="96" y="85"/>
                      <a:pt x="126" y="97"/>
                    </a:cubicBezTo>
                    <a:cubicBezTo>
                      <a:pt x="156" y="109"/>
                      <a:pt x="175" y="105"/>
                      <a:pt x="175" y="105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2" name="Freeform 347">
                <a:extLst>
                  <a:ext uri="{FF2B5EF4-FFF2-40B4-BE49-F238E27FC236}">
                    <a16:creationId xmlns:a16="http://schemas.microsoft.com/office/drawing/2014/main" id="{3A4DCE35-F91A-4FD1-B19F-60E5930F15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9" y="3668"/>
                <a:ext cx="150" cy="82"/>
              </a:xfrm>
              <a:custGeom>
                <a:avLst/>
                <a:gdLst>
                  <a:gd name="T0" fmla="*/ 173 w 189"/>
                  <a:gd name="T1" fmla="*/ 103 h 104"/>
                  <a:gd name="T2" fmla="*/ 158 w 189"/>
                  <a:gd name="T3" fmla="*/ 104 h 104"/>
                  <a:gd name="T4" fmla="*/ 116 w 189"/>
                  <a:gd name="T5" fmla="*/ 91 h 104"/>
                  <a:gd name="T6" fmla="*/ 89 w 189"/>
                  <a:gd name="T7" fmla="*/ 54 h 104"/>
                  <a:gd name="T8" fmla="*/ 87 w 189"/>
                  <a:gd name="T9" fmla="*/ 52 h 104"/>
                  <a:gd name="T10" fmla="*/ 74 w 189"/>
                  <a:gd name="T11" fmla="*/ 48 h 104"/>
                  <a:gd name="T12" fmla="*/ 18 w 189"/>
                  <a:gd name="T13" fmla="*/ 31 h 104"/>
                  <a:gd name="T14" fmla="*/ 4 w 189"/>
                  <a:gd name="T15" fmla="*/ 23 h 104"/>
                  <a:gd name="T16" fmla="*/ 2 w 189"/>
                  <a:gd name="T17" fmla="*/ 18 h 104"/>
                  <a:gd name="T18" fmla="*/ 4 w 189"/>
                  <a:gd name="T19" fmla="*/ 3 h 104"/>
                  <a:gd name="T20" fmla="*/ 6 w 189"/>
                  <a:gd name="T21" fmla="*/ 0 h 104"/>
                  <a:gd name="T22" fmla="*/ 7 w 189"/>
                  <a:gd name="T23" fmla="*/ 0 h 104"/>
                  <a:gd name="T24" fmla="*/ 29 w 189"/>
                  <a:gd name="T25" fmla="*/ 2 h 104"/>
                  <a:gd name="T26" fmla="*/ 130 w 189"/>
                  <a:gd name="T27" fmla="*/ 22 h 104"/>
                  <a:gd name="T28" fmla="*/ 154 w 189"/>
                  <a:gd name="T29" fmla="*/ 26 h 104"/>
                  <a:gd name="T30" fmla="*/ 185 w 189"/>
                  <a:gd name="T31" fmla="*/ 30 h 104"/>
                  <a:gd name="T32" fmla="*/ 189 w 189"/>
                  <a:gd name="T33" fmla="*/ 31 h 104"/>
                  <a:gd name="T34" fmla="*/ 185 w 189"/>
                  <a:gd name="T35" fmla="*/ 31 h 104"/>
                  <a:gd name="T36" fmla="*/ 154 w 189"/>
                  <a:gd name="T37" fmla="*/ 27 h 104"/>
                  <a:gd name="T38" fmla="*/ 130 w 189"/>
                  <a:gd name="T39" fmla="*/ 23 h 104"/>
                  <a:gd name="T40" fmla="*/ 29 w 189"/>
                  <a:gd name="T41" fmla="*/ 4 h 104"/>
                  <a:gd name="T42" fmla="*/ 8 w 189"/>
                  <a:gd name="T43" fmla="*/ 2 h 104"/>
                  <a:gd name="T44" fmla="*/ 7 w 189"/>
                  <a:gd name="T45" fmla="*/ 2 h 104"/>
                  <a:gd name="T46" fmla="*/ 7 w 189"/>
                  <a:gd name="T47" fmla="*/ 1 h 104"/>
                  <a:gd name="T48" fmla="*/ 7 w 189"/>
                  <a:gd name="T49" fmla="*/ 2 h 104"/>
                  <a:gd name="T50" fmla="*/ 3 w 189"/>
                  <a:gd name="T51" fmla="*/ 8 h 104"/>
                  <a:gd name="T52" fmla="*/ 6 w 189"/>
                  <a:gd name="T53" fmla="*/ 22 h 104"/>
                  <a:gd name="T54" fmla="*/ 19 w 189"/>
                  <a:gd name="T55" fmla="*/ 30 h 104"/>
                  <a:gd name="T56" fmla="*/ 75 w 189"/>
                  <a:gd name="T57" fmla="*/ 46 h 104"/>
                  <a:gd name="T58" fmla="*/ 88 w 189"/>
                  <a:gd name="T59" fmla="*/ 50 h 104"/>
                  <a:gd name="T60" fmla="*/ 91 w 189"/>
                  <a:gd name="T61" fmla="*/ 53 h 104"/>
                  <a:gd name="T62" fmla="*/ 117 w 189"/>
                  <a:gd name="T63" fmla="*/ 90 h 104"/>
                  <a:gd name="T64" fmla="*/ 158 w 189"/>
                  <a:gd name="T65" fmla="*/ 103 h 104"/>
                  <a:gd name="T66" fmla="*/ 173 w 189"/>
                  <a:gd name="T67" fmla="*/ 103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9" h="104">
                    <a:moveTo>
                      <a:pt x="174" y="103"/>
                    </a:moveTo>
                    <a:cubicBezTo>
                      <a:pt x="174" y="103"/>
                      <a:pt x="174" y="103"/>
                      <a:pt x="173" y="103"/>
                    </a:cubicBezTo>
                    <a:cubicBezTo>
                      <a:pt x="172" y="104"/>
                      <a:pt x="171" y="104"/>
                      <a:pt x="170" y="104"/>
                    </a:cubicBezTo>
                    <a:cubicBezTo>
                      <a:pt x="167" y="104"/>
                      <a:pt x="163" y="104"/>
                      <a:pt x="158" y="104"/>
                    </a:cubicBezTo>
                    <a:cubicBezTo>
                      <a:pt x="153" y="103"/>
                      <a:pt x="147" y="102"/>
                      <a:pt x="140" y="101"/>
                    </a:cubicBezTo>
                    <a:cubicBezTo>
                      <a:pt x="133" y="99"/>
                      <a:pt x="125" y="96"/>
                      <a:pt x="116" y="91"/>
                    </a:cubicBezTo>
                    <a:cubicBezTo>
                      <a:pt x="108" y="87"/>
                      <a:pt x="101" y="79"/>
                      <a:pt x="96" y="70"/>
                    </a:cubicBezTo>
                    <a:cubicBezTo>
                      <a:pt x="93" y="65"/>
                      <a:pt x="91" y="59"/>
                      <a:pt x="89" y="54"/>
                    </a:cubicBezTo>
                    <a:cubicBezTo>
                      <a:pt x="89" y="54"/>
                      <a:pt x="89" y="53"/>
                      <a:pt x="88" y="52"/>
                    </a:cubicBezTo>
                    <a:cubicBezTo>
                      <a:pt x="88" y="52"/>
                      <a:pt x="88" y="52"/>
                      <a:pt x="87" y="52"/>
                    </a:cubicBezTo>
                    <a:cubicBezTo>
                      <a:pt x="86" y="51"/>
                      <a:pt x="84" y="51"/>
                      <a:pt x="83" y="50"/>
                    </a:cubicBezTo>
                    <a:cubicBezTo>
                      <a:pt x="80" y="49"/>
                      <a:pt x="77" y="48"/>
                      <a:pt x="74" y="48"/>
                    </a:cubicBezTo>
                    <a:cubicBezTo>
                      <a:pt x="62" y="45"/>
                      <a:pt x="50" y="42"/>
                      <a:pt x="37" y="38"/>
                    </a:cubicBezTo>
                    <a:cubicBezTo>
                      <a:pt x="31" y="36"/>
                      <a:pt x="24" y="34"/>
                      <a:pt x="18" y="31"/>
                    </a:cubicBezTo>
                    <a:cubicBezTo>
                      <a:pt x="15" y="30"/>
                      <a:pt x="12" y="29"/>
                      <a:pt x="9" y="27"/>
                    </a:cubicBezTo>
                    <a:cubicBezTo>
                      <a:pt x="7" y="26"/>
                      <a:pt x="6" y="25"/>
                      <a:pt x="4" y="23"/>
                    </a:cubicBezTo>
                    <a:cubicBezTo>
                      <a:pt x="4" y="23"/>
                      <a:pt x="3" y="22"/>
                      <a:pt x="3" y="21"/>
                    </a:cubicBezTo>
                    <a:cubicBezTo>
                      <a:pt x="2" y="20"/>
                      <a:pt x="2" y="19"/>
                      <a:pt x="2" y="18"/>
                    </a:cubicBezTo>
                    <a:cubicBezTo>
                      <a:pt x="1" y="15"/>
                      <a:pt x="0" y="11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1"/>
                      <a:pt x="5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0"/>
                      <a:pt x="9" y="0"/>
                    </a:cubicBezTo>
                    <a:cubicBezTo>
                      <a:pt x="16" y="0"/>
                      <a:pt x="22" y="1"/>
                      <a:pt x="29" y="2"/>
                    </a:cubicBezTo>
                    <a:cubicBezTo>
                      <a:pt x="42" y="5"/>
                      <a:pt x="55" y="7"/>
                      <a:pt x="66" y="9"/>
                    </a:cubicBezTo>
                    <a:cubicBezTo>
                      <a:pt x="90" y="14"/>
                      <a:pt x="112" y="18"/>
                      <a:pt x="130" y="22"/>
                    </a:cubicBezTo>
                    <a:cubicBezTo>
                      <a:pt x="134" y="23"/>
                      <a:pt x="139" y="24"/>
                      <a:pt x="143" y="24"/>
                    </a:cubicBezTo>
                    <a:cubicBezTo>
                      <a:pt x="147" y="25"/>
                      <a:pt x="151" y="25"/>
                      <a:pt x="154" y="26"/>
                    </a:cubicBezTo>
                    <a:cubicBezTo>
                      <a:pt x="161" y="27"/>
                      <a:pt x="168" y="28"/>
                      <a:pt x="173" y="29"/>
                    </a:cubicBezTo>
                    <a:cubicBezTo>
                      <a:pt x="178" y="29"/>
                      <a:pt x="182" y="30"/>
                      <a:pt x="185" y="30"/>
                    </a:cubicBezTo>
                    <a:cubicBezTo>
                      <a:pt x="186" y="31"/>
                      <a:pt x="187" y="31"/>
                      <a:pt x="188" y="31"/>
                    </a:cubicBezTo>
                    <a:cubicBezTo>
                      <a:pt x="188" y="31"/>
                      <a:pt x="189" y="31"/>
                      <a:pt x="189" y="31"/>
                    </a:cubicBezTo>
                    <a:cubicBezTo>
                      <a:pt x="189" y="31"/>
                      <a:pt x="188" y="31"/>
                      <a:pt x="188" y="31"/>
                    </a:cubicBezTo>
                    <a:cubicBezTo>
                      <a:pt x="187" y="31"/>
                      <a:pt x="186" y="31"/>
                      <a:pt x="185" y="31"/>
                    </a:cubicBezTo>
                    <a:cubicBezTo>
                      <a:pt x="182" y="30"/>
                      <a:pt x="178" y="30"/>
                      <a:pt x="173" y="29"/>
                    </a:cubicBezTo>
                    <a:cubicBezTo>
                      <a:pt x="168" y="29"/>
                      <a:pt x="161" y="28"/>
                      <a:pt x="154" y="27"/>
                    </a:cubicBezTo>
                    <a:cubicBezTo>
                      <a:pt x="150" y="27"/>
                      <a:pt x="147" y="26"/>
                      <a:pt x="143" y="26"/>
                    </a:cubicBezTo>
                    <a:cubicBezTo>
                      <a:pt x="138" y="25"/>
                      <a:pt x="134" y="24"/>
                      <a:pt x="130" y="23"/>
                    </a:cubicBezTo>
                    <a:cubicBezTo>
                      <a:pt x="111" y="20"/>
                      <a:pt x="90" y="16"/>
                      <a:pt x="66" y="11"/>
                    </a:cubicBezTo>
                    <a:cubicBezTo>
                      <a:pt x="54" y="9"/>
                      <a:pt x="42" y="7"/>
                      <a:pt x="29" y="4"/>
                    </a:cubicBezTo>
                    <a:cubicBezTo>
                      <a:pt x="22" y="3"/>
                      <a:pt x="15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8" y="2"/>
                      <a:pt x="7" y="1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5" y="5"/>
                      <a:pt x="4" y="7"/>
                      <a:pt x="3" y="8"/>
                    </a:cubicBezTo>
                    <a:cubicBezTo>
                      <a:pt x="2" y="11"/>
                      <a:pt x="3" y="15"/>
                      <a:pt x="4" y="18"/>
                    </a:cubicBezTo>
                    <a:cubicBezTo>
                      <a:pt x="4" y="20"/>
                      <a:pt x="5" y="21"/>
                      <a:pt x="6" y="22"/>
                    </a:cubicBezTo>
                    <a:cubicBezTo>
                      <a:pt x="7" y="23"/>
                      <a:pt x="8" y="24"/>
                      <a:pt x="10" y="25"/>
                    </a:cubicBezTo>
                    <a:cubicBezTo>
                      <a:pt x="13" y="27"/>
                      <a:pt x="16" y="28"/>
                      <a:pt x="19" y="30"/>
                    </a:cubicBezTo>
                    <a:cubicBezTo>
                      <a:pt x="25" y="32"/>
                      <a:pt x="32" y="34"/>
                      <a:pt x="38" y="36"/>
                    </a:cubicBezTo>
                    <a:cubicBezTo>
                      <a:pt x="51" y="40"/>
                      <a:pt x="63" y="43"/>
                      <a:pt x="75" y="46"/>
                    </a:cubicBezTo>
                    <a:cubicBezTo>
                      <a:pt x="78" y="47"/>
                      <a:pt x="81" y="47"/>
                      <a:pt x="83" y="48"/>
                    </a:cubicBezTo>
                    <a:cubicBezTo>
                      <a:pt x="85" y="49"/>
                      <a:pt x="86" y="49"/>
                      <a:pt x="88" y="50"/>
                    </a:cubicBezTo>
                    <a:cubicBezTo>
                      <a:pt x="88" y="50"/>
                      <a:pt x="89" y="51"/>
                      <a:pt x="90" y="51"/>
                    </a:cubicBezTo>
                    <a:cubicBezTo>
                      <a:pt x="90" y="52"/>
                      <a:pt x="91" y="53"/>
                      <a:pt x="91" y="53"/>
                    </a:cubicBezTo>
                    <a:cubicBezTo>
                      <a:pt x="93" y="59"/>
                      <a:pt x="95" y="64"/>
                      <a:pt x="97" y="69"/>
                    </a:cubicBezTo>
                    <a:cubicBezTo>
                      <a:pt x="102" y="78"/>
                      <a:pt x="109" y="86"/>
                      <a:pt x="117" y="90"/>
                    </a:cubicBezTo>
                    <a:cubicBezTo>
                      <a:pt x="125" y="95"/>
                      <a:pt x="133" y="97"/>
                      <a:pt x="140" y="99"/>
                    </a:cubicBezTo>
                    <a:cubicBezTo>
                      <a:pt x="147" y="101"/>
                      <a:pt x="153" y="102"/>
                      <a:pt x="158" y="103"/>
                    </a:cubicBezTo>
                    <a:cubicBezTo>
                      <a:pt x="163" y="104"/>
                      <a:pt x="167" y="104"/>
                      <a:pt x="170" y="103"/>
                    </a:cubicBezTo>
                    <a:cubicBezTo>
                      <a:pt x="171" y="103"/>
                      <a:pt x="172" y="103"/>
                      <a:pt x="173" y="103"/>
                    </a:cubicBezTo>
                    <a:cubicBezTo>
                      <a:pt x="174" y="103"/>
                      <a:pt x="174" y="103"/>
                      <a:pt x="174" y="103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3" name="Freeform 348">
                <a:extLst>
                  <a:ext uri="{FF2B5EF4-FFF2-40B4-BE49-F238E27FC236}">
                    <a16:creationId xmlns:a16="http://schemas.microsoft.com/office/drawing/2014/main" id="{8A106FD0-58FA-4D22-9CA8-59020E954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1" y="3805"/>
                <a:ext cx="63" cy="25"/>
              </a:xfrm>
              <a:custGeom>
                <a:avLst/>
                <a:gdLst>
                  <a:gd name="T0" fmla="*/ 48 w 80"/>
                  <a:gd name="T1" fmla="*/ 0 h 32"/>
                  <a:gd name="T2" fmla="*/ 53 w 80"/>
                  <a:gd name="T3" fmla="*/ 0 h 32"/>
                  <a:gd name="T4" fmla="*/ 66 w 80"/>
                  <a:gd name="T5" fmla="*/ 4 h 32"/>
                  <a:gd name="T6" fmla="*/ 74 w 80"/>
                  <a:gd name="T7" fmla="*/ 9 h 32"/>
                  <a:gd name="T8" fmla="*/ 80 w 80"/>
                  <a:gd name="T9" fmla="*/ 18 h 32"/>
                  <a:gd name="T10" fmla="*/ 74 w 80"/>
                  <a:gd name="T11" fmla="*/ 29 h 32"/>
                  <a:gd name="T12" fmla="*/ 61 w 80"/>
                  <a:gd name="T13" fmla="*/ 32 h 32"/>
                  <a:gd name="T14" fmla="*/ 17 w 80"/>
                  <a:gd name="T15" fmla="*/ 25 h 32"/>
                  <a:gd name="T16" fmla="*/ 4 w 80"/>
                  <a:gd name="T17" fmla="*/ 21 h 32"/>
                  <a:gd name="T18" fmla="*/ 0 w 80"/>
                  <a:gd name="T19" fmla="*/ 19 h 32"/>
                  <a:gd name="T20" fmla="*/ 5 w 80"/>
                  <a:gd name="T21" fmla="*/ 20 h 32"/>
                  <a:gd name="T22" fmla="*/ 18 w 80"/>
                  <a:gd name="T23" fmla="*/ 24 h 32"/>
                  <a:gd name="T24" fmla="*/ 61 w 80"/>
                  <a:gd name="T25" fmla="*/ 29 h 32"/>
                  <a:gd name="T26" fmla="*/ 73 w 80"/>
                  <a:gd name="T27" fmla="*/ 27 h 32"/>
                  <a:gd name="T28" fmla="*/ 78 w 80"/>
                  <a:gd name="T29" fmla="*/ 19 h 32"/>
                  <a:gd name="T30" fmla="*/ 73 w 80"/>
                  <a:gd name="T31" fmla="*/ 10 h 32"/>
                  <a:gd name="T32" fmla="*/ 65 w 80"/>
                  <a:gd name="T33" fmla="*/ 6 h 32"/>
                  <a:gd name="T34" fmla="*/ 48 w 80"/>
                  <a:gd name="T3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0" h="32">
                    <a:moveTo>
                      <a:pt x="48" y="0"/>
                    </a:moveTo>
                    <a:cubicBezTo>
                      <a:pt x="48" y="0"/>
                      <a:pt x="49" y="0"/>
                      <a:pt x="53" y="0"/>
                    </a:cubicBezTo>
                    <a:cubicBezTo>
                      <a:pt x="56" y="1"/>
                      <a:pt x="60" y="2"/>
                      <a:pt x="66" y="4"/>
                    </a:cubicBezTo>
                    <a:cubicBezTo>
                      <a:pt x="68" y="6"/>
                      <a:pt x="71" y="7"/>
                      <a:pt x="74" y="9"/>
                    </a:cubicBezTo>
                    <a:cubicBezTo>
                      <a:pt x="76" y="11"/>
                      <a:pt x="79" y="14"/>
                      <a:pt x="80" y="18"/>
                    </a:cubicBezTo>
                    <a:cubicBezTo>
                      <a:pt x="80" y="23"/>
                      <a:pt x="77" y="27"/>
                      <a:pt x="74" y="29"/>
                    </a:cubicBezTo>
                    <a:cubicBezTo>
                      <a:pt x="70" y="31"/>
                      <a:pt x="65" y="32"/>
                      <a:pt x="61" y="32"/>
                    </a:cubicBezTo>
                    <a:cubicBezTo>
                      <a:pt x="44" y="31"/>
                      <a:pt x="28" y="28"/>
                      <a:pt x="17" y="25"/>
                    </a:cubicBezTo>
                    <a:cubicBezTo>
                      <a:pt x="12" y="24"/>
                      <a:pt x="7" y="22"/>
                      <a:pt x="4" y="21"/>
                    </a:cubicBezTo>
                    <a:cubicBezTo>
                      <a:pt x="1" y="20"/>
                      <a:pt x="0" y="19"/>
                      <a:pt x="0" y="19"/>
                    </a:cubicBezTo>
                    <a:cubicBezTo>
                      <a:pt x="0" y="19"/>
                      <a:pt x="2" y="20"/>
                      <a:pt x="5" y="20"/>
                    </a:cubicBezTo>
                    <a:cubicBezTo>
                      <a:pt x="8" y="21"/>
                      <a:pt x="12" y="22"/>
                      <a:pt x="18" y="24"/>
                    </a:cubicBezTo>
                    <a:cubicBezTo>
                      <a:pt x="29" y="26"/>
                      <a:pt x="44" y="28"/>
                      <a:pt x="61" y="29"/>
                    </a:cubicBezTo>
                    <a:cubicBezTo>
                      <a:pt x="65" y="30"/>
                      <a:pt x="69" y="29"/>
                      <a:pt x="73" y="27"/>
                    </a:cubicBezTo>
                    <a:cubicBezTo>
                      <a:pt x="76" y="25"/>
                      <a:pt x="78" y="22"/>
                      <a:pt x="78" y="19"/>
                    </a:cubicBezTo>
                    <a:cubicBezTo>
                      <a:pt x="77" y="15"/>
                      <a:pt x="75" y="12"/>
                      <a:pt x="73" y="10"/>
                    </a:cubicBezTo>
                    <a:cubicBezTo>
                      <a:pt x="70" y="8"/>
                      <a:pt x="67" y="7"/>
                      <a:pt x="65" y="6"/>
                    </a:cubicBezTo>
                    <a:cubicBezTo>
                      <a:pt x="55" y="1"/>
                      <a:pt x="48" y="1"/>
                      <a:pt x="48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4" name="Freeform 349">
                <a:extLst>
                  <a:ext uri="{FF2B5EF4-FFF2-40B4-BE49-F238E27FC236}">
                    <a16:creationId xmlns:a16="http://schemas.microsoft.com/office/drawing/2014/main" id="{77AC6732-A33A-4271-8187-544919101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8" y="3231"/>
                <a:ext cx="915" cy="621"/>
              </a:xfrm>
              <a:custGeom>
                <a:avLst/>
                <a:gdLst>
                  <a:gd name="T0" fmla="*/ 222 w 1158"/>
                  <a:gd name="T1" fmla="*/ 452 h 785"/>
                  <a:gd name="T2" fmla="*/ 294 w 1158"/>
                  <a:gd name="T3" fmla="*/ 290 h 785"/>
                  <a:gd name="T4" fmla="*/ 398 w 1158"/>
                  <a:gd name="T5" fmla="*/ 97 h 785"/>
                  <a:gd name="T6" fmla="*/ 509 w 1158"/>
                  <a:gd name="T7" fmla="*/ 39 h 785"/>
                  <a:gd name="T8" fmla="*/ 542 w 1158"/>
                  <a:gd name="T9" fmla="*/ 22 h 785"/>
                  <a:gd name="T10" fmla="*/ 796 w 1158"/>
                  <a:gd name="T11" fmla="*/ 0 h 785"/>
                  <a:gd name="T12" fmla="*/ 1015 w 1158"/>
                  <a:gd name="T13" fmla="*/ 64 h 785"/>
                  <a:gd name="T14" fmla="*/ 1106 w 1158"/>
                  <a:gd name="T15" fmla="*/ 270 h 785"/>
                  <a:gd name="T16" fmla="*/ 1158 w 1158"/>
                  <a:gd name="T17" fmla="*/ 785 h 785"/>
                  <a:gd name="T18" fmla="*/ 533 w 1158"/>
                  <a:gd name="T19" fmla="*/ 784 h 785"/>
                  <a:gd name="T20" fmla="*/ 547 w 1158"/>
                  <a:gd name="T21" fmla="*/ 557 h 785"/>
                  <a:gd name="T22" fmla="*/ 452 w 1158"/>
                  <a:gd name="T23" fmla="*/ 461 h 785"/>
                  <a:gd name="T24" fmla="*/ 443 w 1158"/>
                  <a:gd name="T25" fmla="*/ 439 h 785"/>
                  <a:gd name="T26" fmla="*/ 348 w 1158"/>
                  <a:gd name="T27" fmla="*/ 607 h 785"/>
                  <a:gd name="T28" fmla="*/ 39 w 1158"/>
                  <a:gd name="T29" fmla="*/ 712 h 785"/>
                  <a:gd name="T30" fmla="*/ 0 w 1158"/>
                  <a:gd name="T31" fmla="*/ 563 h 785"/>
                  <a:gd name="T32" fmla="*/ 222 w 1158"/>
                  <a:gd name="T33" fmla="*/ 452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58" h="785">
                    <a:moveTo>
                      <a:pt x="222" y="452"/>
                    </a:moveTo>
                    <a:cubicBezTo>
                      <a:pt x="222" y="452"/>
                      <a:pt x="281" y="355"/>
                      <a:pt x="294" y="290"/>
                    </a:cubicBezTo>
                    <a:cubicBezTo>
                      <a:pt x="307" y="226"/>
                      <a:pt x="376" y="124"/>
                      <a:pt x="398" y="97"/>
                    </a:cubicBezTo>
                    <a:cubicBezTo>
                      <a:pt x="421" y="71"/>
                      <a:pt x="509" y="39"/>
                      <a:pt x="509" y="39"/>
                    </a:cubicBezTo>
                    <a:cubicBezTo>
                      <a:pt x="542" y="22"/>
                      <a:pt x="542" y="22"/>
                      <a:pt x="542" y="22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796" y="0"/>
                      <a:pt x="964" y="17"/>
                      <a:pt x="1015" y="64"/>
                    </a:cubicBezTo>
                    <a:cubicBezTo>
                      <a:pt x="1066" y="111"/>
                      <a:pt x="1106" y="217"/>
                      <a:pt x="1106" y="270"/>
                    </a:cubicBezTo>
                    <a:cubicBezTo>
                      <a:pt x="1106" y="324"/>
                      <a:pt x="1158" y="785"/>
                      <a:pt x="1158" y="785"/>
                    </a:cubicBezTo>
                    <a:cubicBezTo>
                      <a:pt x="533" y="784"/>
                      <a:pt x="533" y="784"/>
                      <a:pt x="533" y="784"/>
                    </a:cubicBezTo>
                    <a:cubicBezTo>
                      <a:pt x="547" y="557"/>
                      <a:pt x="547" y="557"/>
                      <a:pt x="547" y="557"/>
                    </a:cubicBezTo>
                    <a:cubicBezTo>
                      <a:pt x="547" y="557"/>
                      <a:pt x="472" y="506"/>
                      <a:pt x="452" y="461"/>
                    </a:cubicBezTo>
                    <a:cubicBezTo>
                      <a:pt x="432" y="417"/>
                      <a:pt x="443" y="439"/>
                      <a:pt x="443" y="439"/>
                    </a:cubicBezTo>
                    <a:cubicBezTo>
                      <a:pt x="443" y="439"/>
                      <a:pt x="372" y="590"/>
                      <a:pt x="348" y="607"/>
                    </a:cubicBezTo>
                    <a:cubicBezTo>
                      <a:pt x="323" y="625"/>
                      <a:pt x="39" y="712"/>
                      <a:pt x="39" y="712"/>
                    </a:cubicBezTo>
                    <a:cubicBezTo>
                      <a:pt x="0" y="563"/>
                      <a:pt x="0" y="563"/>
                      <a:pt x="0" y="563"/>
                    </a:cubicBezTo>
                    <a:cubicBezTo>
                      <a:pt x="222" y="452"/>
                      <a:pt x="222" y="452"/>
                      <a:pt x="222" y="452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5" name="Freeform 350">
                <a:extLst>
                  <a:ext uri="{FF2B5EF4-FFF2-40B4-BE49-F238E27FC236}">
                    <a16:creationId xmlns:a16="http://schemas.microsoft.com/office/drawing/2014/main" id="{BF1CC549-ED3C-4118-B332-923856968C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5" y="3272"/>
                <a:ext cx="463" cy="560"/>
              </a:xfrm>
              <a:custGeom>
                <a:avLst/>
                <a:gdLst>
                  <a:gd name="T0" fmla="*/ 406 w 585"/>
                  <a:gd name="T1" fmla="*/ 31 h 707"/>
                  <a:gd name="T2" fmla="*/ 309 w 585"/>
                  <a:gd name="T3" fmla="*/ 271 h 707"/>
                  <a:gd name="T4" fmla="*/ 309 w 585"/>
                  <a:gd name="T5" fmla="*/ 416 h 707"/>
                  <a:gd name="T6" fmla="*/ 337 w 585"/>
                  <a:gd name="T7" fmla="*/ 468 h 707"/>
                  <a:gd name="T8" fmla="*/ 335 w 585"/>
                  <a:gd name="T9" fmla="*/ 524 h 707"/>
                  <a:gd name="T10" fmla="*/ 209 w 585"/>
                  <a:gd name="T11" fmla="*/ 548 h 707"/>
                  <a:gd name="T12" fmla="*/ 148 w 585"/>
                  <a:gd name="T13" fmla="*/ 548 h 707"/>
                  <a:gd name="T14" fmla="*/ 0 w 585"/>
                  <a:gd name="T15" fmla="*/ 560 h 707"/>
                  <a:gd name="T16" fmla="*/ 30 w 585"/>
                  <a:gd name="T17" fmla="*/ 627 h 707"/>
                  <a:gd name="T18" fmla="*/ 8 w 585"/>
                  <a:gd name="T19" fmla="*/ 707 h 707"/>
                  <a:gd name="T20" fmla="*/ 528 w 585"/>
                  <a:gd name="T21" fmla="*/ 695 h 707"/>
                  <a:gd name="T22" fmla="*/ 576 w 585"/>
                  <a:gd name="T23" fmla="*/ 581 h 707"/>
                  <a:gd name="T24" fmla="*/ 543 w 585"/>
                  <a:gd name="T25" fmla="*/ 164 h 707"/>
                  <a:gd name="T26" fmla="*/ 406 w 585"/>
                  <a:gd name="T27" fmla="*/ 31 h 7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85" h="707">
                    <a:moveTo>
                      <a:pt x="406" y="31"/>
                    </a:moveTo>
                    <a:cubicBezTo>
                      <a:pt x="399" y="33"/>
                      <a:pt x="315" y="251"/>
                      <a:pt x="309" y="271"/>
                    </a:cubicBezTo>
                    <a:cubicBezTo>
                      <a:pt x="303" y="291"/>
                      <a:pt x="309" y="416"/>
                      <a:pt x="309" y="416"/>
                    </a:cubicBezTo>
                    <a:cubicBezTo>
                      <a:pt x="337" y="468"/>
                      <a:pt x="337" y="468"/>
                      <a:pt x="337" y="468"/>
                    </a:cubicBezTo>
                    <a:cubicBezTo>
                      <a:pt x="337" y="468"/>
                      <a:pt x="329" y="506"/>
                      <a:pt x="335" y="524"/>
                    </a:cubicBezTo>
                    <a:cubicBezTo>
                      <a:pt x="209" y="548"/>
                      <a:pt x="209" y="548"/>
                      <a:pt x="209" y="548"/>
                    </a:cubicBezTo>
                    <a:cubicBezTo>
                      <a:pt x="209" y="548"/>
                      <a:pt x="178" y="526"/>
                      <a:pt x="148" y="548"/>
                    </a:cubicBezTo>
                    <a:cubicBezTo>
                      <a:pt x="0" y="560"/>
                      <a:pt x="0" y="560"/>
                      <a:pt x="0" y="560"/>
                    </a:cubicBezTo>
                    <a:cubicBezTo>
                      <a:pt x="0" y="560"/>
                      <a:pt x="43" y="561"/>
                      <a:pt x="30" y="627"/>
                    </a:cubicBezTo>
                    <a:cubicBezTo>
                      <a:pt x="18" y="692"/>
                      <a:pt x="8" y="707"/>
                      <a:pt x="8" y="707"/>
                    </a:cubicBezTo>
                    <a:cubicBezTo>
                      <a:pt x="528" y="695"/>
                      <a:pt x="528" y="695"/>
                      <a:pt x="528" y="695"/>
                    </a:cubicBezTo>
                    <a:cubicBezTo>
                      <a:pt x="528" y="695"/>
                      <a:pt x="585" y="692"/>
                      <a:pt x="576" y="581"/>
                    </a:cubicBezTo>
                    <a:cubicBezTo>
                      <a:pt x="568" y="470"/>
                      <a:pt x="543" y="164"/>
                      <a:pt x="543" y="164"/>
                    </a:cubicBezTo>
                    <a:cubicBezTo>
                      <a:pt x="543" y="164"/>
                      <a:pt x="505" y="0"/>
                      <a:pt x="406" y="31"/>
                    </a:cubicBezTo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6" name="Freeform 351">
                <a:extLst>
                  <a:ext uri="{FF2B5EF4-FFF2-40B4-BE49-F238E27FC236}">
                    <a16:creationId xmlns:a16="http://schemas.microsoft.com/office/drawing/2014/main" id="{56807F87-7235-4C59-9A7B-0CDEEE99D2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" y="3362"/>
                <a:ext cx="26" cy="226"/>
              </a:xfrm>
              <a:custGeom>
                <a:avLst/>
                <a:gdLst>
                  <a:gd name="T0" fmla="*/ 32 w 32"/>
                  <a:gd name="T1" fmla="*/ 285 h 285"/>
                  <a:gd name="T2" fmla="*/ 30 w 32"/>
                  <a:gd name="T3" fmla="*/ 282 h 285"/>
                  <a:gd name="T4" fmla="*/ 27 w 32"/>
                  <a:gd name="T5" fmla="*/ 274 h 285"/>
                  <a:gd name="T6" fmla="*/ 23 w 32"/>
                  <a:gd name="T7" fmla="*/ 262 h 285"/>
                  <a:gd name="T8" fmla="*/ 17 w 32"/>
                  <a:gd name="T9" fmla="*/ 245 h 285"/>
                  <a:gd name="T10" fmla="*/ 12 w 32"/>
                  <a:gd name="T11" fmla="*/ 224 h 285"/>
                  <a:gd name="T12" fmla="*/ 7 w 32"/>
                  <a:gd name="T13" fmla="*/ 200 h 285"/>
                  <a:gd name="T14" fmla="*/ 1 w 32"/>
                  <a:gd name="T15" fmla="*/ 143 h 285"/>
                  <a:gd name="T16" fmla="*/ 2 w 32"/>
                  <a:gd name="T17" fmla="*/ 87 h 285"/>
                  <a:gd name="T18" fmla="*/ 6 w 32"/>
                  <a:gd name="T19" fmla="*/ 62 h 285"/>
                  <a:gd name="T20" fmla="*/ 7 w 32"/>
                  <a:gd name="T21" fmla="*/ 51 h 285"/>
                  <a:gd name="T22" fmla="*/ 10 w 32"/>
                  <a:gd name="T23" fmla="*/ 41 h 285"/>
                  <a:gd name="T24" fmla="*/ 14 w 32"/>
                  <a:gd name="T25" fmla="*/ 24 h 285"/>
                  <a:gd name="T26" fmla="*/ 17 w 32"/>
                  <a:gd name="T27" fmla="*/ 11 h 285"/>
                  <a:gd name="T28" fmla="*/ 20 w 32"/>
                  <a:gd name="T29" fmla="*/ 3 h 285"/>
                  <a:gd name="T30" fmla="*/ 21 w 32"/>
                  <a:gd name="T31" fmla="*/ 0 h 285"/>
                  <a:gd name="T32" fmla="*/ 20 w 32"/>
                  <a:gd name="T33" fmla="*/ 3 h 285"/>
                  <a:gd name="T34" fmla="*/ 18 w 32"/>
                  <a:gd name="T35" fmla="*/ 11 h 285"/>
                  <a:gd name="T36" fmla="*/ 15 w 32"/>
                  <a:gd name="T37" fmla="*/ 24 h 285"/>
                  <a:gd name="T38" fmla="*/ 11 w 32"/>
                  <a:gd name="T39" fmla="*/ 41 h 285"/>
                  <a:gd name="T40" fmla="*/ 9 w 32"/>
                  <a:gd name="T41" fmla="*/ 51 h 285"/>
                  <a:gd name="T42" fmla="*/ 7 w 32"/>
                  <a:gd name="T43" fmla="*/ 62 h 285"/>
                  <a:gd name="T44" fmla="*/ 4 w 32"/>
                  <a:gd name="T45" fmla="*/ 87 h 285"/>
                  <a:gd name="T46" fmla="*/ 3 w 32"/>
                  <a:gd name="T47" fmla="*/ 143 h 285"/>
                  <a:gd name="T48" fmla="*/ 9 w 32"/>
                  <a:gd name="T49" fmla="*/ 199 h 285"/>
                  <a:gd name="T50" fmla="*/ 13 w 32"/>
                  <a:gd name="T51" fmla="*/ 223 h 285"/>
                  <a:gd name="T52" fmla="*/ 19 w 32"/>
                  <a:gd name="T53" fmla="*/ 244 h 285"/>
                  <a:gd name="T54" fmla="*/ 24 w 32"/>
                  <a:gd name="T55" fmla="*/ 261 h 285"/>
                  <a:gd name="T56" fmla="*/ 28 w 32"/>
                  <a:gd name="T57" fmla="*/ 274 h 285"/>
                  <a:gd name="T58" fmla="*/ 31 w 32"/>
                  <a:gd name="T59" fmla="*/ 282 h 285"/>
                  <a:gd name="T60" fmla="*/ 32 w 32"/>
                  <a:gd name="T61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2" h="285">
                    <a:moveTo>
                      <a:pt x="32" y="285"/>
                    </a:moveTo>
                    <a:cubicBezTo>
                      <a:pt x="32" y="285"/>
                      <a:pt x="31" y="284"/>
                      <a:pt x="30" y="282"/>
                    </a:cubicBezTo>
                    <a:cubicBezTo>
                      <a:pt x="30" y="280"/>
                      <a:pt x="29" y="277"/>
                      <a:pt x="27" y="274"/>
                    </a:cubicBezTo>
                    <a:cubicBezTo>
                      <a:pt x="26" y="271"/>
                      <a:pt x="24" y="267"/>
                      <a:pt x="23" y="262"/>
                    </a:cubicBezTo>
                    <a:cubicBezTo>
                      <a:pt x="21" y="257"/>
                      <a:pt x="19" y="251"/>
                      <a:pt x="17" y="245"/>
                    </a:cubicBezTo>
                    <a:cubicBezTo>
                      <a:pt x="15" y="238"/>
                      <a:pt x="13" y="231"/>
                      <a:pt x="12" y="224"/>
                    </a:cubicBezTo>
                    <a:cubicBezTo>
                      <a:pt x="10" y="216"/>
                      <a:pt x="8" y="208"/>
                      <a:pt x="7" y="200"/>
                    </a:cubicBezTo>
                    <a:cubicBezTo>
                      <a:pt x="4" y="182"/>
                      <a:pt x="1" y="163"/>
                      <a:pt x="1" y="143"/>
                    </a:cubicBezTo>
                    <a:cubicBezTo>
                      <a:pt x="0" y="123"/>
                      <a:pt x="1" y="104"/>
                      <a:pt x="2" y="87"/>
                    </a:cubicBezTo>
                    <a:cubicBezTo>
                      <a:pt x="3" y="78"/>
                      <a:pt x="4" y="70"/>
                      <a:pt x="6" y="62"/>
                    </a:cubicBezTo>
                    <a:cubicBezTo>
                      <a:pt x="6" y="58"/>
                      <a:pt x="7" y="55"/>
                      <a:pt x="7" y="51"/>
                    </a:cubicBezTo>
                    <a:cubicBezTo>
                      <a:pt x="8" y="48"/>
                      <a:pt x="9" y="44"/>
                      <a:pt x="10" y="41"/>
                    </a:cubicBezTo>
                    <a:cubicBezTo>
                      <a:pt x="11" y="34"/>
                      <a:pt x="12" y="29"/>
                      <a:pt x="14" y="24"/>
                    </a:cubicBezTo>
                    <a:cubicBezTo>
                      <a:pt x="15" y="19"/>
                      <a:pt x="16" y="14"/>
                      <a:pt x="17" y="11"/>
                    </a:cubicBezTo>
                    <a:cubicBezTo>
                      <a:pt x="19" y="7"/>
                      <a:pt x="19" y="5"/>
                      <a:pt x="20" y="3"/>
                    </a:cubicBezTo>
                    <a:cubicBezTo>
                      <a:pt x="21" y="1"/>
                      <a:pt x="21" y="0"/>
                      <a:pt x="21" y="0"/>
                    </a:cubicBezTo>
                    <a:cubicBezTo>
                      <a:pt x="21" y="0"/>
                      <a:pt x="21" y="1"/>
                      <a:pt x="20" y="3"/>
                    </a:cubicBezTo>
                    <a:cubicBezTo>
                      <a:pt x="20" y="5"/>
                      <a:pt x="19" y="8"/>
                      <a:pt x="18" y="11"/>
                    </a:cubicBezTo>
                    <a:cubicBezTo>
                      <a:pt x="17" y="15"/>
                      <a:pt x="16" y="19"/>
                      <a:pt x="15" y="24"/>
                    </a:cubicBezTo>
                    <a:cubicBezTo>
                      <a:pt x="14" y="29"/>
                      <a:pt x="12" y="35"/>
                      <a:pt x="11" y="41"/>
                    </a:cubicBezTo>
                    <a:cubicBezTo>
                      <a:pt x="10" y="44"/>
                      <a:pt x="10" y="48"/>
                      <a:pt x="9" y="51"/>
                    </a:cubicBezTo>
                    <a:cubicBezTo>
                      <a:pt x="8" y="55"/>
                      <a:pt x="8" y="59"/>
                      <a:pt x="7" y="62"/>
                    </a:cubicBezTo>
                    <a:cubicBezTo>
                      <a:pt x="6" y="70"/>
                      <a:pt x="5" y="78"/>
                      <a:pt x="4" y="87"/>
                    </a:cubicBezTo>
                    <a:cubicBezTo>
                      <a:pt x="3" y="104"/>
                      <a:pt x="2" y="123"/>
                      <a:pt x="3" y="143"/>
                    </a:cubicBezTo>
                    <a:cubicBezTo>
                      <a:pt x="3" y="163"/>
                      <a:pt x="6" y="182"/>
                      <a:pt x="9" y="199"/>
                    </a:cubicBezTo>
                    <a:cubicBezTo>
                      <a:pt x="10" y="208"/>
                      <a:pt x="12" y="216"/>
                      <a:pt x="13" y="223"/>
                    </a:cubicBezTo>
                    <a:cubicBezTo>
                      <a:pt x="15" y="231"/>
                      <a:pt x="17" y="238"/>
                      <a:pt x="19" y="244"/>
                    </a:cubicBezTo>
                    <a:cubicBezTo>
                      <a:pt x="20" y="251"/>
                      <a:pt x="22" y="256"/>
                      <a:pt x="24" y="261"/>
                    </a:cubicBezTo>
                    <a:cubicBezTo>
                      <a:pt x="25" y="266"/>
                      <a:pt x="27" y="270"/>
                      <a:pt x="28" y="274"/>
                    </a:cubicBezTo>
                    <a:cubicBezTo>
                      <a:pt x="29" y="277"/>
                      <a:pt x="30" y="280"/>
                      <a:pt x="31" y="282"/>
                    </a:cubicBezTo>
                    <a:cubicBezTo>
                      <a:pt x="31" y="284"/>
                      <a:pt x="32" y="285"/>
                      <a:pt x="32" y="28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7" name="Freeform 352">
                <a:extLst>
                  <a:ext uri="{FF2B5EF4-FFF2-40B4-BE49-F238E27FC236}">
                    <a16:creationId xmlns:a16="http://schemas.microsoft.com/office/drawing/2014/main" id="{2168A120-7A47-4D47-A85F-0406FFDB5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" y="3688"/>
                <a:ext cx="126" cy="87"/>
              </a:xfrm>
              <a:custGeom>
                <a:avLst/>
                <a:gdLst>
                  <a:gd name="T0" fmla="*/ 159 w 159"/>
                  <a:gd name="T1" fmla="*/ 110 h 110"/>
                  <a:gd name="T2" fmla="*/ 158 w 159"/>
                  <a:gd name="T3" fmla="*/ 108 h 110"/>
                  <a:gd name="T4" fmla="*/ 155 w 159"/>
                  <a:gd name="T5" fmla="*/ 104 h 110"/>
                  <a:gd name="T6" fmla="*/ 149 w 159"/>
                  <a:gd name="T7" fmla="*/ 97 h 110"/>
                  <a:gd name="T8" fmla="*/ 141 w 159"/>
                  <a:gd name="T9" fmla="*/ 87 h 110"/>
                  <a:gd name="T10" fmla="*/ 131 w 159"/>
                  <a:gd name="T11" fmla="*/ 76 h 110"/>
                  <a:gd name="T12" fmla="*/ 120 w 159"/>
                  <a:gd name="T13" fmla="*/ 65 h 110"/>
                  <a:gd name="T14" fmla="*/ 90 w 159"/>
                  <a:gd name="T15" fmla="*/ 41 h 110"/>
                  <a:gd name="T16" fmla="*/ 57 w 159"/>
                  <a:gd name="T17" fmla="*/ 21 h 110"/>
                  <a:gd name="T18" fmla="*/ 41 w 159"/>
                  <a:gd name="T19" fmla="*/ 14 h 110"/>
                  <a:gd name="T20" fmla="*/ 28 w 159"/>
                  <a:gd name="T21" fmla="*/ 9 h 110"/>
                  <a:gd name="T22" fmla="*/ 17 w 159"/>
                  <a:gd name="T23" fmla="*/ 5 h 110"/>
                  <a:gd name="T24" fmla="*/ 8 w 159"/>
                  <a:gd name="T25" fmla="*/ 2 h 110"/>
                  <a:gd name="T26" fmla="*/ 2 w 159"/>
                  <a:gd name="T27" fmla="*/ 1 h 110"/>
                  <a:gd name="T28" fmla="*/ 0 w 159"/>
                  <a:gd name="T29" fmla="*/ 0 h 110"/>
                  <a:gd name="T30" fmla="*/ 2 w 159"/>
                  <a:gd name="T31" fmla="*/ 0 h 110"/>
                  <a:gd name="T32" fmla="*/ 8 w 159"/>
                  <a:gd name="T33" fmla="*/ 2 h 110"/>
                  <a:gd name="T34" fmla="*/ 17 w 159"/>
                  <a:gd name="T35" fmla="*/ 4 h 110"/>
                  <a:gd name="T36" fmla="*/ 28 w 159"/>
                  <a:gd name="T37" fmla="*/ 7 h 110"/>
                  <a:gd name="T38" fmla="*/ 42 w 159"/>
                  <a:gd name="T39" fmla="*/ 13 h 110"/>
                  <a:gd name="T40" fmla="*/ 58 w 159"/>
                  <a:gd name="T41" fmla="*/ 20 h 110"/>
                  <a:gd name="T42" fmla="*/ 91 w 159"/>
                  <a:gd name="T43" fmla="*/ 39 h 110"/>
                  <a:gd name="T44" fmla="*/ 121 w 159"/>
                  <a:gd name="T45" fmla="*/ 63 h 110"/>
                  <a:gd name="T46" fmla="*/ 133 w 159"/>
                  <a:gd name="T47" fmla="*/ 75 h 110"/>
                  <a:gd name="T48" fmla="*/ 142 w 159"/>
                  <a:gd name="T49" fmla="*/ 86 h 110"/>
                  <a:gd name="T50" fmla="*/ 150 w 159"/>
                  <a:gd name="T51" fmla="*/ 96 h 110"/>
                  <a:gd name="T52" fmla="*/ 155 w 159"/>
                  <a:gd name="T53" fmla="*/ 103 h 110"/>
                  <a:gd name="T54" fmla="*/ 158 w 159"/>
                  <a:gd name="T55" fmla="*/ 108 h 110"/>
                  <a:gd name="T56" fmla="*/ 159 w 159"/>
                  <a:gd name="T57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9" h="110">
                    <a:moveTo>
                      <a:pt x="159" y="110"/>
                    </a:moveTo>
                    <a:cubicBezTo>
                      <a:pt x="159" y="110"/>
                      <a:pt x="159" y="109"/>
                      <a:pt x="158" y="108"/>
                    </a:cubicBezTo>
                    <a:cubicBezTo>
                      <a:pt x="157" y="107"/>
                      <a:pt x="156" y="106"/>
                      <a:pt x="155" y="104"/>
                    </a:cubicBezTo>
                    <a:cubicBezTo>
                      <a:pt x="153" y="102"/>
                      <a:pt x="151" y="99"/>
                      <a:pt x="149" y="97"/>
                    </a:cubicBezTo>
                    <a:cubicBezTo>
                      <a:pt x="147" y="94"/>
                      <a:pt x="144" y="91"/>
                      <a:pt x="141" y="87"/>
                    </a:cubicBezTo>
                    <a:cubicBezTo>
                      <a:pt x="138" y="84"/>
                      <a:pt x="135" y="80"/>
                      <a:pt x="131" y="76"/>
                    </a:cubicBezTo>
                    <a:cubicBezTo>
                      <a:pt x="128" y="73"/>
                      <a:pt x="124" y="69"/>
                      <a:pt x="120" y="65"/>
                    </a:cubicBezTo>
                    <a:cubicBezTo>
                      <a:pt x="111" y="57"/>
                      <a:pt x="101" y="49"/>
                      <a:pt x="90" y="41"/>
                    </a:cubicBezTo>
                    <a:cubicBezTo>
                      <a:pt x="78" y="33"/>
                      <a:pt x="67" y="27"/>
                      <a:pt x="57" y="21"/>
                    </a:cubicBezTo>
                    <a:cubicBezTo>
                      <a:pt x="51" y="19"/>
                      <a:pt x="46" y="16"/>
                      <a:pt x="41" y="14"/>
                    </a:cubicBezTo>
                    <a:cubicBezTo>
                      <a:pt x="37" y="12"/>
                      <a:pt x="32" y="10"/>
                      <a:pt x="28" y="9"/>
                    </a:cubicBezTo>
                    <a:cubicBezTo>
                      <a:pt x="24" y="7"/>
                      <a:pt x="20" y="6"/>
                      <a:pt x="17" y="5"/>
                    </a:cubicBezTo>
                    <a:cubicBezTo>
                      <a:pt x="13" y="4"/>
                      <a:pt x="10" y="3"/>
                      <a:pt x="8" y="2"/>
                    </a:cubicBezTo>
                    <a:cubicBezTo>
                      <a:pt x="6" y="2"/>
                      <a:pt x="4" y="1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4" y="1"/>
                      <a:pt x="6" y="1"/>
                      <a:pt x="8" y="2"/>
                    </a:cubicBezTo>
                    <a:cubicBezTo>
                      <a:pt x="11" y="2"/>
                      <a:pt x="13" y="3"/>
                      <a:pt x="17" y="4"/>
                    </a:cubicBezTo>
                    <a:cubicBezTo>
                      <a:pt x="20" y="5"/>
                      <a:pt x="24" y="6"/>
                      <a:pt x="28" y="7"/>
                    </a:cubicBezTo>
                    <a:cubicBezTo>
                      <a:pt x="33" y="9"/>
                      <a:pt x="37" y="11"/>
                      <a:pt x="42" y="13"/>
                    </a:cubicBezTo>
                    <a:cubicBezTo>
                      <a:pt x="47" y="15"/>
                      <a:pt x="52" y="17"/>
                      <a:pt x="58" y="20"/>
                    </a:cubicBezTo>
                    <a:cubicBezTo>
                      <a:pt x="68" y="25"/>
                      <a:pt x="80" y="31"/>
                      <a:pt x="91" y="39"/>
                    </a:cubicBezTo>
                    <a:cubicBezTo>
                      <a:pt x="102" y="47"/>
                      <a:pt x="112" y="55"/>
                      <a:pt x="121" y="63"/>
                    </a:cubicBezTo>
                    <a:cubicBezTo>
                      <a:pt x="125" y="68"/>
                      <a:pt x="129" y="71"/>
                      <a:pt x="133" y="75"/>
                    </a:cubicBezTo>
                    <a:cubicBezTo>
                      <a:pt x="136" y="79"/>
                      <a:pt x="140" y="83"/>
                      <a:pt x="142" y="86"/>
                    </a:cubicBezTo>
                    <a:cubicBezTo>
                      <a:pt x="145" y="90"/>
                      <a:pt x="148" y="93"/>
                      <a:pt x="150" y="96"/>
                    </a:cubicBezTo>
                    <a:cubicBezTo>
                      <a:pt x="152" y="99"/>
                      <a:pt x="154" y="101"/>
                      <a:pt x="155" y="103"/>
                    </a:cubicBezTo>
                    <a:cubicBezTo>
                      <a:pt x="156" y="105"/>
                      <a:pt x="158" y="107"/>
                      <a:pt x="158" y="108"/>
                    </a:cubicBezTo>
                    <a:cubicBezTo>
                      <a:pt x="159" y="109"/>
                      <a:pt x="159" y="110"/>
                      <a:pt x="159" y="11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8" name="Freeform 353">
                <a:extLst>
                  <a:ext uri="{FF2B5EF4-FFF2-40B4-BE49-F238E27FC236}">
                    <a16:creationId xmlns:a16="http://schemas.microsoft.com/office/drawing/2014/main" id="{DE53D2A0-4239-4C76-AD0E-E9F62DC74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7" y="3718"/>
                <a:ext cx="89" cy="35"/>
              </a:xfrm>
              <a:custGeom>
                <a:avLst/>
                <a:gdLst>
                  <a:gd name="T0" fmla="*/ 112 w 112"/>
                  <a:gd name="T1" fmla="*/ 44 h 44"/>
                  <a:gd name="T2" fmla="*/ 99 w 112"/>
                  <a:gd name="T3" fmla="*/ 32 h 44"/>
                  <a:gd name="T4" fmla="*/ 82 w 112"/>
                  <a:gd name="T5" fmla="*/ 20 h 44"/>
                  <a:gd name="T6" fmla="*/ 61 w 112"/>
                  <a:gd name="T7" fmla="*/ 10 h 44"/>
                  <a:gd name="T8" fmla="*/ 38 w 112"/>
                  <a:gd name="T9" fmla="*/ 4 h 44"/>
                  <a:gd name="T10" fmla="*/ 18 w 112"/>
                  <a:gd name="T11" fmla="*/ 1 h 44"/>
                  <a:gd name="T12" fmla="*/ 0 w 112"/>
                  <a:gd name="T13" fmla="*/ 1 h 44"/>
                  <a:gd name="T14" fmla="*/ 5 w 112"/>
                  <a:gd name="T15" fmla="*/ 0 h 44"/>
                  <a:gd name="T16" fmla="*/ 11 w 112"/>
                  <a:gd name="T17" fmla="*/ 0 h 44"/>
                  <a:gd name="T18" fmla="*/ 18 w 112"/>
                  <a:gd name="T19" fmla="*/ 0 h 44"/>
                  <a:gd name="T20" fmla="*/ 38 w 112"/>
                  <a:gd name="T21" fmla="*/ 2 h 44"/>
                  <a:gd name="T22" fmla="*/ 62 w 112"/>
                  <a:gd name="T23" fmla="*/ 8 h 44"/>
                  <a:gd name="T24" fmla="*/ 83 w 112"/>
                  <a:gd name="T25" fmla="*/ 19 h 44"/>
                  <a:gd name="T26" fmla="*/ 99 w 112"/>
                  <a:gd name="T27" fmla="*/ 31 h 44"/>
                  <a:gd name="T28" fmla="*/ 105 w 112"/>
                  <a:gd name="T29" fmla="*/ 36 h 44"/>
                  <a:gd name="T30" fmla="*/ 109 w 112"/>
                  <a:gd name="T31" fmla="*/ 40 h 44"/>
                  <a:gd name="T32" fmla="*/ 112 w 112"/>
                  <a:gd name="T3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2" h="44">
                    <a:moveTo>
                      <a:pt x="112" y="44"/>
                    </a:moveTo>
                    <a:cubicBezTo>
                      <a:pt x="112" y="44"/>
                      <a:pt x="107" y="39"/>
                      <a:pt x="99" y="32"/>
                    </a:cubicBezTo>
                    <a:cubicBezTo>
                      <a:pt x="94" y="28"/>
                      <a:pt x="89" y="24"/>
                      <a:pt x="82" y="20"/>
                    </a:cubicBezTo>
                    <a:cubicBezTo>
                      <a:pt x="76" y="17"/>
                      <a:pt x="69" y="13"/>
                      <a:pt x="61" y="10"/>
                    </a:cubicBezTo>
                    <a:cubicBezTo>
                      <a:pt x="53" y="7"/>
                      <a:pt x="45" y="5"/>
                      <a:pt x="38" y="4"/>
                    </a:cubicBezTo>
                    <a:cubicBezTo>
                      <a:pt x="31" y="2"/>
                      <a:pt x="24" y="2"/>
                      <a:pt x="18" y="1"/>
                    </a:cubicBezTo>
                    <a:cubicBezTo>
                      <a:pt x="7" y="1"/>
                      <a:pt x="0" y="2"/>
                      <a:pt x="0" y="1"/>
                    </a:cubicBezTo>
                    <a:cubicBezTo>
                      <a:pt x="0" y="1"/>
                      <a:pt x="2" y="1"/>
                      <a:pt x="5" y="0"/>
                    </a:cubicBezTo>
                    <a:cubicBezTo>
                      <a:pt x="7" y="0"/>
                      <a:pt x="9" y="0"/>
                      <a:pt x="11" y="0"/>
                    </a:cubicBezTo>
                    <a:cubicBezTo>
                      <a:pt x="13" y="0"/>
                      <a:pt x="16" y="0"/>
                      <a:pt x="18" y="0"/>
                    </a:cubicBezTo>
                    <a:cubicBezTo>
                      <a:pt x="24" y="0"/>
                      <a:pt x="31" y="0"/>
                      <a:pt x="38" y="2"/>
                    </a:cubicBezTo>
                    <a:cubicBezTo>
                      <a:pt x="46" y="3"/>
                      <a:pt x="54" y="5"/>
                      <a:pt x="62" y="8"/>
                    </a:cubicBezTo>
                    <a:cubicBezTo>
                      <a:pt x="70" y="11"/>
                      <a:pt x="77" y="15"/>
                      <a:pt x="83" y="19"/>
                    </a:cubicBezTo>
                    <a:cubicBezTo>
                      <a:pt x="90" y="23"/>
                      <a:pt x="95" y="27"/>
                      <a:pt x="99" y="31"/>
                    </a:cubicBezTo>
                    <a:cubicBezTo>
                      <a:pt x="102" y="32"/>
                      <a:pt x="103" y="34"/>
                      <a:pt x="105" y="36"/>
                    </a:cubicBezTo>
                    <a:cubicBezTo>
                      <a:pt x="107" y="37"/>
                      <a:pt x="108" y="39"/>
                      <a:pt x="109" y="40"/>
                    </a:cubicBezTo>
                    <a:cubicBezTo>
                      <a:pt x="111" y="42"/>
                      <a:pt x="112" y="44"/>
                      <a:pt x="112" y="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9" name="Freeform 354">
                <a:extLst>
                  <a:ext uri="{FF2B5EF4-FFF2-40B4-BE49-F238E27FC236}">
                    <a16:creationId xmlns:a16="http://schemas.microsoft.com/office/drawing/2014/main" id="{018D5FB9-2334-4243-8B5C-18A49C229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4" y="3674"/>
                <a:ext cx="104" cy="21"/>
              </a:xfrm>
              <a:custGeom>
                <a:avLst/>
                <a:gdLst>
                  <a:gd name="T0" fmla="*/ 131 w 131"/>
                  <a:gd name="T1" fmla="*/ 26 h 26"/>
                  <a:gd name="T2" fmla="*/ 113 w 131"/>
                  <a:gd name="T3" fmla="*/ 16 h 26"/>
                  <a:gd name="T4" fmla="*/ 104 w 131"/>
                  <a:gd name="T5" fmla="*/ 11 h 26"/>
                  <a:gd name="T6" fmla="*/ 93 w 131"/>
                  <a:gd name="T7" fmla="*/ 8 h 26"/>
                  <a:gd name="T8" fmla="*/ 67 w 131"/>
                  <a:gd name="T9" fmla="*/ 3 h 26"/>
                  <a:gd name="T10" fmla="*/ 40 w 131"/>
                  <a:gd name="T11" fmla="*/ 4 h 26"/>
                  <a:gd name="T12" fmla="*/ 29 w 131"/>
                  <a:gd name="T13" fmla="*/ 6 h 26"/>
                  <a:gd name="T14" fmla="*/ 19 w 131"/>
                  <a:gd name="T15" fmla="*/ 9 h 26"/>
                  <a:gd name="T16" fmla="*/ 0 w 131"/>
                  <a:gd name="T17" fmla="*/ 17 h 26"/>
                  <a:gd name="T18" fmla="*/ 5 w 131"/>
                  <a:gd name="T19" fmla="*/ 14 h 26"/>
                  <a:gd name="T20" fmla="*/ 10 w 131"/>
                  <a:gd name="T21" fmla="*/ 11 h 26"/>
                  <a:gd name="T22" fmla="*/ 18 w 131"/>
                  <a:gd name="T23" fmla="*/ 8 h 26"/>
                  <a:gd name="T24" fmla="*/ 28 w 131"/>
                  <a:gd name="T25" fmla="*/ 5 h 26"/>
                  <a:gd name="T26" fmla="*/ 40 w 131"/>
                  <a:gd name="T27" fmla="*/ 2 h 26"/>
                  <a:gd name="T28" fmla="*/ 67 w 131"/>
                  <a:gd name="T29" fmla="*/ 1 h 26"/>
                  <a:gd name="T30" fmla="*/ 94 w 131"/>
                  <a:gd name="T31" fmla="*/ 6 h 26"/>
                  <a:gd name="T32" fmla="*/ 105 w 131"/>
                  <a:gd name="T33" fmla="*/ 10 h 26"/>
                  <a:gd name="T34" fmla="*/ 114 w 131"/>
                  <a:gd name="T35" fmla="*/ 14 h 26"/>
                  <a:gd name="T36" fmla="*/ 122 w 131"/>
                  <a:gd name="T37" fmla="*/ 19 h 26"/>
                  <a:gd name="T38" fmla="*/ 127 w 131"/>
                  <a:gd name="T39" fmla="*/ 22 h 26"/>
                  <a:gd name="T40" fmla="*/ 131 w 131"/>
                  <a:gd name="T4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1" h="26">
                    <a:moveTo>
                      <a:pt x="131" y="26"/>
                    </a:moveTo>
                    <a:cubicBezTo>
                      <a:pt x="131" y="26"/>
                      <a:pt x="125" y="21"/>
                      <a:pt x="113" y="16"/>
                    </a:cubicBezTo>
                    <a:cubicBezTo>
                      <a:pt x="111" y="14"/>
                      <a:pt x="108" y="13"/>
                      <a:pt x="104" y="11"/>
                    </a:cubicBezTo>
                    <a:cubicBezTo>
                      <a:pt x="101" y="10"/>
                      <a:pt x="97" y="9"/>
                      <a:pt x="93" y="8"/>
                    </a:cubicBezTo>
                    <a:cubicBezTo>
                      <a:pt x="85" y="6"/>
                      <a:pt x="76" y="4"/>
                      <a:pt x="67" y="3"/>
                    </a:cubicBezTo>
                    <a:cubicBezTo>
                      <a:pt x="57" y="3"/>
                      <a:pt x="48" y="3"/>
                      <a:pt x="40" y="4"/>
                    </a:cubicBezTo>
                    <a:cubicBezTo>
                      <a:pt x="36" y="5"/>
                      <a:pt x="32" y="5"/>
                      <a:pt x="29" y="6"/>
                    </a:cubicBezTo>
                    <a:cubicBezTo>
                      <a:pt x="25" y="7"/>
                      <a:pt x="22" y="8"/>
                      <a:pt x="19" y="9"/>
                    </a:cubicBezTo>
                    <a:cubicBezTo>
                      <a:pt x="7" y="13"/>
                      <a:pt x="0" y="17"/>
                      <a:pt x="0" y="17"/>
                    </a:cubicBezTo>
                    <a:cubicBezTo>
                      <a:pt x="0" y="16"/>
                      <a:pt x="2" y="15"/>
                      <a:pt x="5" y="14"/>
                    </a:cubicBezTo>
                    <a:cubicBezTo>
                      <a:pt x="6" y="13"/>
                      <a:pt x="8" y="12"/>
                      <a:pt x="10" y="11"/>
                    </a:cubicBezTo>
                    <a:cubicBezTo>
                      <a:pt x="13" y="10"/>
                      <a:pt x="15" y="9"/>
                      <a:pt x="18" y="8"/>
                    </a:cubicBezTo>
                    <a:cubicBezTo>
                      <a:pt x="21" y="7"/>
                      <a:pt x="25" y="5"/>
                      <a:pt x="28" y="5"/>
                    </a:cubicBezTo>
                    <a:cubicBezTo>
                      <a:pt x="32" y="4"/>
                      <a:pt x="36" y="3"/>
                      <a:pt x="40" y="2"/>
                    </a:cubicBezTo>
                    <a:cubicBezTo>
                      <a:pt x="48" y="1"/>
                      <a:pt x="57" y="0"/>
                      <a:pt x="67" y="1"/>
                    </a:cubicBezTo>
                    <a:cubicBezTo>
                      <a:pt x="77" y="2"/>
                      <a:pt x="86" y="4"/>
                      <a:pt x="94" y="6"/>
                    </a:cubicBezTo>
                    <a:cubicBezTo>
                      <a:pt x="98" y="7"/>
                      <a:pt x="101" y="8"/>
                      <a:pt x="105" y="10"/>
                    </a:cubicBezTo>
                    <a:cubicBezTo>
                      <a:pt x="108" y="11"/>
                      <a:pt x="111" y="13"/>
                      <a:pt x="114" y="14"/>
                    </a:cubicBezTo>
                    <a:cubicBezTo>
                      <a:pt x="117" y="16"/>
                      <a:pt x="119" y="17"/>
                      <a:pt x="122" y="19"/>
                    </a:cubicBezTo>
                    <a:cubicBezTo>
                      <a:pt x="124" y="20"/>
                      <a:pt x="125" y="21"/>
                      <a:pt x="127" y="22"/>
                    </a:cubicBezTo>
                    <a:cubicBezTo>
                      <a:pt x="130" y="24"/>
                      <a:pt x="131" y="25"/>
                      <a:pt x="131" y="2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0" name="Freeform 355">
                <a:extLst>
                  <a:ext uri="{FF2B5EF4-FFF2-40B4-BE49-F238E27FC236}">
                    <a16:creationId xmlns:a16="http://schemas.microsoft.com/office/drawing/2014/main" id="{686F8F72-3C78-4AE3-BA9E-7EEA2B364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" y="3711"/>
                <a:ext cx="35" cy="114"/>
              </a:xfrm>
              <a:custGeom>
                <a:avLst/>
                <a:gdLst>
                  <a:gd name="T0" fmla="*/ 38 w 44"/>
                  <a:gd name="T1" fmla="*/ 144 h 144"/>
                  <a:gd name="T2" fmla="*/ 42 w 44"/>
                  <a:gd name="T3" fmla="*/ 121 h 144"/>
                  <a:gd name="T4" fmla="*/ 42 w 44"/>
                  <a:gd name="T5" fmla="*/ 97 h 144"/>
                  <a:gd name="T6" fmla="*/ 37 w 44"/>
                  <a:gd name="T7" fmla="*/ 67 h 144"/>
                  <a:gd name="T8" fmla="*/ 27 w 44"/>
                  <a:gd name="T9" fmla="*/ 39 h 144"/>
                  <a:gd name="T10" fmla="*/ 15 w 44"/>
                  <a:gd name="T11" fmla="*/ 18 h 144"/>
                  <a:gd name="T12" fmla="*/ 1 w 44"/>
                  <a:gd name="T13" fmla="*/ 0 h 144"/>
                  <a:gd name="T14" fmla="*/ 5 w 44"/>
                  <a:gd name="T15" fmla="*/ 4 h 144"/>
                  <a:gd name="T16" fmla="*/ 10 w 44"/>
                  <a:gd name="T17" fmla="*/ 9 h 144"/>
                  <a:gd name="T18" fmla="*/ 13 w 44"/>
                  <a:gd name="T19" fmla="*/ 13 h 144"/>
                  <a:gd name="T20" fmla="*/ 16 w 44"/>
                  <a:gd name="T21" fmla="*/ 17 h 144"/>
                  <a:gd name="T22" fmla="*/ 28 w 44"/>
                  <a:gd name="T23" fmla="*/ 38 h 144"/>
                  <a:gd name="T24" fmla="*/ 39 w 44"/>
                  <a:gd name="T25" fmla="*/ 67 h 144"/>
                  <a:gd name="T26" fmla="*/ 44 w 44"/>
                  <a:gd name="T27" fmla="*/ 97 h 144"/>
                  <a:gd name="T28" fmla="*/ 43 w 44"/>
                  <a:gd name="T29" fmla="*/ 121 h 144"/>
                  <a:gd name="T30" fmla="*/ 43 w 44"/>
                  <a:gd name="T31" fmla="*/ 126 h 144"/>
                  <a:gd name="T32" fmla="*/ 42 w 44"/>
                  <a:gd name="T33" fmla="*/ 131 h 144"/>
                  <a:gd name="T34" fmla="*/ 40 w 44"/>
                  <a:gd name="T35" fmla="*/ 138 h 144"/>
                  <a:gd name="T36" fmla="*/ 38 w 44"/>
                  <a:gd name="T3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" h="144">
                    <a:moveTo>
                      <a:pt x="38" y="144"/>
                    </a:moveTo>
                    <a:cubicBezTo>
                      <a:pt x="38" y="143"/>
                      <a:pt x="41" y="135"/>
                      <a:pt x="42" y="121"/>
                    </a:cubicBezTo>
                    <a:cubicBezTo>
                      <a:pt x="43" y="114"/>
                      <a:pt x="42" y="106"/>
                      <a:pt x="42" y="97"/>
                    </a:cubicBezTo>
                    <a:cubicBezTo>
                      <a:pt x="41" y="88"/>
                      <a:pt x="39" y="78"/>
                      <a:pt x="37" y="67"/>
                    </a:cubicBezTo>
                    <a:cubicBezTo>
                      <a:pt x="34" y="57"/>
                      <a:pt x="30" y="48"/>
                      <a:pt x="27" y="39"/>
                    </a:cubicBezTo>
                    <a:cubicBezTo>
                      <a:pt x="23" y="31"/>
                      <a:pt x="19" y="24"/>
                      <a:pt x="15" y="18"/>
                    </a:cubicBezTo>
                    <a:cubicBezTo>
                      <a:pt x="7" y="6"/>
                      <a:pt x="0" y="1"/>
                      <a:pt x="1" y="0"/>
                    </a:cubicBezTo>
                    <a:cubicBezTo>
                      <a:pt x="1" y="0"/>
                      <a:pt x="2" y="2"/>
                      <a:pt x="5" y="4"/>
                    </a:cubicBezTo>
                    <a:cubicBezTo>
                      <a:pt x="7" y="6"/>
                      <a:pt x="8" y="7"/>
                      <a:pt x="10" y="9"/>
                    </a:cubicBezTo>
                    <a:cubicBezTo>
                      <a:pt x="11" y="11"/>
                      <a:pt x="12" y="12"/>
                      <a:pt x="13" y="13"/>
                    </a:cubicBezTo>
                    <a:cubicBezTo>
                      <a:pt x="14" y="14"/>
                      <a:pt x="15" y="16"/>
                      <a:pt x="16" y="17"/>
                    </a:cubicBezTo>
                    <a:cubicBezTo>
                      <a:pt x="20" y="23"/>
                      <a:pt x="24" y="30"/>
                      <a:pt x="28" y="38"/>
                    </a:cubicBezTo>
                    <a:cubicBezTo>
                      <a:pt x="32" y="47"/>
                      <a:pt x="36" y="56"/>
                      <a:pt x="39" y="67"/>
                    </a:cubicBezTo>
                    <a:cubicBezTo>
                      <a:pt x="41" y="77"/>
                      <a:pt x="43" y="87"/>
                      <a:pt x="44" y="97"/>
                    </a:cubicBezTo>
                    <a:cubicBezTo>
                      <a:pt x="44" y="106"/>
                      <a:pt x="44" y="114"/>
                      <a:pt x="43" y="121"/>
                    </a:cubicBezTo>
                    <a:cubicBezTo>
                      <a:pt x="43" y="123"/>
                      <a:pt x="43" y="125"/>
                      <a:pt x="43" y="126"/>
                    </a:cubicBezTo>
                    <a:cubicBezTo>
                      <a:pt x="43" y="128"/>
                      <a:pt x="42" y="129"/>
                      <a:pt x="42" y="131"/>
                    </a:cubicBezTo>
                    <a:cubicBezTo>
                      <a:pt x="41" y="134"/>
                      <a:pt x="41" y="136"/>
                      <a:pt x="40" y="138"/>
                    </a:cubicBezTo>
                    <a:cubicBezTo>
                      <a:pt x="39" y="142"/>
                      <a:pt x="38" y="144"/>
                      <a:pt x="38" y="14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1" name="Freeform 356">
                <a:extLst>
                  <a:ext uri="{FF2B5EF4-FFF2-40B4-BE49-F238E27FC236}">
                    <a16:creationId xmlns:a16="http://schemas.microsoft.com/office/drawing/2014/main" id="{CB05BF30-7F46-4B71-A7A1-B75F1B450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" y="3345"/>
                <a:ext cx="26" cy="360"/>
              </a:xfrm>
              <a:custGeom>
                <a:avLst/>
                <a:gdLst>
                  <a:gd name="T0" fmla="*/ 33 w 33"/>
                  <a:gd name="T1" fmla="*/ 455 h 455"/>
                  <a:gd name="T2" fmla="*/ 33 w 33"/>
                  <a:gd name="T3" fmla="*/ 454 h 455"/>
                  <a:gd name="T4" fmla="*/ 32 w 33"/>
                  <a:gd name="T5" fmla="*/ 451 h 455"/>
                  <a:gd name="T6" fmla="*/ 31 w 33"/>
                  <a:gd name="T7" fmla="*/ 438 h 455"/>
                  <a:gd name="T8" fmla="*/ 24 w 33"/>
                  <a:gd name="T9" fmla="*/ 389 h 455"/>
                  <a:gd name="T10" fmla="*/ 9 w 33"/>
                  <a:gd name="T11" fmla="*/ 228 h 455"/>
                  <a:gd name="T12" fmla="*/ 1 w 33"/>
                  <a:gd name="T13" fmla="*/ 67 h 455"/>
                  <a:gd name="T14" fmla="*/ 0 w 33"/>
                  <a:gd name="T15" fmla="*/ 18 h 455"/>
                  <a:gd name="T16" fmla="*/ 0 w 33"/>
                  <a:gd name="T17" fmla="*/ 5 h 455"/>
                  <a:gd name="T18" fmla="*/ 0 w 33"/>
                  <a:gd name="T19" fmla="*/ 2 h 455"/>
                  <a:gd name="T20" fmla="*/ 0 w 33"/>
                  <a:gd name="T21" fmla="*/ 0 h 455"/>
                  <a:gd name="T22" fmla="*/ 0 w 33"/>
                  <a:gd name="T23" fmla="*/ 2 h 455"/>
                  <a:gd name="T24" fmla="*/ 0 w 33"/>
                  <a:gd name="T25" fmla="*/ 5 h 455"/>
                  <a:gd name="T26" fmla="*/ 1 w 33"/>
                  <a:gd name="T27" fmla="*/ 18 h 455"/>
                  <a:gd name="T28" fmla="*/ 2 w 33"/>
                  <a:gd name="T29" fmla="*/ 67 h 455"/>
                  <a:gd name="T30" fmla="*/ 11 w 33"/>
                  <a:gd name="T31" fmla="*/ 228 h 455"/>
                  <a:gd name="T32" fmla="*/ 26 w 33"/>
                  <a:gd name="T33" fmla="*/ 389 h 455"/>
                  <a:gd name="T34" fmla="*/ 31 w 33"/>
                  <a:gd name="T35" fmla="*/ 438 h 455"/>
                  <a:gd name="T36" fmla="*/ 33 w 33"/>
                  <a:gd name="T37" fmla="*/ 451 h 455"/>
                  <a:gd name="T38" fmla="*/ 33 w 33"/>
                  <a:gd name="T39" fmla="*/ 454 h 455"/>
                  <a:gd name="T40" fmla="*/ 33 w 33"/>
                  <a:gd name="T41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455">
                    <a:moveTo>
                      <a:pt x="33" y="455"/>
                    </a:moveTo>
                    <a:cubicBezTo>
                      <a:pt x="33" y="455"/>
                      <a:pt x="33" y="455"/>
                      <a:pt x="33" y="454"/>
                    </a:cubicBezTo>
                    <a:cubicBezTo>
                      <a:pt x="33" y="453"/>
                      <a:pt x="33" y="452"/>
                      <a:pt x="32" y="451"/>
                    </a:cubicBezTo>
                    <a:cubicBezTo>
                      <a:pt x="32" y="448"/>
                      <a:pt x="31" y="443"/>
                      <a:pt x="31" y="438"/>
                    </a:cubicBezTo>
                    <a:cubicBezTo>
                      <a:pt x="29" y="426"/>
                      <a:pt x="27" y="410"/>
                      <a:pt x="24" y="389"/>
                    </a:cubicBezTo>
                    <a:cubicBezTo>
                      <a:pt x="19" y="348"/>
                      <a:pt x="13" y="291"/>
                      <a:pt x="9" y="228"/>
                    </a:cubicBezTo>
                    <a:cubicBezTo>
                      <a:pt x="4" y="166"/>
                      <a:pt x="2" y="109"/>
                      <a:pt x="1" y="67"/>
                    </a:cubicBezTo>
                    <a:cubicBezTo>
                      <a:pt x="0" y="47"/>
                      <a:pt x="0" y="30"/>
                      <a:pt x="0" y="18"/>
                    </a:cubicBezTo>
                    <a:cubicBezTo>
                      <a:pt x="0" y="13"/>
                      <a:pt x="0" y="8"/>
                      <a:pt x="0" y="5"/>
                    </a:cubicBezTo>
                    <a:cubicBezTo>
                      <a:pt x="0" y="4"/>
                      <a:pt x="0" y="2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4"/>
                      <a:pt x="0" y="5"/>
                    </a:cubicBezTo>
                    <a:cubicBezTo>
                      <a:pt x="0" y="8"/>
                      <a:pt x="1" y="13"/>
                      <a:pt x="1" y="18"/>
                    </a:cubicBezTo>
                    <a:cubicBezTo>
                      <a:pt x="1" y="30"/>
                      <a:pt x="2" y="47"/>
                      <a:pt x="2" y="67"/>
                    </a:cubicBezTo>
                    <a:cubicBezTo>
                      <a:pt x="4" y="108"/>
                      <a:pt x="6" y="165"/>
                      <a:pt x="11" y="228"/>
                    </a:cubicBezTo>
                    <a:cubicBezTo>
                      <a:pt x="16" y="291"/>
                      <a:pt x="21" y="348"/>
                      <a:pt x="26" y="389"/>
                    </a:cubicBezTo>
                    <a:cubicBezTo>
                      <a:pt x="28" y="409"/>
                      <a:pt x="30" y="426"/>
                      <a:pt x="31" y="438"/>
                    </a:cubicBezTo>
                    <a:cubicBezTo>
                      <a:pt x="32" y="443"/>
                      <a:pt x="32" y="448"/>
                      <a:pt x="33" y="451"/>
                    </a:cubicBezTo>
                    <a:cubicBezTo>
                      <a:pt x="33" y="452"/>
                      <a:pt x="33" y="453"/>
                      <a:pt x="33" y="454"/>
                    </a:cubicBezTo>
                    <a:cubicBezTo>
                      <a:pt x="33" y="455"/>
                      <a:pt x="33" y="455"/>
                      <a:pt x="33" y="45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2" name="Freeform 357">
                <a:extLst>
                  <a:ext uri="{FF2B5EF4-FFF2-40B4-BE49-F238E27FC236}">
                    <a16:creationId xmlns:a16="http://schemas.microsoft.com/office/drawing/2014/main" id="{F918D1D2-2C93-4BE8-B755-ACD37C42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9" y="3460"/>
                <a:ext cx="58" cy="121"/>
              </a:xfrm>
              <a:custGeom>
                <a:avLst/>
                <a:gdLst>
                  <a:gd name="T0" fmla="*/ 74 w 74"/>
                  <a:gd name="T1" fmla="*/ 153 h 153"/>
                  <a:gd name="T2" fmla="*/ 71 w 74"/>
                  <a:gd name="T3" fmla="*/ 147 h 153"/>
                  <a:gd name="T4" fmla="*/ 64 w 74"/>
                  <a:gd name="T5" fmla="*/ 130 h 153"/>
                  <a:gd name="T6" fmla="*/ 39 w 74"/>
                  <a:gd name="T7" fmla="*/ 76 h 153"/>
                  <a:gd name="T8" fmla="*/ 11 w 74"/>
                  <a:gd name="T9" fmla="*/ 22 h 153"/>
                  <a:gd name="T10" fmla="*/ 3 w 74"/>
                  <a:gd name="T11" fmla="*/ 6 h 153"/>
                  <a:gd name="T12" fmla="*/ 0 w 74"/>
                  <a:gd name="T13" fmla="*/ 0 h 153"/>
                  <a:gd name="T14" fmla="*/ 4 w 74"/>
                  <a:gd name="T15" fmla="*/ 6 h 153"/>
                  <a:gd name="T16" fmla="*/ 12 w 74"/>
                  <a:gd name="T17" fmla="*/ 22 h 153"/>
                  <a:gd name="T18" fmla="*/ 41 w 74"/>
                  <a:gd name="T19" fmla="*/ 75 h 153"/>
                  <a:gd name="T20" fmla="*/ 66 w 74"/>
                  <a:gd name="T21" fmla="*/ 129 h 153"/>
                  <a:gd name="T22" fmla="*/ 72 w 74"/>
                  <a:gd name="T23" fmla="*/ 146 h 153"/>
                  <a:gd name="T24" fmla="*/ 74 w 74"/>
                  <a:gd name="T25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4" h="153">
                    <a:moveTo>
                      <a:pt x="74" y="153"/>
                    </a:moveTo>
                    <a:cubicBezTo>
                      <a:pt x="74" y="153"/>
                      <a:pt x="73" y="151"/>
                      <a:pt x="71" y="147"/>
                    </a:cubicBezTo>
                    <a:cubicBezTo>
                      <a:pt x="70" y="143"/>
                      <a:pt x="67" y="137"/>
                      <a:pt x="64" y="130"/>
                    </a:cubicBezTo>
                    <a:cubicBezTo>
                      <a:pt x="58" y="116"/>
                      <a:pt x="49" y="97"/>
                      <a:pt x="39" y="76"/>
                    </a:cubicBezTo>
                    <a:cubicBezTo>
                      <a:pt x="28" y="55"/>
                      <a:pt x="18" y="36"/>
                      <a:pt x="11" y="22"/>
                    </a:cubicBezTo>
                    <a:cubicBezTo>
                      <a:pt x="8" y="16"/>
                      <a:pt x="5" y="10"/>
                      <a:pt x="3" y="6"/>
                    </a:cubicBezTo>
                    <a:cubicBezTo>
                      <a:pt x="1" y="2"/>
                      <a:pt x="0" y="0"/>
                      <a:pt x="0" y="0"/>
                    </a:cubicBezTo>
                    <a:cubicBezTo>
                      <a:pt x="0" y="0"/>
                      <a:pt x="2" y="2"/>
                      <a:pt x="4" y="6"/>
                    </a:cubicBezTo>
                    <a:cubicBezTo>
                      <a:pt x="6" y="10"/>
                      <a:pt x="9" y="15"/>
                      <a:pt x="12" y="22"/>
                    </a:cubicBezTo>
                    <a:cubicBezTo>
                      <a:pt x="20" y="35"/>
                      <a:pt x="30" y="54"/>
                      <a:pt x="41" y="75"/>
                    </a:cubicBezTo>
                    <a:cubicBezTo>
                      <a:pt x="51" y="96"/>
                      <a:pt x="60" y="115"/>
                      <a:pt x="66" y="129"/>
                    </a:cubicBezTo>
                    <a:cubicBezTo>
                      <a:pt x="69" y="137"/>
                      <a:pt x="71" y="142"/>
                      <a:pt x="72" y="146"/>
                    </a:cubicBezTo>
                    <a:cubicBezTo>
                      <a:pt x="74" y="151"/>
                      <a:pt x="74" y="153"/>
                      <a:pt x="74" y="15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3" name="Freeform 358">
                <a:extLst>
                  <a:ext uri="{FF2B5EF4-FFF2-40B4-BE49-F238E27FC236}">
                    <a16:creationId xmlns:a16="http://schemas.microsoft.com/office/drawing/2014/main" id="{D85B9EDD-1C1A-4F37-9A02-6C46F8186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7" y="3490"/>
                <a:ext cx="65" cy="32"/>
              </a:xfrm>
              <a:custGeom>
                <a:avLst/>
                <a:gdLst>
                  <a:gd name="T0" fmla="*/ 83 w 83"/>
                  <a:gd name="T1" fmla="*/ 41 h 41"/>
                  <a:gd name="T2" fmla="*/ 80 w 83"/>
                  <a:gd name="T3" fmla="*/ 40 h 41"/>
                  <a:gd name="T4" fmla="*/ 70 w 83"/>
                  <a:gd name="T5" fmla="*/ 37 h 41"/>
                  <a:gd name="T6" fmla="*/ 39 w 83"/>
                  <a:gd name="T7" fmla="*/ 25 h 41"/>
                  <a:gd name="T8" fmla="*/ 11 w 83"/>
                  <a:gd name="T9" fmla="*/ 8 h 41"/>
                  <a:gd name="T10" fmla="*/ 3 w 83"/>
                  <a:gd name="T11" fmla="*/ 2 h 41"/>
                  <a:gd name="T12" fmla="*/ 0 w 83"/>
                  <a:gd name="T13" fmla="*/ 0 h 41"/>
                  <a:gd name="T14" fmla="*/ 12 w 83"/>
                  <a:gd name="T15" fmla="*/ 7 h 41"/>
                  <a:gd name="T16" fmla="*/ 40 w 83"/>
                  <a:gd name="T17" fmla="*/ 23 h 41"/>
                  <a:gd name="T18" fmla="*/ 70 w 83"/>
                  <a:gd name="T19" fmla="*/ 36 h 41"/>
                  <a:gd name="T20" fmla="*/ 83 w 83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3" h="41">
                    <a:moveTo>
                      <a:pt x="83" y="41"/>
                    </a:moveTo>
                    <a:cubicBezTo>
                      <a:pt x="83" y="41"/>
                      <a:pt x="82" y="41"/>
                      <a:pt x="80" y="40"/>
                    </a:cubicBezTo>
                    <a:cubicBezTo>
                      <a:pt x="77" y="40"/>
                      <a:pt x="74" y="39"/>
                      <a:pt x="70" y="37"/>
                    </a:cubicBezTo>
                    <a:cubicBezTo>
                      <a:pt x="62" y="35"/>
                      <a:pt x="51" y="31"/>
                      <a:pt x="39" y="25"/>
                    </a:cubicBezTo>
                    <a:cubicBezTo>
                      <a:pt x="28" y="19"/>
                      <a:pt x="18" y="13"/>
                      <a:pt x="11" y="8"/>
                    </a:cubicBezTo>
                    <a:cubicBezTo>
                      <a:pt x="7" y="6"/>
                      <a:pt x="5" y="4"/>
                      <a:pt x="3" y="2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5" y="2"/>
                      <a:pt x="12" y="7"/>
                    </a:cubicBezTo>
                    <a:cubicBezTo>
                      <a:pt x="19" y="11"/>
                      <a:pt x="29" y="17"/>
                      <a:pt x="40" y="23"/>
                    </a:cubicBezTo>
                    <a:cubicBezTo>
                      <a:pt x="52" y="29"/>
                      <a:pt x="63" y="33"/>
                      <a:pt x="70" y="36"/>
                    </a:cubicBezTo>
                    <a:cubicBezTo>
                      <a:pt x="78" y="39"/>
                      <a:pt x="83" y="41"/>
                      <a:pt x="83" y="4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4" name="Freeform 359">
                <a:extLst>
                  <a:ext uri="{FF2B5EF4-FFF2-40B4-BE49-F238E27FC236}">
                    <a16:creationId xmlns:a16="http://schemas.microsoft.com/office/drawing/2014/main" id="{5039EFD4-CA46-4CF4-AD74-FCB7AC1D9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7" y="3595"/>
                <a:ext cx="93" cy="36"/>
              </a:xfrm>
              <a:custGeom>
                <a:avLst/>
                <a:gdLst>
                  <a:gd name="T0" fmla="*/ 118 w 118"/>
                  <a:gd name="T1" fmla="*/ 45 h 45"/>
                  <a:gd name="T2" fmla="*/ 113 w 118"/>
                  <a:gd name="T3" fmla="*/ 42 h 45"/>
                  <a:gd name="T4" fmla="*/ 102 w 118"/>
                  <a:gd name="T5" fmla="*/ 35 h 45"/>
                  <a:gd name="T6" fmla="*/ 61 w 118"/>
                  <a:gd name="T7" fmla="*/ 15 h 45"/>
                  <a:gd name="T8" fmla="*/ 18 w 118"/>
                  <a:gd name="T9" fmla="*/ 3 h 45"/>
                  <a:gd name="T10" fmla="*/ 5 w 118"/>
                  <a:gd name="T11" fmla="*/ 1 h 45"/>
                  <a:gd name="T12" fmla="*/ 0 w 118"/>
                  <a:gd name="T13" fmla="*/ 0 h 45"/>
                  <a:gd name="T14" fmla="*/ 5 w 118"/>
                  <a:gd name="T15" fmla="*/ 0 h 45"/>
                  <a:gd name="T16" fmla="*/ 18 w 118"/>
                  <a:gd name="T17" fmla="*/ 2 h 45"/>
                  <a:gd name="T18" fmla="*/ 62 w 118"/>
                  <a:gd name="T19" fmla="*/ 13 h 45"/>
                  <a:gd name="T20" fmla="*/ 103 w 118"/>
                  <a:gd name="T21" fmla="*/ 33 h 45"/>
                  <a:gd name="T22" fmla="*/ 114 w 118"/>
                  <a:gd name="T23" fmla="*/ 41 h 45"/>
                  <a:gd name="T24" fmla="*/ 118 w 118"/>
                  <a:gd name="T2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45">
                    <a:moveTo>
                      <a:pt x="118" y="45"/>
                    </a:moveTo>
                    <a:cubicBezTo>
                      <a:pt x="118" y="45"/>
                      <a:pt x="116" y="44"/>
                      <a:pt x="113" y="42"/>
                    </a:cubicBezTo>
                    <a:cubicBezTo>
                      <a:pt x="111" y="40"/>
                      <a:pt x="107" y="38"/>
                      <a:pt x="102" y="35"/>
                    </a:cubicBezTo>
                    <a:cubicBezTo>
                      <a:pt x="92" y="29"/>
                      <a:pt x="78" y="21"/>
                      <a:pt x="61" y="15"/>
                    </a:cubicBezTo>
                    <a:cubicBezTo>
                      <a:pt x="45" y="9"/>
                      <a:pt x="29" y="5"/>
                      <a:pt x="18" y="3"/>
                    </a:cubicBezTo>
                    <a:cubicBezTo>
                      <a:pt x="12" y="2"/>
                      <a:pt x="8" y="2"/>
                      <a:pt x="5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2" y="0"/>
                      <a:pt x="5" y="0"/>
                    </a:cubicBezTo>
                    <a:cubicBezTo>
                      <a:pt x="8" y="1"/>
                      <a:pt x="13" y="1"/>
                      <a:pt x="18" y="2"/>
                    </a:cubicBezTo>
                    <a:cubicBezTo>
                      <a:pt x="30" y="3"/>
                      <a:pt x="46" y="7"/>
                      <a:pt x="62" y="13"/>
                    </a:cubicBezTo>
                    <a:cubicBezTo>
                      <a:pt x="79" y="19"/>
                      <a:pt x="93" y="27"/>
                      <a:pt x="103" y="33"/>
                    </a:cubicBezTo>
                    <a:cubicBezTo>
                      <a:pt x="107" y="37"/>
                      <a:pt x="111" y="39"/>
                      <a:pt x="114" y="41"/>
                    </a:cubicBezTo>
                    <a:cubicBezTo>
                      <a:pt x="116" y="43"/>
                      <a:pt x="118" y="44"/>
                      <a:pt x="118" y="4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5" name="Freeform 360">
                <a:extLst>
                  <a:ext uri="{FF2B5EF4-FFF2-40B4-BE49-F238E27FC236}">
                    <a16:creationId xmlns:a16="http://schemas.microsoft.com/office/drawing/2014/main" id="{AE4A302A-F5DF-480A-9E4D-071B986F8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3" y="3231"/>
                <a:ext cx="139" cy="143"/>
              </a:xfrm>
              <a:custGeom>
                <a:avLst/>
                <a:gdLst>
                  <a:gd name="T0" fmla="*/ 176 w 176"/>
                  <a:gd name="T1" fmla="*/ 0 h 181"/>
                  <a:gd name="T2" fmla="*/ 176 w 176"/>
                  <a:gd name="T3" fmla="*/ 3 h 181"/>
                  <a:gd name="T4" fmla="*/ 175 w 176"/>
                  <a:gd name="T5" fmla="*/ 12 h 181"/>
                  <a:gd name="T6" fmla="*/ 170 w 176"/>
                  <a:gd name="T7" fmla="*/ 46 h 181"/>
                  <a:gd name="T8" fmla="*/ 159 w 176"/>
                  <a:gd name="T9" fmla="*/ 96 h 181"/>
                  <a:gd name="T10" fmla="*/ 133 w 176"/>
                  <a:gd name="T11" fmla="*/ 153 h 181"/>
                  <a:gd name="T12" fmla="*/ 113 w 176"/>
                  <a:gd name="T13" fmla="*/ 180 h 181"/>
                  <a:gd name="T14" fmla="*/ 112 w 176"/>
                  <a:gd name="T15" fmla="*/ 181 h 181"/>
                  <a:gd name="T16" fmla="*/ 111 w 176"/>
                  <a:gd name="T17" fmla="*/ 180 h 181"/>
                  <a:gd name="T18" fmla="*/ 73 w 176"/>
                  <a:gd name="T19" fmla="*/ 148 h 181"/>
                  <a:gd name="T20" fmla="*/ 53 w 176"/>
                  <a:gd name="T21" fmla="*/ 141 h 181"/>
                  <a:gd name="T22" fmla="*/ 35 w 176"/>
                  <a:gd name="T23" fmla="*/ 139 h 181"/>
                  <a:gd name="T24" fmla="*/ 9 w 176"/>
                  <a:gd name="T25" fmla="*/ 142 h 181"/>
                  <a:gd name="T26" fmla="*/ 0 w 176"/>
                  <a:gd name="T27" fmla="*/ 146 h 181"/>
                  <a:gd name="T28" fmla="*/ 2 w 176"/>
                  <a:gd name="T29" fmla="*/ 144 h 181"/>
                  <a:gd name="T30" fmla="*/ 9 w 176"/>
                  <a:gd name="T31" fmla="*/ 142 h 181"/>
                  <a:gd name="T32" fmla="*/ 35 w 176"/>
                  <a:gd name="T33" fmla="*/ 137 h 181"/>
                  <a:gd name="T34" fmla="*/ 54 w 176"/>
                  <a:gd name="T35" fmla="*/ 140 h 181"/>
                  <a:gd name="T36" fmla="*/ 74 w 176"/>
                  <a:gd name="T37" fmla="*/ 147 h 181"/>
                  <a:gd name="T38" fmla="*/ 113 w 176"/>
                  <a:gd name="T39" fmla="*/ 179 h 181"/>
                  <a:gd name="T40" fmla="*/ 111 w 176"/>
                  <a:gd name="T41" fmla="*/ 179 h 181"/>
                  <a:gd name="T42" fmla="*/ 132 w 176"/>
                  <a:gd name="T43" fmla="*/ 152 h 181"/>
                  <a:gd name="T44" fmla="*/ 157 w 176"/>
                  <a:gd name="T45" fmla="*/ 96 h 181"/>
                  <a:gd name="T46" fmla="*/ 168 w 176"/>
                  <a:gd name="T47" fmla="*/ 46 h 181"/>
                  <a:gd name="T48" fmla="*/ 174 w 176"/>
                  <a:gd name="T49" fmla="*/ 12 h 181"/>
                  <a:gd name="T50" fmla="*/ 175 w 176"/>
                  <a:gd name="T51" fmla="*/ 3 h 181"/>
                  <a:gd name="T52" fmla="*/ 176 w 176"/>
                  <a:gd name="T5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6" h="181">
                    <a:moveTo>
                      <a:pt x="176" y="0"/>
                    </a:moveTo>
                    <a:cubicBezTo>
                      <a:pt x="176" y="0"/>
                      <a:pt x="176" y="1"/>
                      <a:pt x="176" y="3"/>
                    </a:cubicBezTo>
                    <a:cubicBezTo>
                      <a:pt x="176" y="5"/>
                      <a:pt x="175" y="9"/>
                      <a:pt x="175" y="12"/>
                    </a:cubicBezTo>
                    <a:cubicBezTo>
                      <a:pt x="174" y="20"/>
                      <a:pt x="172" y="32"/>
                      <a:pt x="170" y="46"/>
                    </a:cubicBezTo>
                    <a:cubicBezTo>
                      <a:pt x="167" y="61"/>
                      <a:pt x="164" y="78"/>
                      <a:pt x="159" y="96"/>
                    </a:cubicBezTo>
                    <a:cubicBezTo>
                      <a:pt x="153" y="115"/>
                      <a:pt x="145" y="134"/>
                      <a:pt x="133" y="153"/>
                    </a:cubicBezTo>
                    <a:cubicBezTo>
                      <a:pt x="127" y="163"/>
                      <a:pt x="120" y="172"/>
                      <a:pt x="113" y="180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11" y="180"/>
                      <a:pt x="111" y="180"/>
                      <a:pt x="111" y="180"/>
                    </a:cubicBezTo>
                    <a:cubicBezTo>
                      <a:pt x="100" y="166"/>
                      <a:pt x="87" y="155"/>
                      <a:pt x="73" y="148"/>
                    </a:cubicBezTo>
                    <a:cubicBezTo>
                      <a:pt x="66" y="145"/>
                      <a:pt x="60" y="143"/>
                      <a:pt x="53" y="141"/>
                    </a:cubicBezTo>
                    <a:cubicBezTo>
                      <a:pt x="47" y="140"/>
                      <a:pt x="41" y="139"/>
                      <a:pt x="35" y="139"/>
                    </a:cubicBezTo>
                    <a:cubicBezTo>
                      <a:pt x="24" y="138"/>
                      <a:pt x="15" y="140"/>
                      <a:pt x="9" y="142"/>
                    </a:cubicBezTo>
                    <a:cubicBezTo>
                      <a:pt x="3" y="144"/>
                      <a:pt x="0" y="146"/>
                      <a:pt x="0" y="146"/>
                    </a:cubicBezTo>
                    <a:cubicBezTo>
                      <a:pt x="0" y="146"/>
                      <a:pt x="1" y="145"/>
                      <a:pt x="2" y="144"/>
                    </a:cubicBezTo>
                    <a:cubicBezTo>
                      <a:pt x="4" y="144"/>
                      <a:pt x="6" y="143"/>
                      <a:pt x="9" y="142"/>
                    </a:cubicBezTo>
                    <a:cubicBezTo>
                      <a:pt x="15" y="139"/>
                      <a:pt x="24" y="137"/>
                      <a:pt x="35" y="137"/>
                    </a:cubicBezTo>
                    <a:cubicBezTo>
                      <a:pt x="41" y="137"/>
                      <a:pt x="47" y="138"/>
                      <a:pt x="54" y="140"/>
                    </a:cubicBezTo>
                    <a:cubicBezTo>
                      <a:pt x="60" y="141"/>
                      <a:pt x="67" y="143"/>
                      <a:pt x="74" y="147"/>
                    </a:cubicBezTo>
                    <a:cubicBezTo>
                      <a:pt x="88" y="153"/>
                      <a:pt x="102" y="164"/>
                      <a:pt x="113" y="179"/>
                    </a:cubicBezTo>
                    <a:cubicBezTo>
                      <a:pt x="111" y="179"/>
                      <a:pt x="111" y="179"/>
                      <a:pt x="111" y="179"/>
                    </a:cubicBezTo>
                    <a:cubicBezTo>
                      <a:pt x="118" y="171"/>
                      <a:pt x="126" y="162"/>
                      <a:pt x="132" y="152"/>
                    </a:cubicBezTo>
                    <a:cubicBezTo>
                      <a:pt x="143" y="134"/>
                      <a:pt x="151" y="114"/>
                      <a:pt x="157" y="96"/>
                    </a:cubicBezTo>
                    <a:cubicBezTo>
                      <a:pt x="162" y="77"/>
                      <a:pt x="166" y="60"/>
                      <a:pt x="168" y="46"/>
                    </a:cubicBezTo>
                    <a:cubicBezTo>
                      <a:pt x="171" y="32"/>
                      <a:pt x="173" y="20"/>
                      <a:pt x="174" y="12"/>
                    </a:cubicBezTo>
                    <a:cubicBezTo>
                      <a:pt x="175" y="8"/>
                      <a:pt x="175" y="5"/>
                      <a:pt x="175" y="3"/>
                    </a:cubicBezTo>
                    <a:cubicBezTo>
                      <a:pt x="176" y="1"/>
                      <a:pt x="176" y="0"/>
                      <a:pt x="176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6" name="Freeform 361">
                <a:extLst>
                  <a:ext uri="{FF2B5EF4-FFF2-40B4-BE49-F238E27FC236}">
                    <a16:creationId xmlns:a16="http://schemas.microsoft.com/office/drawing/2014/main" id="{427E560F-0BA8-4BCD-9AB1-52845004F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3" y="3192"/>
                <a:ext cx="171" cy="59"/>
              </a:xfrm>
              <a:custGeom>
                <a:avLst/>
                <a:gdLst>
                  <a:gd name="T0" fmla="*/ 171 w 171"/>
                  <a:gd name="T1" fmla="*/ 40 h 59"/>
                  <a:gd name="T2" fmla="*/ 141 w 171"/>
                  <a:gd name="T3" fmla="*/ 0 h 59"/>
                  <a:gd name="T4" fmla="*/ 108 w 171"/>
                  <a:gd name="T5" fmla="*/ 2 h 59"/>
                  <a:gd name="T6" fmla="*/ 0 w 171"/>
                  <a:gd name="T7" fmla="*/ 59 h 59"/>
                  <a:gd name="T8" fmla="*/ 171 w 171"/>
                  <a:gd name="T9" fmla="*/ 4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9">
                    <a:moveTo>
                      <a:pt x="171" y="40"/>
                    </a:moveTo>
                    <a:lnTo>
                      <a:pt x="141" y="0"/>
                    </a:lnTo>
                    <a:lnTo>
                      <a:pt x="108" y="2"/>
                    </a:lnTo>
                    <a:lnTo>
                      <a:pt x="0" y="59"/>
                    </a:lnTo>
                    <a:lnTo>
                      <a:pt x="171" y="40"/>
                    </a:ln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7" name="Freeform 362">
                <a:extLst>
                  <a:ext uri="{FF2B5EF4-FFF2-40B4-BE49-F238E27FC236}">
                    <a16:creationId xmlns:a16="http://schemas.microsoft.com/office/drawing/2014/main" id="{ACFF5409-15AA-420D-A35F-7B95FC8C2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3259"/>
                <a:ext cx="75" cy="99"/>
              </a:xfrm>
              <a:custGeom>
                <a:avLst/>
                <a:gdLst>
                  <a:gd name="T0" fmla="*/ 95 w 95"/>
                  <a:gd name="T1" fmla="*/ 110 h 125"/>
                  <a:gd name="T2" fmla="*/ 93 w 95"/>
                  <a:gd name="T3" fmla="*/ 110 h 125"/>
                  <a:gd name="T4" fmla="*/ 87 w 95"/>
                  <a:gd name="T5" fmla="*/ 109 h 125"/>
                  <a:gd name="T6" fmla="*/ 65 w 95"/>
                  <a:gd name="T7" fmla="*/ 99 h 125"/>
                  <a:gd name="T8" fmla="*/ 50 w 95"/>
                  <a:gd name="T9" fmla="*/ 93 h 125"/>
                  <a:gd name="T10" fmla="*/ 32 w 95"/>
                  <a:gd name="T11" fmla="*/ 93 h 125"/>
                  <a:gd name="T12" fmla="*/ 2 w 95"/>
                  <a:gd name="T13" fmla="*/ 120 h 125"/>
                  <a:gd name="T14" fmla="*/ 0 w 95"/>
                  <a:gd name="T15" fmla="*/ 125 h 125"/>
                  <a:gd name="T16" fmla="*/ 0 w 95"/>
                  <a:gd name="T17" fmla="*/ 119 h 125"/>
                  <a:gd name="T18" fmla="*/ 0 w 95"/>
                  <a:gd name="T19" fmla="*/ 114 h 125"/>
                  <a:gd name="T20" fmla="*/ 2 w 95"/>
                  <a:gd name="T21" fmla="*/ 34 h 125"/>
                  <a:gd name="T22" fmla="*/ 4 w 95"/>
                  <a:gd name="T23" fmla="*/ 9 h 125"/>
                  <a:gd name="T24" fmla="*/ 6 w 95"/>
                  <a:gd name="T25" fmla="*/ 3 h 125"/>
                  <a:gd name="T26" fmla="*/ 6 w 95"/>
                  <a:gd name="T27" fmla="*/ 0 h 125"/>
                  <a:gd name="T28" fmla="*/ 5 w 95"/>
                  <a:gd name="T29" fmla="*/ 9 h 125"/>
                  <a:gd name="T30" fmla="*/ 4 w 95"/>
                  <a:gd name="T31" fmla="*/ 34 h 125"/>
                  <a:gd name="T32" fmla="*/ 2 w 95"/>
                  <a:gd name="T33" fmla="*/ 114 h 125"/>
                  <a:gd name="T34" fmla="*/ 2 w 95"/>
                  <a:gd name="T35" fmla="*/ 119 h 125"/>
                  <a:gd name="T36" fmla="*/ 0 w 95"/>
                  <a:gd name="T37" fmla="*/ 119 h 125"/>
                  <a:gd name="T38" fmla="*/ 32 w 95"/>
                  <a:gd name="T39" fmla="*/ 91 h 125"/>
                  <a:gd name="T40" fmla="*/ 66 w 95"/>
                  <a:gd name="T41" fmla="*/ 98 h 125"/>
                  <a:gd name="T42" fmla="*/ 87 w 95"/>
                  <a:gd name="T43" fmla="*/ 108 h 125"/>
                  <a:gd name="T44" fmla="*/ 95 w 95"/>
                  <a:gd name="T45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5" h="125">
                    <a:moveTo>
                      <a:pt x="95" y="110"/>
                    </a:moveTo>
                    <a:cubicBezTo>
                      <a:pt x="95" y="110"/>
                      <a:pt x="94" y="110"/>
                      <a:pt x="93" y="110"/>
                    </a:cubicBezTo>
                    <a:cubicBezTo>
                      <a:pt x="91" y="109"/>
                      <a:pt x="89" y="109"/>
                      <a:pt x="87" y="109"/>
                    </a:cubicBezTo>
                    <a:cubicBezTo>
                      <a:pt x="81" y="107"/>
                      <a:pt x="74" y="104"/>
                      <a:pt x="65" y="99"/>
                    </a:cubicBezTo>
                    <a:cubicBezTo>
                      <a:pt x="61" y="97"/>
                      <a:pt x="56" y="94"/>
                      <a:pt x="50" y="93"/>
                    </a:cubicBezTo>
                    <a:cubicBezTo>
                      <a:pt x="45" y="92"/>
                      <a:pt x="39" y="92"/>
                      <a:pt x="32" y="93"/>
                    </a:cubicBezTo>
                    <a:cubicBezTo>
                      <a:pt x="20" y="96"/>
                      <a:pt x="7" y="106"/>
                      <a:pt x="2" y="120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18"/>
                      <a:pt x="0" y="116"/>
                      <a:pt x="0" y="114"/>
                    </a:cubicBezTo>
                    <a:cubicBezTo>
                      <a:pt x="1" y="83"/>
                      <a:pt x="1" y="54"/>
                      <a:pt x="2" y="34"/>
                    </a:cubicBezTo>
                    <a:cubicBezTo>
                      <a:pt x="3" y="23"/>
                      <a:pt x="4" y="15"/>
                      <a:pt x="4" y="9"/>
                    </a:cubicBezTo>
                    <a:cubicBezTo>
                      <a:pt x="5" y="6"/>
                      <a:pt x="5" y="4"/>
                      <a:pt x="6" y="3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6" y="3"/>
                      <a:pt x="5" y="9"/>
                    </a:cubicBezTo>
                    <a:cubicBezTo>
                      <a:pt x="5" y="15"/>
                      <a:pt x="4" y="23"/>
                      <a:pt x="4" y="34"/>
                    </a:cubicBezTo>
                    <a:cubicBezTo>
                      <a:pt x="3" y="54"/>
                      <a:pt x="3" y="83"/>
                      <a:pt x="2" y="114"/>
                    </a:cubicBezTo>
                    <a:cubicBezTo>
                      <a:pt x="2" y="116"/>
                      <a:pt x="2" y="118"/>
                      <a:pt x="2" y="11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6" y="104"/>
                      <a:pt x="19" y="94"/>
                      <a:pt x="32" y="91"/>
                    </a:cubicBezTo>
                    <a:cubicBezTo>
                      <a:pt x="45" y="89"/>
                      <a:pt x="58" y="93"/>
                      <a:pt x="66" y="98"/>
                    </a:cubicBezTo>
                    <a:cubicBezTo>
                      <a:pt x="74" y="103"/>
                      <a:pt x="81" y="106"/>
                      <a:pt x="87" y="108"/>
                    </a:cubicBezTo>
                    <a:cubicBezTo>
                      <a:pt x="92" y="109"/>
                      <a:pt x="95" y="109"/>
                      <a:pt x="95" y="11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8" name="Freeform 363">
                <a:extLst>
                  <a:ext uri="{FF2B5EF4-FFF2-40B4-BE49-F238E27FC236}">
                    <a16:creationId xmlns:a16="http://schemas.microsoft.com/office/drawing/2014/main" id="{06312958-ACB1-4158-905B-0B0463723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3" y="2868"/>
                <a:ext cx="251" cy="477"/>
              </a:xfrm>
              <a:custGeom>
                <a:avLst/>
                <a:gdLst>
                  <a:gd name="T0" fmla="*/ 318 w 318"/>
                  <a:gd name="T1" fmla="*/ 162 h 602"/>
                  <a:gd name="T2" fmla="*/ 318 w 318"/>
                  <a:gd name="T3" fmla="*/ 469 h 602"/>
                  <a:gd name="T4" fmla="*/ 300 w 318"/>
                  <a:gd name="T5" fmla="*/ 517 h 602"/>
                  <a:gd name="T6" fmla="*/ 239 w 318"/>
                  <a:gd name="T7" fmla="*/ 568 h 602"/>
                  <a:gd name="T8" fmla="*/ 177 w 318"/>
                  <a:gd name="T9" fmla="*/ 602 h 602"/>
                  <a:gd name="T10" fmla="*/ 126 w 318"/>
                  <a:gd name="T11" fmla="*/ 557 h 602"/>
                  <a:gd name="T12" fmla="*/ 101 w 318"/>
                  <a:gd name="T13" fmla="*/ 504 h 602"/>
                  <a:gd name="T14" fmla="*/ 100 w 318"/>
                  <a:gd name="T15" fmla="*/ 459 h 602"/>
                  <a:gd name="T16" fmla="*/ 5 w 318"/>
                  <a:gd name="T17" fmla="*/ 368 h 602"/>
                  <a:gd name="T18" fmla="*/ 0 w 318"/>
                  <a:gd name="T19" fmla="*/ 169 h 602"/>
                  <a:gd name="T20" fmla="*/ 153 w 318"/>
                  <a:gd name="T21" fmla="*/ 3 h 602"/>
                  <a:gd name="T22" fmla="*/ 155 w 318"/>
                  <a:gd name="T23" fmla="*/ 3 h 602"/>
                  <a:gd name="T24" fmla="*/ 318 w 318"/>
                  <a:gd name="T25" fmla="*/ 16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8" h="602">
                    <a:moveTo>
                      <a:pt x="318" y="162"/>
                    </a:moveTo>
                    <a:cubicBezTo>
                      <a:pt x="318" y="469"/>
                      <a:pt x="318" y="469"/>
                      <a:pt x="318" y="469"/>
                    </a:cubicBezTo>
                    <a:cubicBezTo>
                      <a:pt x="318" y="486"/>
                      <a:pt x="312" y="503"/>
                      <a:pt x="300" y="517"/>
                    </a:cubicBezTo>
                    <a:cubicBezTo>
                      <a:pt x="283" y="537"/>
                      <a:pt x="262" y="554"/>
                      <a:pt x="239" y="568"/>
                    </a:cubicBezTo>
                    <a:cubicBezTo>
                      <a:pt x="177" y="602"/>
                      <a:pt x="177" y="602"/>
                      <a:pt x="177" y="602"/>
                    </a:cubicBezTo>
                    <a:cubicBezTo>
                      <a:pt x="126" y="557"/>
                      <a:pt x="126" y="557"/>
                      <a:pt x="126" y="557"/>
                    </a:cubicBezTo>
                    <a:cubicBezTo>
                      <a:pt x="111" y="543"/>
                      <a:pt x="102" y="524"/>
                      <a:pt x="101" y="504"/>
                    </a:cubicBezTo>
                    <a:cubicBezTo>
                      <a:pt x="100" y="482"/>
                      <a:pt x="100" y="459"/>
                      <a:pt x="100" y="459"/>
                    </a:cubicBezTo>
                    <a:cubicBezTo>
                      <a:pt x="100" y="459"/>
                      <a:pt x="14" y="453"/>
                      <a:pt x="5" y="368"/>
                    </a:cubicBezTo>
                    <a:cubicBezTo>
                      <a:pt x="2" y="327"/>
                      <a:pt x="0" y="245"/>
                      <a:pt x="0" y="169"/>
                    </a:cubicBezTo>
                    <a:cubicBezTo>
                      <a:pt x="0" y="82"/>
                      <a:pt x="66" y="10"/>
                      <a:pt x="153" y="3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245" y="0"/>
                      <a:pt x="318" y="72"/>
                      <a:pt x="318" y="162"/>
                    </a:cubicBezTo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9" name="Freeform 364">
                <a:extLst>
                  <a:ext uri="{FF2B5EF4-FFF2-40B4-BE49-F238E27FC236}">
                    <a16:creationId xmlns:a16="http://schemas.microsoft.com/office/drawing/2014/main" id="{F6A125E1-2B19-49F0-9B4F-D4A2D70FE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2" y="3198"/>
                <a:ext cx="86" cy="51"/>
              </a:xfrm>
              <a:custGeom>
                <a:avLst/>
                <a:gdLst>
                  <a:gd name="T0" fmla="*/ 0 w 109"/>
                  <a:gd name="T1" fmla="*/ 41 h 64"/>
                  <a:gd name="T2" fmla="*/ 109 w 109"/>
                  <a:gd name="T3" fmla="*/ 0 h 64"/>
                  <a:gd name="T4" fmla="*/ 2 w 109"/>
                  <a:gd name="T5" fmla="*/ 63 h 64"/>
                  <a:gd name="T6" fmla="*/ 0 w 109"/>
                  <a:gd name="T7" fmla="*/ 4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9" h="64">
                    <a:moveTo>
                      <a:pt x="0" y="41"/>
                    </a:moveTo>
                    <a:cubicBezTo>
                      <a:pt x="0" y="41"/>
                      <a:pt x="54" y="41"/>
                      <a:pt x="109" y="0"/>
                    </a:cubicBezTo>
                    <a:cubicBezTo>
                      <a:pt x="109" y="0"/>
                      <a:pt x="88" y="64"/>
                      <a:pt x="2" y="63"/>
                    </a:cubicBez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0" name="Freeform 365">
                <a:extLst>
                  <a:ext uri="{FF2B5EF4-FFF2-40B4-BE49-F238E27FC236}">
                    <a16:creationId xmlns:a16="http://schemas.microsoft.com/office/drawing/2014/main" id="{5984707C-B9B3-4E0F-89FD-11BBB601F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6" y="3038"/>
                <a:ext cx="19" cy="19"/>
              </a:xfrm>
              <a:custGeom>
                <a:avLst/>
                <a:gdLst>
                  <a:gd name="T0" fmla="*/ 0 w 25"/>
                  <a:gd name="T1" fmla="*/ 12 h 24"/>
                  <a:gd name="T2" fmla="*/ 13 w 25"/>
                  <a:gd name="T3" fmla="*/ 24 h 24"/>
                  <a:gd name="T4" fmla="*/ 24 w 25"/>
                  <a:gd name="T5" fmla="*/ 12 h 24"/>
                  <a:gd name="T6" fmla="*/ 12 w 25"/>
                  <a:gd name="T7" fmla="*/ 0 h 24"/>
                  <a:gd name="T8" fmla="*/ 0 w 25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3" y="24"/>
                    </a:cubicBezTo>
                    <a:cubicBezTo>
                      <a:pt x="19" y="23"/>
                      <a:pt x="25" y="18"/>
                      <a:pt x="24" y="12"/>
                    </a:cubicBezTo>
                    <a:cubicBezTo>
                      <a:pt x="24" y="5"/>
                      <a:pt x="18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1" name="Freeform 366">
                <a:extLst>
                  <a:ext uri="{FF2B5EF4-FFF2-40B4-BE49-F238E27FC236}">
                    <a16:creationId xmlns:a16="http://schemas.microsoft.com/office/drawing/2014/main" id="{8B40EAB5-8365-4B94-A476-76EE5D753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9" y="3017"/>
                <a:ext cx="40" cy="14"/>
              </a:xfrm>
              <a:custGeom>
                <a:avLst/>
                <a:gdLst>
                  <a:gd name="T0" fmla="*/ 1 w 50"/>
                  <a:gd name="T1" fmla="*/ 15 h 17"/>
                  <a:gd name="T2" fmla="*/ 24 w 50"/>
                  <a:gd name="T3" fmla="*/ 8 h 17"/>
                  <a:gd name="T4" fmla="*/ 49 w 50"/>
                  <a:gd name="T5" fmla="*/ 11 h 17"/>
                  <a:gd name="T6" fmla="*/ 43 w 50"/>
                  <a:gd name="T7" fmla="*/ 5 h 17"/>
                  <a:gd name="T8" fmla="*/ 24 w 50"/>
                  <a:gd name="T9" fmla="*/ 1 h 17"/>
                  <a:gd name="T10" fmla="*/ 5 w 50"/>
                  <a:gd name="T11" fmla="*/ 8 h 17"/>
                  <a:gd name="T12" fmla="*/ 1 w 50"/>
                  <a:gd name="T1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7">
                    <a:moveTo>
                      <a:pt x="1" y="15"/>
                    </a:moveTo>
                    <a:cubicBezTo>
                      <a:pt x="3" y="17"/>
                      <a:pt x="11" y="9"/>
                      <a:pt x="24" y="8"/>
                    </a:cubicBezTo>
                    <a:cubicBezTo>
                      <a:pt x="38" y="7"/>
                      <a:pt x="48" y="13"/>
                      <a:pt x="49" y="11"/>
                    </a:cubicBezTo>
                    <a:cubicBezTo>
                      <a:pt x="50" y="10"/>
                      <a:pt x="48" y="8"/>
                      <a:pt x="43" y="5"/>
                    </a:cubicBezTo>
                    <a:cubicBezTo>
                      <a:pt x="39" y="2"/>
                      <a:pt x="32" y="0"/>
                      <a:pt x="24" y="1"/>
                    </a:cubicBezTo>
                    <a:cubicBezTo>
                      <a:pt x="15" y="1"/>
                      <a:pt x="9" y="5"/>
                      <a:pt x="5" y="8"/>
                    </a:cubicBezTo>
                    <a:cubicBezTo>
                      <a:pt x="1" y="12"/>
                      <a:pt x="0" y="15"/>
                      <a:pt x="1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2" name="Freeform 367">
                <a:extLst>
                  <a:ext uri="{FF2B5EF4-FFF2-40B4-BE49-F238E27FC236}">
                    <a16:creationId xmlns:a16="http://schemas.microsoft.com/office/drawing/2014/main" id="{5743D70E-D264-4179-BCD4-FE9082BB6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4" y="3034"/>
                <a:ext cx="20" cy="19"/>
              </a:xfrm>
              <a:custGeom>
                <a:avLst/>
                <a:gdLst>
                  <a:gd name="T0" fmla="*/ 0 w 25"/>
                  <a:gd name="T1" fmla="*/ 12 h 24"/>
                  <a:gd name="T2" fmla="*/ 13 w 25"/>
                  <a:gd name="T3" fmla="*/ 23 h 24"/>
                  <a:gd name="T4" fmla="*/ 25 w 25"/>
                  <a:gd name="T5" fmla="*/ 11 h 24"/>
                  <a:gd name="T6" fmla="*/ 12 w 25"/>
                  <a:gd name="T7" fmla="*/ 0 h 24"/>
                  <a:gd name="T8" fmla="*/ 0 w 25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0" y="12"/>
                    </a:moveTo>
                    <a:cubicBezTo>
                      <a:pt x="0" y="19"/>
                      <a:pt x="6" y="24"/>
                      <a:pt x="13" y="23"/>
                    </a:cubicBezTo>
                    <a:cubicBezTo>
                      <a:pt x="20" y="23"/>
                      <a:pt x="25" y="18"/>
                      <a:pt x="25" y="11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6"/>
                      <a:pt x="0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3" name="Freeform 368">
                <a:extLst>
                  <a:ext uri="{FF2B5EF4-FFF2-40B4-BE49-F238E27FC236}">
                    <a16:creationId xmlns:a16="http://schemas.microsoft.com/office/drawing/2014/main" id="{057BE7D5-5B58-4FAA-94DC-073088398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2" y="3011"/>
                <a:ext cx="39" cy="13"/>
              </a:xfrm>
              <a:custGeom>
                <a:avLst/>
                <a:gdLst>
                  <a:gd name="T0" fmla="*/ 0 w 49"/>
                  <a:gd name="T1" fmla="*/ 15 h 17"/>
                  <a:gd name="T2" fmla="*/ 24 w 49"/>
                  <a:gd name="T3" fmla="*/ 8 h 17"/>
                  <a:gd name="T4" fmla="*/ 49 w 49"/>
                  <a:gd name="T5" fmla="*/ 11 h 17"/>
                  <a:gd name="T6" fmla="*/ 43 w 49"/>
                  <a:gd name="T7" fmla="*/ 5 h 17"/>
                  <a:gd name="T8" fmla="*/ 23 w 49"/>
                  <a:gd name="T9" fmla="*/ 0 h 17"/>
                  <a:gd name="T10" fmla="*/ 5 w 49"/>
                  <a:gd name="T11" fmla="*/ 8 h 17"/>
                  <a:gd name="T12" fmla="*/ 0 w 49"/>
                  <a:gd name="T13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17">
                    <a:moveTo>
                      <a:pt x="0" y="15"/>
                    </a:moveTo>
                    <a:cubicBezTo>
                      <a:pt x="2" y="17"/>
                      <a:pt x="11" y="9"/>
                      <a:pt x="24" y="8"/>
                    </a:cubicBezTo>
                    <a:cubicBezTo>
                      <a:pt x="37" y="7"/>
                      <a:pt x="47" y="13"/>
                      <a:pt x="49" y="11"/>
                    </a:cubicBezTo>
                    <a:cubicBezTo>
                      <a:pt x="49" y="10"/>
                      <a:pt x="47" y="7"/>
                      <a:pt x="43" y="5"/>
                    </a:cubicBezTo>
                    <a:cubicBezTo>
                      <a:pt x="39" y="2"/>
                      <a:pt x="31" y="0"/>
                      <a:pt x="23" y="0"/>
                    </a:cubicBezTo>
                    <a:cubicBezTo>
                      <a:pt x="15" y="1"/>
                      <a:pt x="8" y="5"/>
                      <a:pt x="5" y="8"/>
                    </a:cubicBezTo>
                    <a:cubicBezTo>
                      <a:pt x="1" y="11"/>
                      <a:pt x="0" y="14"/>
                      <a:pt x="0" y="1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4" name="Freeform 369">
                <a:extLst>
                  <a:ext uri="{FF2B5EF4-FFF2-40B4-BE49-F238E27FC236}">
                    <a16:creationId xmlns:a16="http://schemas.microsoft.com/office/drawing/2014/main" id="{45FE1F2F-8A75-46B3-A176-F50B38761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3" y="3016"/>
                <a:ext cx="28" cy="89"/>
              </a:xfrm>
              <a:custGeom>
                <a:avLst/>
                <a:gdLst>
                  <a:gd name="T0" fmla="*/ 36 w 36"/>
                  <a:gd name="T1" fmla="*/ 111 h 113"/>
                  <a:gd name="T2" fmla="*/ 14 w 36"/>
                  <a:gd name="T3" fmla="*/ 109 h 113"/>
                  <a:gd name="T4" fmla="*/ 7 w 36"/>
                  <a:gd name="T5" fmla="*/ 106 h 113"/>
                  <a:gd name="T6" fmla="*/ 8 w 36"/>
                  <a:gd name="T7" fmla="*/ 96 h 113"/>
                  <a:gd name="T8" fmla="*/ 16 w 36"/>
                  <a:gd name="T9" fmla="*/ 69 h 113"/>
                  <a:gd name="T10" fmla="*/ 33 w 36"/>
                  <a:gd name="T11" fmla="*/ 1 h 113"/>
                  <a:gd name="T12" fmla="*/ 10 w 36"/>
                  <a:gd name="T13" fmla="*/ 68 h 113"/>
                  <a:gd name="T14" fmla="*/ 3 w 36"/>
                  <a:gd name="T15" fmla="*/ 94 h 113"/>
                  <a:gd name="T16" fmla="*/ 2 w 36"/>
                  <a:gd name="T17" fmla="*/ 108 h 113"/>
                  <a:gd name="T18" fmla="*/ 8 w 36"/>
                  <a:gd name="T19" fmla="*/ 112 h 113"/>
                  <a:gd name="T20" fmla="*/ 14 w 36"/>
                  <a:gd name="T21" fmla="*/ 112 h 113"/>
                  <a:gd name="T22" fmla="*/ 36 w 36"/>
                  <a:gd name="T2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" h="113">
                    <a:moveTo>
                      <a:pt x="36" y="111"/>
                    </a:moveTo>
                    <a:cubicBezTo>
                      <a:pt x="36" y="110"/>
                      <a:pt x="27" y="109"/>
                      <a:pt x="14" y="109"/>
                    </a:cubicBezTo>
                    <a:cubicBezTo>
                      <a:pt x="11" y="108"/>
                      <a:pt x="7" y="108"/>
                      <a:pt x="7" y="106"/>
                    </a:cubicBezTo>
                    <a:cubicBezTo>
                      <a:pt x="6" y="103"/>
                      <a:pt x="7" y="100"/>
                      <a:pt x="8" y="96"/>
                    </a:cubicBezTo>
                    <a:cubicBezTo>
                      <a:pt x="11" y="87"/>
                      <a:pt x="13" y="78"/>
                      <a:pt x="16" y="69"/>
                    </a:cubicBezTo>
                    <a:cubicBezTo>
                      <a:pt x="27" y="32"/>
                      <a:pt x="34" y="1"/>
                      <a:pt x="33" y="1"/>
                    </a:cubicBezTo>
                    <a:cubicBezTo>
                      <a:pt x="31" y="0"/>
                      <a:pt x="21" y="30"/>
                      <a:pt x="10" y="68"/>
                    </a:cubicBezTo>
                    <a:cubicBezTo>
                      <a:pt x="8" y="77"/>
                      <a:pt x="5" y="86"/>
                      <a:pt x="3" y="94"/>
                    </a:cubicBezTo>
                    <a:cubicBezTo>
                      <a:pt x="2" y="98"/>
                      <a:pt x="0" y="103"/>
                      <a:pt x="2" y="108"/>
                    </a:cubicBezTo>
                    <a:cubicBezTo>
                      <a:pt x="4" y="110"/>
                      <a:pt x="6" y="112"/>
                      <a:pt x="8" y="112"/>
                    </a:cubicBezTo>
                    <a:cubicBezTo>
                      <a:pt x="11" y="113"/>
                      <a:pt x="12" y="112"/>
                      <a:pt x="14" y="112"/>
                    </a:cubicBezTo>
                    <a:cubicBezTo>
                      <a:pt x="28" y="112"/>
                      <a:pt x="36" y="111"/>
                      <a:pt x="36" y="1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5" name="Freeform 370">
                <a:extLst>
                  <a:ext uri="{FF2B5EF4-FFF2-40B4-BE49-F238E27FC236}">
                    <a16:creationId xmlns:a16="http://schemas.microsoft.com/office/drawing/2014/main" id="{41A92D19-9BFC-4459-BB13-5A440A30C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1" y="3107"/>
                <a:ext cx="33" cy="33"/>
              </a:xfrm>
              <a:custGeom>
                <a:avLst/>
                <a:gdLst>
                  <a:gd name="T0" fmla="*/ 39 w 42"/>
                  <a:gd name="T1" fmla="*/ 0 h 41"/>
                  <a:gd name="T2" fmla="*/ 27 w 42"/>
                  <a:gd name="T3" fmla="*/ 26 h 41"/>
                  <a:gd name="T4" fmla="*/ 0 w 42"/>
                  <a:gd name="T5" fmla="*/ 39 h 41"/>
                  <a:gd name="T6" fmla="*/ 10 w 42"/>
                  <a:gd name="T7" fmla="*/ 41 h 41"/>
                  <a:gd name="T8" fmla="*/ 33 w 42"/>
                  <a:gd name="T9" fmla="*/ 31 h 41"/>
                  <a:gd name="T10" fmla="*/ 42 w 42"/>
                  <a:gd name="T11" fmla="*/ 10 h 41"/>
                  <a:gd name="T12" fmla="*/ 39 w 4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1">
                    <a:moveTo>
                      <a:pt x="39" y="0"/>
                    </a:moveTo>
                    <a:cubicBezTo>
                      <a:pt x="37" y="1"/>
                      <a:pt x="38" y="15"/>
                      <a:pt x="27" y="26"/>
                    </a:cubicBezTo>
                    <a:cubicBezTo>
                      <a:pt x="16" y="37"/>
                      <a:pt x="0" y="37"/>
                      <a:pt x="0" y="39"/>
                    </a:cubicBezTo>
                    <a:cubicBezTo>
                      <a:pt x="0" y="40"/>
                      <a:pt x="4" y="41"/>
                      <a:pt x="10" y="41"/>
                    </a:cubicBezTo>
                    <a:cubicBezTo>
                      <a:pt x="17" y="41"/>
                      <a:pt x="26" y="38"/>
                      <a:pt x="33" y="31"/>
                    </a:cubicBezTo>
                    <a:cubicBezTo>
                      <a:pt x="40" y="24"/>
                      <a:pt x="42" y="16"/>
                      <a:pt x="42" y="10"/>
                    </a:cubicBezTo>
                    <a:cubicBezTo>
                      <a:pt x="42" y="4"/>
                      <a:pt x="40" y="0"/>
                      <a:pt x="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6" name="Freeform 371">
                <a:extLst>
                  <a:ext uri="{FF2B5EF4-FFF2-40B4-BE49-F238E27FC236}">
                    <a16:creationId xmlns:a16="http://schemas.microsoft.com/office/drawing/2014/main" id="{22AFA0BC-2D91-4F4C-9D4C-00176F77D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" y="2972"/>
                <a:ext cx="49" cy="14"/>
              </a:xfrm>
              <a:custGeom>
                <a:avLst/>
                <a:gdLst>
                  <a:gd name="T0" fmla="*/ 1 w 62"/>
                  <a:gd name="T1" fmla="*/ 13 h 18"/>
                  <a:gd name="T2" fmla="*/ 31 w 62"/>
                  <a:gd name="T3" fmla="*/ 14 h 18"/>
                  <a:gd name="T4" fmla="*/ 61 w 62"/>
                  <a:gd name="T5" fmla="*/ 15 h 18"/>
                  <a:gd name="T6" fmla="*/ 54 w 62"/>
                  <a:gd name="T7" fmla="*/ 7 h 18"/>
                  <a:gd name="T8" fmla="*/ 31 w 62"/>
                  <a:gd name="T9" fmla="*/ 1 h 18"/>
                  <a:gd name="T10" fmla="*/ 8 w 62"/>
                  <a:gd name="T11" fmla="*/ 5 h 18"/>
                  <a:gd name="T12" fmla="*/ 1 w 62"/>
                  <a:gd name="T13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18">
                    <a:moveTo>
                      <a:pt x="1" y="13"/>
                    </a:moveTo>
                    <a:cubicBezTo>
                      <a:pt x="2" y="16"/>
                      <a:pt x="15" y="14"/>
                      <a:pt x="31" y="14"/>
                    </a:cubicBezTo>
                    <a:cubicBezTo>
                      <a:pt x="47" y="14"/>
                      <a:pt x="59" y="18"/>
                      <a:pt x="61" y="15"/>
                    </a:cubicBezTo>
                    <a:cubicBezTo>
                      <a:pt x="62" y="13"/>
                      <a:pt x="59" y="10"/>
                      <a:pt x="54" y="7"/>
                    </a:cubicBezTo>
                    <a:cubicBezTo>
                      <a:pt x="49" y="4"/>
                      <a:pt x="41" y="1"/>
                      <a:pt x="31" y="1"/>
                    </a:cubicBezTo>
                    <a:cubicBezTo>
                      <a:pt x="22" y="0"/>
                      <a:pt x="14" y="3"/>
                      <a:pt x="8" y="5"/>
                    </a:cubicBezTo>
                    <a:cubicBezTo>
                      <a:pt x="3" y="8"/>
                      <a:pt x="0" y="11"/>
                      <a:pt x="1" y="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7" name="Freeform 372">
                <a:extLst>
                  <a:ext uri="{FF2B5EF4-FFF2-40B4-BE49-F238E27FC236}">
                    <a16:creationId xmlns:a16="http://schemas.microsoft.com/office/drawing/2014/main" id="{57710F53-7488-40F7-B37D-A4BBA39B9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" y="2986"/>
                <a:ext cx="36" cy="15"/>
              </a:xfrm>
              <a:custGeom>
                <a:avLst/>
                <a:gdLst>
                  <a:gd name="T0" fmla="*/ 1 w 46"/>
                  <a:gd name="T1" fmla="*/ 16 h 19"/>
                  <a:gd name="T2" fmla="*/ 23 w 46"/>
                  <a:gd name="T3" fmla="*/ 14 h 19"/>
                  <a:gd name="T4" fmla="*/ 45 w 46"/>
                  <a:gd name="T5" fmla="*/ 11 h 19"/>
                  <a:gd name="T6" fmla="*/ 40 w 46"/>
                  <a:gd name="T7" fmla="*/ 4 h 19"/>
                  <a:gd name="T8" fmla="*/ 21 w 46"/>
                  <a:gd name="T9" fmla="*/ 0 h 19"/>
                  <a:gd name="T10" fmla="*/ 4 w 46"/>
                  <a:gd name="T11" fmla="*/ 8 h 19"/>
                  <a:gd name="T12" fmla="*/ 1 w 46"/>
                  <a:gd name="T13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9">
                    <a:moveTo>
                      <a:pt x="1" y="16"/>
                    </a:moveTo>
                    <a:cubicBezTo>
                      <a:pt x="3" y="19"/>
                      <a:pt x="12" y="15"/>
                      <a:pt x="23" y="14"/>
                    </a:cubicBezTo>
                    <a:cubicBezTo>
                      <a:pt x="34" y="12"/>
                      <a:pt x="43" y="14"/>
                      <a:pt x="45" y="11"/>
                    </a:cubicBezTo>
                    <a:cubicBezTo>
                      <a:pt x="46" y="9"/>
                      <a:pt x="44" y="6"/>
                      <a:pt x="40" y="4"/>
                    </a:cubicBezTo>
                    <a:cubicBezTo>
                      <a:pt x="36" y="1"/>
                      <a:pt x="29" y="0"/>
                      <a:pt x="21" y="0"/>
                    </a:cubicBezTo>
                    <a:cubicBezTo>
                      <a:pt x="14" y="1"/>
                      <a:pt x="8" y="5"/>
                      <a:pt x="4" y="8"/>
                    </a:cubicBezTo>
                    <a:cubicBezTo>
                      <a:pt x="1" y="11"/>
                      <a:pt x="0" y="15"/>
                      <a:pt x="1" y="1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8" name="Freeform 373">
                <a:extLst>
                  <a:ext uri="{FF2B5EF4-FFF2-40B4-BE49-F238E27FC236}">
                    <a16:creationId xmlns:a16="http://schemas.microsoft.com/office/drawing/2014/main" id="{4EF097C0-7936-44AB-B3BB-DB263E4DE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4" y="2879"/>
                <a:ext cx="94" cy="182"/>
              </a:xfrm>
              <a:custGeom>
                <a:avLst/>
                <a:gdLst>
                  <a:gd name="T0" fmla="*/ 0 w 118"/>
                  <a:gd name="T1" fmla="*/ 62 h 230"/>
                  <a:gd name="T2" fmla="*/ 1 w 118"/>
                  <a:gd name="T3" fmla="*/ 62 h 230"/>
                  <a:gd name="T4" fmla="*/ 29 w 118"/>
                  <a:gd name="T5" fmla="*/ 104 h 230"/>
                  <a:gd name="T6" fmla="*/ 30 w 118"/>
                  <a:gd name="T7" fmla="*/ 105 h 230"/>
                  <a:gd name="T8" fmla="*/ 42 w 118"/>
                  <a:gd name="T9" fmla="*/ 178 h 230"/>
                  <a:gd name="T10" fmla="*/ 71 w 118"/>
                  <a:gd name="T11" fmla="*/ 226 h 230"/>
                  <a:gd name="T12" fmla="*/ 104 w 118"/>
                  <a:gd name="T13" fmla="*/ 213 h 230"/>
                  <a:gd name="T14" fmla="*/ 107 w 118"/>
                  <a:gd name="T15" fmla="*/ 201 h 230"/>
                  <a:gd name="T16" fmla="*/ 113 w 118"/>
                  <a:gd name="T17" fmla="*/ 57 h 230"/>
                  <a:gd name="T18" fmla="*/ 88 w 118"/>
                  <a:gd name="T19" fmla="*/ 17 h 230"/>
                  <a:gd name="T20" fmla="*/ 44 w 118"/>
                  <a:gd name="T21" fmla="*/ 8 h 230"/>
                  <a:gd name="T22" fmla="*/ 4 w 118"/>
                  <a:gd name="T23" fmla="*/ 57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" h="230">
                    <a:moveTo>
                      <a:pt x="0" y="62"/>
                    </a:moveTo>
                    <a:cubicBezTo>
                      <a:pt x="1" y="62"/>
                      <a:pt x="1" y="62"/>
                      <a:pt x="1" y="62"/>
                    </a:cubicBezTo>
                    <a:cubicBezTo>
                      <a:pt x="15" y="72"/>
                      <a:pt x="26" y="87"/>
                      <a:pt x="29" y="104"/>
                    </a:cubicBezTo>
                    <a:cubicBezTo>
                      <a:pt x="30" y="104"/>
                      <a:pt x="30" y="105"/>
                      <a:pt x="30" y="105"/>
                    </a:cubicBezTo>
                    <a:cubicBezTo>
                      <a:pt x="35" y="129"/>
                      <a:pt x="37" y="154"/>
                      <a:pt x="42" y="178"/>
                    </a:cubicBezTo>
                    <a:cubicBezTo>
                      <a:pt x="48" y="202"/>
                      <a:pt x="47" y="221"/>
                      <a:pt x="71" y="226"/>
                    </a:cubicBezTo>
                    <a:cubicBezTo>
                      <a:pt x="86" y="230"/>
                      <a:pt x="99" y="221"/>
                      <a:pt x="104" y="213"/>
                    </a:cubicBezTo>
                    <a:cubicBezTo>
                      <a:pt x="107" y="209"/>
                      <a:pt x="107" y="205"/>
                      <a:pt x="107" y="201"/>
                    </a:cubicBezTo>
                    <a:cubicBezTo>
                      <a:pt x="106" y="142"/>
                      <a:pt x="118" y="119"/>
                      <a:pt x="113" y="57"/>
                    </a:cubicBezTo>
                    <a:cubicBezTo>
                      <a:pt x="112" y="40"/>
                      <a:pt x="102" y="25"/>
                      <a:pt x="88" y="17"/>
                    </a:cubicBezTo>
                    <a:cubicBezTo>
                      <a:pt x="74" y="9"/>
                      <a:pt x="58" y="0"/>
                      <a:pt x="44" y="8"/>
                    </a:cubicBezTo>
                    <a:cubicBezTo>
                      <a:pt x="30" y="16"/>
                      <a:pt x="14" y="45"/>
                      <a:pt x="4" y="57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9" name="Freeform 374">
                <a:extLst>
                  <a:ext uri="{FF2B5EF4-FFF2-40B4-BE49-F238E27FC236}">
                    <a16:creationId xmlns:a16="http://schemas.microsoft.com/office/drawing/2014/main" id="{BDE2662C-98E2-4E72-B1BD-2613EC217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" y="3012"/>
                <a:ext cx="50" cy="92"/>
              </a:xfrm>
              <a:custGeom>
                <a:avLst/>
                <a:gdLst>
                  <a:gd name="T0" fmla="*/ 0 w 64"/>
                  <a:gd name="T1" fmla="*/ 22 h 117"/>
                  <a:gd name="T2" fmla="*/ 61 w 64"/>
                  <a:gd name="T3" fmla="*/ 58 h 117"/>
                  <a:gd name="T4" fmla="*/ 4 w 64"/>
                  <a:gd name="T5" fmla="*/ 106 h 117"/>
                  <a:gd name="T6" fmla="*/ 0 w 64"/>
                  <a:gd name="T7" fmla="*/ 22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17">
                    <a:moveTo>
                      <a:pt x="0" y="22"/>
                    </a:moveTo>
                    <a:cubicBezTo>
                      <a:pt x="2" y="21"/>
                      <a:pt x="58" y="0"/>
                      <a:pt x="61" y="58"/>
                    </a:cubicBezTo>
                    <a:cubicBezTo>
                      <a:pt x="64" y="117"/>
                      <a:pt x="4" y="108"/>
                      <a:pt x="4" y="106"/>
                    </a:cubicBezTo>
                    <a:cubicBezTo>
                      <a:pt x="4" y="105"/>
                      <a:pt x="0" y="22"/>
                      <a:pt x="0" y="22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0" name="Freeform 375">
                <a:extLst>
                  <a:ext uri="{FF2B5EF4-FFF2-40B4-BE49-F238E27FC236}">
                    <a16:creationId xmlns:a16="http://schemas.microsoft.com/office/drawing/2014/main" id="{9DAF8855-63A2-4668-AF5D-CBF8C7A641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" y="3040"/>
                <a:ext cx="20" cy="41"/>
              </a:xfrm>
              <a:custGeom>
                <a:avLst/>
                <a:gdLst>
                  <a:gd name="T0" fmla="*/ 0 w 25"/>
                  <a:gd name="T1" fmla="*/ 47 h 52"/>
                  <a:gd name="T2" fmla="*/ 3 w 25"/>
                  <a:gd name="T3" fmla="*/ 49 h 52"/>
                  <a:gd name="T4" fmla="*/ 10 w 25"/>
                  <a:gd name="T5" fmla="*/ 48 h 52"/>
                  <a:gd name="T6" fmla="*/ 21 w 25"/>
                  <a:gd name="T7" fmla="*/ 25 h 52"/>
                  <a:gd name="T8" fmla="*/ 17 w 25"/>
                  <a:gd name="T9" fmla="*/ 11 h 52"/>
                  <a:gd name="T10" fmla="*/ 9 w 25"/>
                  <a:gd name="T11" fmla="*/ 3 h 52"/>
                  <a:gd name="T12" fmla="*/ 3 w 25"/>
                  <a:gd name="T13" fmla="*/ 6 h 52"/>
                  <a:gd name="T14" fmla="*/ 3 w 25"/>
                  <a:gd name="T15" fmla="*/ 9 h 52"/>
                  <a:gd name="T16" fmla="*/ 2 w 25"/>
                  <a:gd name="T17" fmla="*/ 6 h 52"/>
                  <a:gd name="T18" fmla="*/ 4 w 25"/>
                  <a:gd name="T19" fmla="*/ 2 h 52"/>
                  <a:gd name="T20" fmla="*/ 9 w 25"/>
                  <a:gd name="T21" fmla="*/ 0 h 52"/>
                  <a:gd name="T22" fmla="*/ 20 w 25"/>
                  <a:gd name="T23" fmla="*/ 9 h 52"/>
                  <a:gd name="T24" fmla="*/ 25 w 25"/>
                  <a:gd name="T25" fmla="*/ 25 h 52"/>
                  <a:gd name="T26" fmla="*/ 11 w 25"/>
                  <a:gd name="T27" fmla="*/ 51 h 52"/>
                  <a:gd name="T28" fmla="*/ 2 w 25"/>
                  <a:gd name="T29" fmla="*/ 50 h 52"/>
                  <a:gd name="T30" fmla="*/ 0 w 25"/>
                  <a:gd name="T31" fmla="*/ 4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52">
                    <a:moveTo>
                      <a:pt x="0" y="47"/>
                    </a:moveTo>
                    <a:cubicBezTo>
                      <a:pt x="0" y="47"/>
                      <a:pt x="1" y="48"/>
                      <a:pt x="3" y="49"/>
                    </a:cubicBezTo>
                    <a:cubicBezTo>
                      <a:pt x="4" y="49"/>
                      <a:pt x="7" y="50"/>
                      <a:pt x="10" y="48"/>
                    </a:cubicBezTo>
                    <a:cubicBezTo>
                      <a:pt x="16" y="46"/>
                      <a:pt x="21" y="36"/>
                      <a:pt x="21" y="25"/>
                    </a:cubicBezTo>
                    <a:cubicBezTo>
                      <a:pt x="21" y="20"/>
                      <a:pt x="19" y="15"/>
                      <a:pt x="17" y="11"/>
                    </a:cubicBezTo>
                    <a:cubicBezTo>
                      <a:pt x="15" y="6"/>
                      <a:pt x="12" y="4"/>
                      <a:pt x="9" y="3"/>
                    </a:cubicBezTo>
                    <a:cubicBezTo>
                      <a:pt x="6" y="3"/>
                      <a:pt x="4" y="5"/>
                      <a:pt x="3" y="6"/>
                    </a:cubicBezTo>
                    <a:cubicBezTo>
                      <a:pt x="2" y="8"/>
                      <a:pt x="3" y="9"/>
                      <a:pt x="3" y="9"/>
                    </a:cubicBezTo>
                    <a:cubicBezTo>
                      <a:pt x="2" y="9"/>
                      <a:pt x="1" y="8"/>
                      <a:pt x="2" y="6"/>
                    </a:cubicBezTo>
                    <a:cubicBezTo>
                      <a:pt x="2" y="5"/>
                      <a:pt x="2" y="3"/>
                      <a:pt x="4" y="2"/>
                    </a:cubicBezTo>
                    <a:cubicBezTo>
                      <a:pt x="5" y="1"/>
                      <a:pt x="7" y="0"/>
                      <a:pt x="9" y="0"/>
                    </a:cubicBezTo>
                    <a:cubicBezTo>
                      <a:pt x="14" y="0"/>
                      <a:pt x="18" y="4"/>
                      <a:pt x="20" y="9"/>
                    </a:cubicBezTo>
                    <a:cubicBezTo>
                      <a:pt x="23" y="13"/>
                      <a:pt x="25" y="19"/>
                      <a:pt x="25" y="25"/>
                    </a:cubicBezTo>
                    <a:cubicBezTo>
                      <a:pt x="25" y="37"/>
                      <a:pt x="20" y="48"/>
                      <a:pt x="11" y="51"/>
                    </a:cubicBezTo>
                    <a:cubicBezTo>
                      <a:pt x="7" y="52"/>
                      <a:pt x="4" y="51"/>
                      <a:pt x="2" y="50"/>
                    </a:cubicBezTo>
                    <a:cubicBezTo>
                      <a:pt x="0" y="49"/>
                      <a:pt x="0" y="47"/>
                      <a:pt x="0" y="47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1" name="Freeform 376">
                <a:extLst>
                  <a:ext uri="{FF2B5EF4-FFF2-40B4-BE49-F238E27FC236}">
                    <a16:creationId xmlns:a16="http://schemas.microsoft.com/office/drawing/2014/main" id="{365C7ECA-2FD1-4179-8E16-DBD2C384F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4" y="2839"/>
                <a:ext cx="277" cy="147"/>
              </a:xfrm>
              <a:custGeom>
                <a:avLst/>
                <a:gdLst>
                  <a:gd name="T0" fmla="*/ 338 w 350"/>
                  <a:gd name="T1" fmla="*/ 68 h 186"/>
                  <a:gd name="T2" fmla="*/ 278 w 350"/>
                  <a:gd name="T3" fmla="*/ 7 h 186"/>
                  <a:gd name="T4" fmla="*/ 184 w 350"/>
                  <a:gd name="T5" fmla="*/ 29 h 186"/>
                  <a:gd name="T6" fmla="*/ 130 w 350"/>
                  <a:gd name="T7" fmla="*/ 47 h 186"/>
                  <a:gd name="T8" fmla="*/ 92 w 350"/>
                  <a:gd name="T9" fmla="*/ 41 h 186"/>
                  <a:gd name="T10" fmla="*/ 54 w 350"/>
                  <a:gd name="T11" fmla="*/ 36 h 186"/>
                  <a:gd name="T12" fmla="*/ 25 w 350"/>
                  <a:gd name="T13" fmla="*/ 59 h 186"/>
                  <a:gd name="T14" fmla="*/ 42 w 350"/>
                  <a:gd name="T15" fmla="*/ 87 h 186"/>
                  <a:gd name="T16" fmla="*/ 1 w 350"/>
                  <a:gd name="T17" fmla="*/ 112 h 186"/>
                  <a:gd name="T18" fmla="*/ 39 w 350"/>
                  <a:gd name="T19" fmla="*/ 141 h 186"/>
                  <a:gd name="T20" fmla="*/ 20 w 350"/>
                  <a:gd name="T21" fmla="*/ 157 h 186"/>
                  <a:gd name="T22" fmla="*/ 42 w 350"/>
                  <a:gd name="T23" fmla="*/ 178 h 186"/>
                  <a:gd name="T24" fmla="*/ 120 w 350"/>
                  <a:gd name="T25" fmla="*/ 170 h 186"/>
                  <a:gd name="T26" fmla="*/ 191 w 350"/>
                  <a:gd name="T27" fmla="*/ 133 h 186"/>
                  <a:gd name="T28" fmla="*/ 281 w 350"/>
                  <a:gd name="T29" fmla="*/ 109 h 186"/>
                  <a:gd name="T30" fmla="*/ 325 w 350"/>
                  <a:gd name="T31" fmla="*/ 129 h 186"/>
                  <a:gd name="T32" fmla="*/ 342 w 350"/>
                  <a:gd name="T33" fmla="*/ 101 h 186"/>
                  <a:gd name="T34" fmla="*/ 338 w 350"/>
                  <a:gd name="T35" fmla="*/ 6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0" h="186">
                    <a:moveTo>
                      <a:pt x="338" y="68"/>
                    </a:moveTo>
                    <a:cubicBezTo>
                      <a:pt x="350" y="44"/>
                      <a:pt x="308" y="13"/>
                      <a:pt x="278" y="7"/>
                    </a:cubicBezTo>
                    <a:cubicBezTo>
                      <a:pt x="249" y="0"/>
                      <a:pt x="212" y="17"/>
                      <a:pt x="184" y="29"/>
                    </a:cubicBezTo>
                    <a:cubicBezTo>
                      <a:pt x="166" y="36"/>
                      <a:pt x="149" y="46"/>
                      <a:pt x="130" y="47"/>
                    </a:cubicBezTo>
                    <a:cubicBezTo>
                      <a:pt x="117" y="48"/>
                      <a:pt x="104" y="44"/>
                      <a:pt x="92" y="41"/>
                    </a:cubicBezTo>
                    <a:cubicBezTo>
                      <a:pt x="79" y="37"/>
                      <a:pt x="66" y="35"/>
                      <a:pt x="54" y="36"/>
                    </a:cubicBezTo>
                    <a:cubicBezTo>
                      <a:pt x="41" y="38"/>
                      <a:pt x="28" y="46"/>
                      <a:pt x="25" y="59"/>
                    </a:cubicBezTo>
                    <a:cubicBezTo>
                      <a:pt x="21" y="71"/>
                      <a:pt x="29" y="86"/>
                      <a:pt x="42" y="87"/>
                    </a:cubicBezTo>
                    <a:cubicBezTo>
                      <a:pt x="25" y="80"/>
                      <a:pt x="2" y="93"/>
                      <a:pt x="1" y="112"/>
                    </a:cubicBezTo>
                    <a:cubicBezTo>
                      <a:pt x="0" y="130"/>
                      <a:pt x="21" y="146"/>
                      <a:pt x="39" y="141"/>
                    </a:cubicBezTo>
                    <a:cubicBezTo>
                      <a:pt x="30" y="135"/>
                      <a:pt x="18" y="147"/>
                      <a:pt x="20" y="157"/>
                    </a:cubicBezTo>
                    <a:cubicBezTo>
                      <a:pt x="22" y="168"/>
                      <a:pt x="32" y="174"/>
                      <a:pt x="42" y="178"/>
                    </a:cubicBezTo>
                    <a:cubicBezTo>
                      <a:pt x="67" y="186"/>
                      <a:pt x="95" y="181"/>
                      <a:pt x="120" y="170"/>
                    </a:cubicBezTo>
                    <a:cubicBezTo>
                      <a:pt x="144" y="159"/>
                      <a:pt x="166" y="144"/>
                      <a:pt x="191" y="133"/>
                    </a:cubicBezTo>
                    <a:cubicBezTo>
                      <a:pt x="215" y="122"/>
                      <a:pt x="256" y="102"/>
                      <a:pt x="281" y="109"/>
                    </a:cubicBezTo>
                    <a:cubicBezTo>
                      <a:pt x="300" y="114"/>
                      <a:pt x="315" y="135"/>
                      <a:pt x="325" y="129"/>
                    </a:cubicBezTo>
                    <a:cubicBezTo>
                      <a:pt x="335" y="124"/>
                      <a:pt x="340" y="113"/>
                      <a:pt x="342" y="101"/>
                    </a:cubicBezTo>
                    <a:cubicBezTo>
                      <a:pt x="343" y="90"/>
                      <a:pt x="340" y="79"/>
                      <a:pt x="338" y="68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2" name="Freeform 377">
                <a:extLst>
                  <a:ext uri="{FF2B5EF4-FFF2-40B4-BE49-F238E27FC236}">
                    <a16:creationId xmlns:a16="http://schemas.microsoft.com/office/drawing/2014/main" id="{2286848C-EFE7-4552-B112-FF2B4EADF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1" y="2854"/>
                <a:ext cx="230" cy="83"/>
              </a:xfrm>
              <a:custGeom>
                <a:avLst/>
                <a:gdLst>
                  <a:gd name="T0" fmla="*/ 1 w 291"/>
                  <a:gd name="T1" fmla="*/ 67 h 105"/>
                  <a:gd name="T2" fmla="*/ 11 w 291"/>
                  <a:gd name="T3" fmla="*/ 78 h 105"/>
                  <a:gd name="T4" fmla="*/ 45 w 291"/>
                  <a:gd name="T5" fmla="*/ 96 h 105"/>
                  <a:gd name="T6" fmla="*/ 101 w 291"/>
                  <a:gd name="T7" fmla="*/ 89 h 105"/>
                  <a:gd name="T8" fmla="*/ 154 w 291"/>
                  <a:gd name="T9" fmla="*/ 41 h 105"/>
                  <a:gd name="T10" fmla="*/ 217 w 291"/>
                  <a:gd name="T11" fmla="*/ 4 h 105"/>
                  <a:gd name="T12" fmla="*/ 274 w 291"/>
                  <a:gd name="T13" fmla="*/ 18 h 105"/>
                  <a:gd name="T14" fmla="*/ 291 w 291"/>
                  <a:gd name="T15" fmla="*/ 55 h 105"/>
                  <a:gd name="T16" fmla="*/ 289 w 291"/>
                  <a:gd name="T17" fmla="*/ 66 h 105"/>
                  <a:gd name="T18" fmla="*/ 287 w 291"/>
                  <a:gd name="T19" fmla="*/ 70 h 105"/>
                  <a:gd name="T20" fmla="*/ 288 w 291"/>
                  <a:gd name="T21" fmla="*/ 55 h 105"/>
                  <a:gd name="T22" fmla="*/ 272 w 291"/>
                  <a:gd name="T23" fmla="*/ 21 h 105"/>
                  <a:gd name="T24" fmla="*/ 218 w 291"/>
                  <a:gd name="T25" fmla="*/ 9 h 105"/>
                  <a:gd name="T26" fmla="*/ 158 w 291"/>
                  <a:gd name="T27" fmla="*/ 45 h 105"/>
                  <a:gd name="T28" fmla="*/ 103 w 291"/>
                  <a:gd name="T29" fmla="*/ 94 h 105"/>
                  <a:gd name="T30" fmla="*/ 44 w 291"/>
                  <a:gd name="T31" fmla="*/ 100 h 105"/>
                  <a:gd name="T32" fmla="*/ 9 w 291"/>
                  <a:gd name="T33" fmla="*/ 79 h 105"/>
                  <a:gd name="T34" fmla="*/ 2 w 291"/>
                  <a:gd name="T35" fmla="*/ 71 h 105"/>
                  <a:gd name="T36" fmla="*/ 1 w 291"/>
                  <a:gd name="T37" fmla="*/ 6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1" h="105">
                    <a:moveTo>
                      <a:pt x="1" y="67"/>
                    </a:moveTo>
                    <a:cubicBezTo>
                      <a:pt x="1" y="67"/>
                      <a:pt x="4" y="71"/>
                      <a:pt x="11" y="78"/>
                    </a:cubicBezTo>
                    <a:cubicBezTo>
                      <a:pt x="18" y="84"/>
                      <a:pt x="29" y="92"/>
                      <a:pt x="45" y="96"/>
                    </a:cubicBezTo>
                    <a:cubicBezTo>
                      <a:pt x="61" y="100"/>
                      <a:pt x="82" y="100"/>
                      <a:pt x="101" y="89"/>
                    </a:cubicBezTo>
                    <a:cubicBezTo>
                      <a:pt x="120" y="78"/>
                      <a:pt x="135" y="59"/>
                      <a:pt x="154" y="41"/>
                    </a:cubicBezTo>
                    <a:cubicBezTo>
                      <a:pt x="172" y="22"/>
                      <a:pt x="194" y="8"/>
                      <a:pt x="217" y="4"/>
                    </a:cubicBezTo>
                    <a:cubicBezTo>
                      <a:pt x="240" y="0"/>
                      <a:pt x="261" y="6"/>
                      <a:pt x="274" y="18"/>
                    </a:cubicBezTo>
                    <a:cubicBezTo>
                      <a:pt x="287" y="31"/>
                      <a:pt x="291" y="46"/>
                      <a:pt x="291" y="55"/>
                    </a:cubicBezTo>
                    <a:cubicBezTo>
                      <a:pt x="291" y="60"/>
                      <a:pt x="290" y="64"/>
                      <a:pt x="289" y="66"/>
                    </a:cubicBezTo>
                    <a:cubicBezTo>
                      <a:pt x="288" y="68"/>
                      <a:pt x="288" y="70"/>
                      <a:pt x="287" y="70"/>
                    </a:cubicBezTo>
                    <a:cubicBezTo>
                      <a:pt x="287" y="69"/>
                      <a:pt x="289" y="64"/>
                      <a:pt x="288" y="55"/>
                    </a:cubicBezTo>
                    <a:cubicBezTo>
                      <a:pt x="288" y="46"/>
                      <a:pt x="284" y="32"/>
                      <a:pt x="272" y="21"/>
                    </a:cubicBezTo>
                    <a:cubicBezTo>
                      <a:pt x="259" y="11"/>
                      <a:pt x="239" y="5"/>
                      <a:pt x="218" y="9"/>
                    </a:cubicBezTo>
                    <a:cubicBezTo>
                      <a:pt x="196" y="13"/>
                      <a:pt x="175" y="27"/>
                      <a:pt x="158" y="45"/>
                    </a:cubicBezTo>
                    <a:cubicBezTo>
                      <a:pt x="140" y="63"/>
                      <a:pt x="124" y="83"/>
                      <a:pt x="103" y="94"/>
                    </a:cubicBezTo>
                    <a:cubicBezTo>
                      <a:pt x="83" y="105"/>
                      <a:pt x="60" y="105"/>
                      <a:pt x="44" y="100"/>
                    </a:cubicBezTo>
                    <a:cubicBezTo>
                      <a:pt x="27" y="95"/>
                      <a:pt x="16" y="86"/>
                      <a:pt x="9" y="79"/>
                    </a:cubicBezTo>
                    <a:cubicBezTo>
                      <a:pt x="6" y="76"/>
                      <a:pt x="4" y="73"/>
                      <a:pt x="2" y="71"/>
                    </a:cubicBezTo>
                    <a:cubicBezTo>
                      <a:pt x="1" y="68"/>
                      <a:pt x="0" y="67"/>
                      <a:pt x="1" y="6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3" name="Freeform 378">
                <a:extLst>
                  <a:ext uri="{FF2B5EF4-FFF2-40B4-BE49-F238E27FC236}">
                    <a16:creationId xmlns:a16="http://schemas.microsoft.com/office/drawing/2014/main" id="{68C68555-6B2A-4F76-855F-A75F10395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" y="2906"/>
                <a:ext cx="52" cy="121"/>
              </a:xfrm>
              <a:custGeom>
                <a:avLst/>
                <a:gdLst>
                  <a:gd name="T0" fmla="*/ 55 w 66"/>
                  <a:gd name="T1" fmla="*/ 151 h 152"/>
                  <a:gd name="T2" fmla="*/ 50 w 66"/>
                  <a:gd name="T3" fmla="*/ 145 h 152"/>
                  <a:gd name="T4" fmla="*/ 45 w 66"/>
                  <a:gd name="T5" fmla="*/ 124 h 152"/>
                  <a:gd name="T6" fmla="*/ 60 w 66"/>
                  <a:gd name="T7" fmla="*/ 58 h 152"/>
                  <a:gd name="T8" fmla="*/ 50 w 66"/>
                  <a:gd name="T9" fmla="*/ 23 h 152"/>
                  <a:gd name="T10" fmla="*/ 27 w 66"/>
                  <a:gd name="T11" fmla="*/ 6 h 152"/>
                  <a:gd name="T12" fmla="*/ 7 w 66"/>
                  <a:gd name="T13" fmla="*/ 5 h 152"/>
                  <a:gd name="T14" fmla="*/ 0 w 66"/>
                  <a:gd name="T15" fmla="*/ 7 h 152"/>
                  <a:gd name="T16" fmla="*/ 7 w 66"/>
                  <a:gd name="T17" fmla="*/ 3 h 152"/>
                  <a:gd name="T18" fmla="*/ 28 w 66"/>
                  <a:gd name="T19" fmla="*/ 2 h 152"/>
                  <a:gd name="T20" fmla="*/ 55 w 66"/>
                  <a:gd name="T21" fmla="*/ 20 h 152"/>
                  <a:gd name="T22" fmla="*/ 66 w 66"/>
                  <a:gd name="T23" fmla="*/ 58 h 152"/>
                  <a:gd name="T24" fmla="*/ 57 w 66"/>
                  <a:gd name="T25" fmla="*/ 96 h 152"/>
                  <a:gd name="T26" fmla="*/ 49 w 66"/>
                  <a:gd name="T27" fmla="*/ 125 h 152"/>
                  <a:gd name="T28" fmla="*/ 55 w 66"/>
                  <a:gd name="T29" fmla="*/ 151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6" h="152">
                    <a:moveTo>
                      <a:pt x="55" y="151"/>
                    </a:moveTo>
                    <a:cubicBezTo>
                      <a:pt x="55" y="152"/>
                      <a:pt x="52" y="150"/>
                      <a:pt x="50" y="145"/>
                    </a:cubicBezTo>
                    <a:cubicBezTo>
                      <a:pt x="47" y="141"/>
                      <a:pt x="45" y="134"/>
                      <a:pt x="45" y="124"/>
                    </a:cubicBezTo>
                    <a:cubicBezTo>
                      <a:pt x="45" y="106"/>
                      <a:pt x="60" y="84"/>
                      <a:pt x="60" y="58"/>
                    </a:cubicBezTo>
                    <a:cubicBezTo>
                      <a:pt x="60" y="45"/>
                      <a:pt x="57" y="32"/>
                      <a:pt x="50" y="23"/>
                    </a:cubicBezTo>
                    <a:cubicBezTo>
                      <a:pt x="44" y="14"/>
                      <a:pt x="35" y="9"/>
                      <a:pt x="27" y="6"/>
                    </a:cubicBezTo>
                    <a:cubicBezTo>
                      <a:pt x="19" y="4"/>
                      <a:pt x="12" y="4"/>
                      <a:pt x="7" y="5"/>
                    </a:cubicBezTo>
                    <a:cubicBezTo>
                      <a:pt x="3" y="6"/>
                      <a:pt x="0" y="8"/>
                      <a:pt x="0" y="7"/>
                    </a:cubicBezTo>
                    <a:cubicBezTo>
                      <a:pt x="0" y="7"/>
                      <a:pt x="2" y="5"/>
                      <a:pt x="7" y="3"/>
                    </a:cubicBezTo>
                    <a:cubicBezTo>
                      <a:pt x="11" y="1"/>
                      <a:pt x="19" y="0"/>
                      <a:pt x="28" y="2"/>
                    </a:cubicBezTo>
                    <a:cubicBezTo>
                      <a:pt x="37" y="5"/>
                      <a:pt x="47" y="10"/>
                      <a:pt x="55" y="20"/>
                    </a:cubicBezTo>
                    <a:cubicBezTo>
                      <a:pt x="62" y="30"/>
                      <a:pt x="66" y="44"/>
                      <a:pt x="66" y="58"/>
                    </a:cubicBezTo>
                    <a:cubicBezTo>
                      <a:pt x="66" y="72"/>
                      <a:pt x="61" y="85"/>
                      <a:pt x="57" y="96"/>
                    </a:cubicBezTo>
                    <a:cubicBezTo>
                      <a:pt x="53" y="106"/>
                      <a:pt x="50" y="116"/>
                      <a:pt x="49" y="125"/>
                    </a:cubicBezTo>
                    <a:cubicBezTo>
                      <a:pt x="47" y="142"/>
                      <a:pt x="56" y="151"/>
                      <a:pt x="55" y="15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4" name="Freeform 379">
                <a:extLst>
                  <a:ext uri="{FF2B5EF4-FFF2-40B4-BE49-F238E27FC236}">
                    <a16:creationId xmlns:a16="http://schemas.microsoft.com/office/drawing/2014/main" id="{9CDD2809-D370-4F47-B726-5B3884757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5" y="3044"/>
                <a:ext cx="50" cy="53"/>
              </a:xfrm>
              <a:custGeom>
                <a:avLst/>
                <a:gdLst>
                  <a:gd name="T0" fmla="*/ 13 w 64"/>
                  <a:gd name="T1" fmla="*/ 64 h 67"/>
                  <a:gd name="T2" fmla="*/ 3 w 64"/>
                  <a:gd name="T3" fmla="*/ 55 h 67"/>
                  <a:gd name="T4" fmla="*/ 3 w 64"/>
                  <a:gd name="T5" fmla="*/ 43 h 67"/>
                  <a:gd name="T6" fmla="*/ 38 w 64"/>
                  <a:gd name="T7" fmla="*/ 4 h 67"/>
                  <a:gd name="T8" fmla="*/ 51 w 64"/>
                  <a:gd name="T9" fmla="*/ 4 h 67"/>
                  <a:gd name="T10" fmla="*/ 60 w 64"/>
                  <a:gd name="T11" fmla="*/ 12 h 67"/>
                  <a:gd name="T12" fmla="*/ 61 w 64"/>
                  <a:gd name="T13" fmla="*/ 24 h 67"/>
                  <a:gd name="T14" fmla="*/ 25 w 64"/>
                  <a:gd name="T15" fmla="*/ 63 h 67"/>
                  <a:gd name="T16" fmla="*/ 13 w 64"/>
                  <a:gd name="T17" fmla="*/ 6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67">
                    <a:moveTo>
                      <a:pt x="13" y="64"/>
                    </a:moveTo>
                    <a:cubicBezTo>
                      <a:pt x="3" y="55"/>
                      <a:pt x="3" y="55"/>
                      <a:pt x="3" y="55"/>
                    </a:cubicBezTo>
                    <a:cubicBezTo>
                      <a:pt x="0" y="51"/>
                      <a:pt x="0" y="46"/>
                      <a:pt x="3" y="43"/>
                    </a:cubicBezTo>
                    <a:cubicBezTo>
                      <a:pt x="38" y="4"/>
                      <a:pt x="38" y="4"/>
                      <a:pt x="38" y="4"/>
                    </a:cubicBezTo>
                    <a:cubicBezTo>
                      <a:pt x="42" y="1"/>
                      <a:pt x="47" y="0"/>
                      <a:pt x="51" y="4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64" y="16"/>
                      <a:pt x="64" y="21"/>
                      <a:pt x="61" y="24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22" y="67"/>
                      <a:pt x="16" y="67"/>
                      <a:pt x="13" y="6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5" name="Freeform 380">
                <a:extLst>
                  <a:ext uri="{FF2B5EF4-FFF2-40B4-BE49-F238E27FC236}">
                    <a16:creationId xmlns:a16="http://schemas.microsoft.com/office/drawing/2014/main" id="{4BDC8E5B-D9DD-48AE-BCE1-9783AD16A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" y="3455"/>
                <a:ext cx="463" cy="377"/>
              </a:xfrm>
              <a:custGeom>
                <a:avLst/>
                <a:gdLst>
                  <a:gd name="T0" fmla="*/ 562 w 586"/>
                  <a:gd name="T1" fmla="*/ 3 h 477"/>
                  <a:gd name="T2" fmla="*/ 564 w 586"/>
                  <a:gd name="T3" fmla="*/ 37 h 477"/>
                  <a:gd name="T4" fmla="*/ 582 w 586"/>
                  <a:gd name="T5" fmla="*/ 295 h 477"/>
                  <a:gd name="T6" fmla="*/ 586 w 586"/>
                  <a:gd name="T7" fmla="*/ 366 h 477"/>
                  <a:gd name="T8" fmla="*/ 585 w 586"/>
                  <a:gd name="T9" fmla="*/ 391 h 477"/>
                  <a:gd name="T10" fmla="*/ 581 w 586"/>
                  <a:gd name="T11" fmla="*/ 416 h 477"/>
                  <a:gd name="T12" fmla="*/ 571 w 586"/>
                  <a:gd name="T13" fmla="*/ 441 h 477"/>
                  <a:gd name="T14" fmla="*/ 532 w 586"/>
                  <a:gd name="T15" fmla="*/ 477 h 477"/>
                  <a:gd name="T16" fmla="*/ 140 w 586"/>
                  <a:gd name="T17" fmla="*/ 477 h 477"/>
                  <a:gd name="T18" fmla="*/ 15 w 586"/>
                  <a:gd name="T19" fmla="*/ 477 h 477"/>
                  <a:gd name="T20" fmla="*/ 26 w 586"/>
                  <a:gd name="T21" fmla="*/ 435 h 477"/>
                  <a:gd name="T22" fmla="*/ 37 w 586"/>
                  <a:gd name="T23" fmla="*/ 396 h 477"/>
                  <a:gd name="T24" fmla="*/ 24 w 586"/>
                  <a:gd name="T25" fmla="*/ 339 h 477"/>
                  <a:gd name="T26" fmla="*/ 0 w 586"/>
                  <a:gd name="T27" fmla="*/ 329 h 477"/>
                  <a:gd name="T28" fmla="*/ 156 w 586"/>
                  <a:gd name="T29" fmla="*/ 316 h 477"/>
                  <a:gd name="T30" fmla="*/ 187 w 586"/>
                  <a:gd name="T31" fmla="*/ 306 h 477"/>
                  <a:gd name="T32" fmla="*/ 217 w 586"/>
                  <a:gd name="T33" fmla="*/ 316 h 477"/>
                  <a:gd name="T34" fmla="*/ 342 w 586"/>
                  <a:gd name="T35" fmla="*/ 293 h 477"/>
                  <a:gd name="T36" fmla="*/ 340 w 586"/>
                  <a:gd name="T37" fmla="*/ 264 h 477"/>
                  <a:gd name="T38" fmla="*/ 344 w 586"/>
                  <a:gd name="T39" fmla="*/ 237 h 477"/>
                  <a:gd name="T40" fmla="*/ 316 w 586"/>
                  <a:gd name="T41" fmla="*/ 185 h 477"/>
                  <a:gd name="T42" fmla="*/ 314 w 586"/>
                  <a:gd name="T43" fmla="*/ 78 h 477"/>
                  <a:gd name="T44" fmla="*/ 316 w 586"/>
                  <a:gd name="T45" fmla="*/ 43 h 477"/>
                  <a:gd name="T46" fmla="*/ 316 w 586"/>
                  <a:gd name="T47" fmla="*/ 43 h 477"/>
                  <a:gd name="T48" fmla="*/ 315 w 586"/>
                  <a:gd name="T49" fmla="*/ 78 h 477"/>
                  <a:gd name="T50" fmla="*/ 317 w 586"/>
                  <a:gd name="T51" fmla="*/ 185 h 477"/>
                  <a:gd name="T52" fmla="*/ 345 w 586"/>
                  <a:gd name="T53" fmla="*/ 237 h 477"/>
                  <a:gd name="T54" fmla="*/ 342 w 586"/>
                  <a:gd name="T55" fmla="*/ 264 h 477"/>
                  <a:gd name="T56" fmla="*/ 343 w 586"/>
                  <a:gd name="T57" fmla="*/ 292 h 477"/>
                  <a:gd name="T58" fmla="*/ 343 w 586"/>
                  <a:gd name="T59" fmla="*/ 293 h 477"/>
                  <a:gd name="T60" fmla="*/ 217 w 586"/>
                  <a:gd name="T61" fmla="*/ 317 h 477"/>
                  <a:gd name="T62" fmla="*/ 187 w 586"/>
                  <a:gd name="T63" fmla="*/ 308 h 477"/>
                  <a:gd name="T64" fmla="*/ 156 w 586"/>
                  <a:gd name="T65" fmla="*/ 317 h 477"/>
                  <a:gd name="T66" fmla="*/ 8 w 586"/>
                  <a:gd name="T67" fmla="*/ 330 h 477"/>
                  <a:gd name="T68" fmla="*/ 25 w 586"/>
                  <a:gd name="T69" fmla="*/ 338 h 477"/>
                  <a:gd name="T70" fmla="*/ 39 w 586"/>
                  <a:gd name="T71" fmla="*/ 396 h 477"/>
                  <a:gd name="T72" fmla="*/ 28 w 586"/>
                  <a:gd name="T73" fmla="*/ 436 h 477"/>
                  <a:gd name="T74" fmla="*/ 16 w 586"/>
                  <a:gd name="T75" fmla="*/ 475 h 477"/>
                  <a:gd name="T76" fmla="*/ 532 w 586"/>
                  <a:gd name="T77" fmla="*/ 475 h 477"/>
                  <a:gd name="T78" fmla="*/ 554 w 586"/>
                  <a:gd name="T79" fmla="*/ 461 h 477"/>
                  <a:gd name="T80" fmla="*/ 575 w 586"/>
                  <a:gd name="T81" fmla="*/ 428 h 477"/>
                  <a:gd name="T82" fmla="*/ 582 w 586"/>
                  <a:gd name="T83" fmla="*/ 403 h 477"/>
                  <a:gd name="T84" fmla="*/ 584 w 586"/>
                  <a:gd name="T85" fmla="*/ 378 h 477"/>
                  <a:gd name="T86" fmla="*/ 583 w 586"/>
                  <a:gd name="T87" fmla="*/ 341 h 477"/>
                  <a:gd name="T88" fmla="*/ 570 w 586"/>
                  <a:gd name="T89" fmla="*/ 138 h 477"/>
                  <a:gd name="T90" fmla="*/ 562 w 586"/>
                  <a:gd name="T91" fmla="*/ 10 h 477"/>
                  <a:gd name="T92" fmla="*/ 562 w 586"/>
                  <a:gd name="T93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86" h="477">
                    <a:moveTo>
                      <a:pt x="562" y="0"/>
                    </a:moveTo>
                    <a:cubicBezTo>
                      <a:pt x="562" y="0"/>
                      <a:pt x="562" y="1"/>
                      <a:pt x="562" y="3"/>
                    </a:cubicBezTo>
                    <a:cubicBezTo>
                      <a:pt x="562" y="4"/>
                      <a:pt x="562" y="7"/>
                      <a:pt x="563" y="10"/>
                    </a:cubicBezTo>
                    <a:cubicBezTo>
                      <a:pt x="563" y="16"/>
                      <a:pt x="564" y="25"/>
                      <a:pt x="564" y="37"/>
                    </a:cubicBezTo>
                    <a:cubicBezTo>
                      <a:pt x="566" y="60"/>
                      <a:pt x="568" y="94"/>
                      <a:pt x="571" y="138"/>
                    </a:cubicBezTo>
                    <a:cubicBezTo>
                      <a:pt x="574" y="182"/>
                      <a:pt x="578" y="234"/>
                      <a:pt x="582" y="295"/>
                    </a:cubicBezTo>
                    <a:cubicBezTo>
                      <a:pt x="583" y="310"/>
                      <a:pt x="584" y="325"/>
                      <a:pt x="585" y="341"/>
                    </a:cubicBezTo>
                    <a:cubicBezTo>
                      <a:pt x="585" y="349"/>
                      <a:pt x="586" y="357"/>
                      <a:pt x="586" y="366"/>
                    </a:cubicBezTo>
                    <a:cubicBezTo>
                      <a:pt x="586" y="370"/>
                      <a:pt x="586" y="374"/>
                      <a:pt x="586" y="378"/>
                    </a:cubicBezTo>
                    <a:cubicBezTo>
                      <a:pt x="586" y="382"/>
                      <a:pt x="586" y="386"/>
                      <a:pt x="585" y="391"/>
                    </a:cubicBezTo>
                    <a:cubicBezTo>
                      <a:pt x="585" y="395"/>
                      <a:pt x="584" y="399"/>
                      <a:pt x="584" y="403"/>
                    </a:cubicBezTo>
                    <a:cubicBezTo>
                      <a:pt x="583" y="408"/>
                      <a:pt x="582" y="412"/>
                      <a:pt x="581" y="416"/>
                    </a:cubicBezTo>
                    <a:cubicBezTo>
                      <a:pt x="580" y="420"/>
                      <a:pt x="578" y="424"/>
                      <a:pt x="577" y="429"/>
                    </a:cubicBezTo>
                    <a:cubicBezTo>
                      <a:pt x="575" y="433"/>
                      <a:pt x="574" y="437"/>
                      <a:pt x="571" y="441"/>
                    </a:cubicBezTo>
                    <a:cubicBezTo>
                      <a:pt x="563" y="456"/>
                      <a:pt x="550" y="471"/>
                      <a:pt x="532" y="477"/>
                    </a:cubicBezTo>
                    <a:cubicBezTo>
                      <a:pt x="532" y="477"/>
                      <a:pt x="532" y="477"/>
                      <a:pt x="532" y="477"/>
                    </a:cubicBezTo>
                    <a:cubicBezTo>
                      <a:pt x="532" y="477"/>
                      <a:pt x="532" y="477"/>
                      <a:pt x="532" y="477"/>
                    </a:cubicBezTo>
                    <a:cubicBezTo>
                      <a:pt x="415" y="477"/>
                      <a:pt x="281" y="477"/>
                      <a:pt x="140" y="477"/>
                    </a:cubicBezTo>
                    <a:cubicBezTo>
                      <a:pt x="98" y="477"/>
                      <a:pt x="57" y="477"/>
                      <a:pt x="16" y="477"/>
                    </a:cubicBezTo>
                    <a:cubicBezTo>
                      <a:pt x="15" y="477"/>
                      <a:pt x="15" y="477"/>
                      <a:pt x="15" y="477"/>
                    </a:cubicBezTo>
                    <a:cubicBezTo>
                      <a:pt x="15" y="475"/>
                      <a:pt x="15" y="475"/>
                      <a:pt x="15" y="475"/>
                    </a:cubicBezTo>
                    <a:cubicBezTo>
                      <a:pt x="19" y="462"/>
                      <a:pt x="23" y="448"/>
                      <a:pt x="26" y="435"/>
                    </a:cubicBezTo>
                    <a:cubicBezTo>
                      <a:pt x="28" y="428"/>
                      <a:pt x="30" y="422"/>
                      <a:pt x="32" y="415"/>
                    </a:cubicBezTo>
                    <a:cubicBezTo>
                      <a:pt x="34" y="409"/>
                      <a:pt x="36" y="402"/>
                      <a:pt x="37" y="396"/>
                    </a:cubicBezTo>
                    <a:cubicBezTo>
                      <a:pt x="39" y="382"/>
                      <a:pt x="37" y="369"/>
                      <a:pt x="33" y="356"/>
                    </a:cubicBezTo>
                    <a:cubicBezTo>
                      <a:pt x="31" y="350"/>
                      <a:pt x="28" y="344"/>
                      <a:pt x="24" y="339"/>
                    </a:cubicBezTo>
                    <a:cubicBezTo>
                      <a:pt x="20" y="335"/>
                      <a:pt x="14" y="331"/>
                      <a:pt x="8" y="330"/>
                    </a:cubicBezTo>
                    <a:cubicBezTo>
                      <a:pt x="0" y="329"/>
                      <a:pt x="0" y="329"/>
                      <a:pt x="0" y="329"/>
                    </a:cubicBezTo>
                    <a:cubicBezTo>
                      <a:pt x="8" y="328"/>
                      <a:pt x="8" y="328"/>
                      <a:pt x="8" y="328"/>
                    </a:cubicBezTo>
                    <a:cubicBezTo>
                      <a:pt x="60" y="324"/>
                      <a:pt x="109" y="320"/>
                      <a:pt x="156" y="316"/>
                    </a:cubicBezTo>
                    <a:cubicBezTo>
                      <a:pt x="155" y="316"/>
                      <a:pt x="155" y="316"/>
                      <a:pt x="155" y="316"/>
                    </a:cubicBezTo>
                    <a:cubicBezTo>
                      <a:pt x="165" y="309"/>
                      <a:pt x="176" y="305"/>
                      <a:pt x="187" y="306"/>
                    </a:cubicBezTo>
                    <a:cubicBezTo>
                      <a:pt x="198" y="307"/>
                      <a:pt x="209" y="310"/>
                      <a:pt x="218" y="316"/>
                    </a:cubicBezTo>
                    <a:cubicBezTo>
                      <a:pt x="217" y="316"/>
                      <a:pt x="217" y="316"/>
                      <a:pt x="217" y="316"/>
                    </a:cubicBezTo>
                    <a:cubicBezTo>
                      <a:pt x="262" y="307"/>
                      <a:pt x="304" y="299"/>
                      <a:pt x="343" y="292"/>
                    </a:cubicBezTo>
                    <a:cubicBezTo>
                      <a:pt x="342" y="293"/>
                      <a:pt x="342" y="293"/>
                      <a:pt x="342" y="293"/>
                    </a:cubicBezTo>
                    <a:cubicBezTo>
                      <a:pt x="340" y="288"/>
                      <a:pt x="340" y="283"/>
                      <a:pt x="340" y="278"/>
                    </a:cubicBezTo>
                    <a:cubicBezTo>
                      <a:pt x="340" y="273"/>
                      <a:pt x="340" y="269"/>
                      <a:pt x="340" y="264"/>
                    </a:cubicBezTo>
                    <a:cubicBezTo>
                      <a:pt x="341" y="254"/>
                      <a:pt x="342" y="246"/>
                      <a:pt x="344" y="237"/>
                    </a:cubicBezTo>
                    <a:cubicBezTo>
                      <a:pt x="344" y="237"/>
                      <a:pt x="344" y="237"/>
                      <a:pt x="344" y="237"/>
                    </a:cubicBezTo>
                    <a:cubicBezTo>
                      <a:pt x="334" y="219"/>
                      <a:pt x="325" y="201"/>
                      <a:pt x="316" y="186"/>
                    </a:cubicBezTo>
                    <a:cubicBezTo>
                      <a:pt x="316" y="185"/>
                      <a:pt x="316" y="185"/>
                      <a:pt x="316" y="185"/>
                    </a:cubicBezTo>
                    <a:cubicBezTo>
                      <a:pt x="316" y="185"/>
                      <a:pt x="316" y="185"/>
                      <a:pt x="316" y="185"/>
                    </a:cubicBezTo>
                    <a:cubicBezTo>
                      <a:pt x="314" y="139"/>
                      <a:pt x="314" y="103"/>
                      <a:pt x="314" y="78"/>
                    </a:cubicBezTo>
                    <a:cubicBezTo>
                      <a:pt x="314" y="66"/>
                      <a:pt x="315" y="56"/>
                      <a:pt x="315" y="50"/>
                    </a:cubicBezTo>
                    <a:cubicBezTo>
                      <a:pt x="315" y="47"/>
                      <a:pt x="316" y="44"/>
                      <a:pt x="316" y="43"/>
                    </a:cubicBezTo>
                    <a:cubicBezTo>
                      <a:pt x="317" y="41"/>
                      <a:pt x="317" y="40"/>
                      <a:pt x="317" y="40"/>
                    </a:cubicBezTo>
                    <a:cubicBezTo>
                      <a:pt x="317" y="40"/>
                      <a:pt x="317" y="41"/>
                      <a:pt x="316" y="43"/>
                    </a:cubicBezTo>
                    <a:cubicBezTo>
                      <a:pt x="316" y="44"/>
                      <a:pt x="316" y="47"/>
                      <a:pt x="315" y="50"/>
                    </a:cubicBezTo>
                    <a:cubicBezTo>
                      <a:pt x="315" y="56"/>
                      <a:pt x="315" y="66"/>
                      <a:pt x="315" y="78"/>
                    </a:cubicBezTo>
                    <a:cubicBezTo>
                      <a:pt x="314" y="103"/>
                      <a:pt x="315" y="139"/>
                      <a:pt x="317" y="185"/>
                    </a:cubicBezTo>
                    <a:cubicBezTo>
                      <a:pt x="317" y="185"/>
                      <a:pt x="317" y="185"/>
                      <a:pt x="317" y="185"/>
                    </a:cubicBezTo>
                    <a:cubicBezTo>
                      <a:pt x="326" y="201"/>
                      <a:pt x="335" y="218"/>
                      <a:pt x="345" y="237"/>
                    </a:cubicBezTo>
                    <a:cubicBezTo>
                      <a:pt x="345" y="237"/>
                      <a:pt x="345" y="237"/>
                      <a:pt x="345" y="237"/>
                    </a:cubicBezTo>
                    <a:cubicBezTo>
                      <a:pt x="345" y="237"/>
                      <a:pt x="345" y="237"/>
                      <a:pt x="345" y="237"/>
                    </a:cubicBezTo>
                    <a:cubicBezTo>
                      <a:pt x="344" y="246"/>
                      <a:pt x="342" y="255"/>
                      <a:pt x="342" y="264"/>
                    </a:cubicBezTo>
                    <a:cubicBezTo>
                      <a:pt x="341" y="269"/>
                      <a:pt x="341" y="273"/>
                      <a:pt x="341" y="278"/>
                    </a:cubicBezTo>
                    <a:cubicBezTo>
                      <a:pt x="341" y="283"/>
                      <a:pt x="342" y="288"/>
                      <a:pt x="343" y="292"/>
                    </a:cubicBezTo>
                    <a:cubicBezTo>
                      <a:pt x="344" y="293"/>
                      <a:pt x="344" y="293"/>
                      <a:pt x="344" y="293"/>
                    </a:cubicBezTo>
                    <a:cubicBezTo>
                      <a:pt x="343" y="293"/>
                      <a:pt x="343" y="293"/>
                      <a:pt x="343" y="293"/>
                    </a:cubicBezTo>
                    <a:cubicBezTo>
                      <a:pt x="305" y="301"/>
                      <a:pt x="263" y="309"/>
                      <a:pt x="218" y="317"/>
                    </a:cubicBezTo>
                    <a:cubicBezTo>
                      <a:pt x="217" y="317"/>
                      <a:pt x="217" y="317"/>
                      <a:pt x="217" y="317"/>
                    </a:cubicBezTo>
                    <a:cubicBezTo>
                      <a:pt x="217" y="317"/>
                      <a:pt x="217" y="317"/>
                      <a:pt x="217" y="317"/>
                    </a:cubicBezTo>
                    <a:cubicBezTo>
                      <a:pt x="208" y="312"/>
                      <a:pt x="198" y="308"/>
                      <a:pt x="187" y="308"/>
                    </a:cubicBezTo>
                    <a:cubicBezTo>
                      <a:pt x="176" y="307"/>
                      <a:pt x="165" y="311"/>
                      <a:pt x="156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56" y="317"/>
                      <a:pt x="156" y="317"/>
                      <a:pt x="156" y="317"/>
                    </a:cubicBezTo>
                    <a:cubicBezTo>
                      <a:pt x="109" y="321"/>
                      <a:pt x="60" y="326"/>
                      <a:pt x="8" y="330"/>
                    </a:cubicBezTo>
                    <a:cubicBezTo>
                      <a:pt x="8" y="328"/>
                      <a:pt x="8" y="328"/>
                      <a:pt x="8" y="328"/>
                    </a:cubicBezTo>
                    <a:cubicBezTo>
                      <a:pt x="15" y="329"/>
                      <a:pt x="21" y="333"/>
                      <a:pt x="25" y="338"/>
                    </a:cubicBezTo>
                    <a:cubicBezTo>
                      <a:pt x="30" y="343"/>
                      <a:pt x="33" y="349"/>
                      <a:pt x="35" y="356"/>
                    </a:cubicBezTo>
                    <a:cubicBezTo>
                      <a:pt x="39" y="368"/>
                      <a:pt x="41" y="382"/>
                      <a:pt x="39" y="396"/>
                    </a:cubicBezTo>
                    <a:cubicBezTo>
                      <a:pt x="38" y="403"/>
                      <a:pt x="36" y="409"/>
                      <a:pt x="34" y="416"/>
                    </a:cubicBezTo>
                    <a:cubicBezTo>
                      <a:pt x="32" y="422"/>
                      <a:pt x="30" y="429"/>
                      <a:pt x="28" y="436"/>
                    </a:cubicBezTo>
                    <a:cubicBezTo>
                      <a:pt x="25" y="449"/>
                      <a:pt x="21" y="462"/>
                      <a:pt x="17" y="476"/>
                    </a:cubicBezTo>
                    <a:cubicBezTo>
                      <a:pt x="16" y="475"/>
                      <a:pt x="16" y="475"/>
                      <a:pt x="16" y="475"/>
                    </a:cubicBezTo>
                    <a:cubicBezTo>
                      <a:pt x="57" y="475"/>
                      <a:pt x="98" y="475"/>
                      <a:pt x="140" y="475"/>
                    </a:cubicBezTo>
                    <a:cubicBezTo>
                      <a:pt x="281" y="475"/>
                      <a:pt x="415" y="475"/>
                      <a:pt x="532" y="475"/>
                    </a:cubicBezTo>
                    <a:cubicBezTo>
                      <a:pt x="531" y="475"/>
                      <a:pt x="531" y="475"/>
                      <a:pt x="531" y="475"/>
                    </a:cubicBezTo>
                    <a:cubicBezTo>
                      <a:pt x="540" y="472"/>
                      <a:pt x="548" y="467"/>
                      <a:pt x="554" y="461"/>
                    </a:cubicBezTo>
                    <a:cubicBezTo>
                      <a:pt x="560" y="455"/>
                      <a:pt x="566" y="448"/>
                      <a:pt x="570" y="440"/>
                    </a:cubicBezTo>
                    <a:cubicBezTo>
                      <a:pt x="572" y="436"/>
                      <a:pt x="573" y="432"/>
                      <a:pt x="575" y="428"/>
                    </a:cubicBezTo>
                    <a:cubicBezTo>
                      <a:pt x="577" y="424"/>
                      <a:pt x="578" y="420"/>
                      <a:pt x="579" y="416"/>
                    </a:cubicBezTo>
                    <a:cubicBezTo>
                      <a:pt x="580" y="411"/>
                      <a:pt x="581" y="407"/>
                      <a:pt x="582" y="403"/>
                    </a:cubicBezTo>
                    <a:cubicBezTo>
                      <a:pt x="582" y="399"/>
                      <a:pt x="583" y="395"/>
                      <a:pt x="583" y="390"/>
                    </a:cubicBezTo>
                    <a:cubicBezTo>
                      <a:pt x="584" y="386"/>
                      <a:pt x="584" y="382"/>
                      <a:pt x="584" y="378"/>
                    </a:cubicBezTo>
                    <a:cubicBezTo>
                      <a:pt x="584" y="374"/>
                      <a:pt x="585" y="370"/>
                      <a:pt x="584" y="366"/>
                    </a:cubicBezTo>
                    <a:cubicBezTo>
                      <a:pt x="584" y="357"/>
                      <a:pt x="584" y="349"/>
                      <a:pt x="583" y="341"/>
                    </a:cubicBezTo>
                    <a:cubicBezTo>
                      <a:pt x="582" y="325"/>
                      <a:pt x="581" y="310"/>
                      <a:pt x="580" y="295"/>
                    </a:cubicBezTo>
                    <a:cubicBezTo>
                      <a:pt x="576" y="234"/>
                      <a:pt x="573" y="182"/>
                      <a:pt x="570" y="138"/>
                    </a:cubicBezTo>
                    <a:cubicBezTo>
                      <a:pt x="567" y="94"/>
                      <a:pt x="565" y="60"/>
                      <a:pt x="564" y="37"/>
                    </a:cubicBezTo>
                    <a:cubicBezTo>
                      <a:pt x="563" y="25"/>
                      <a:pt x="563" y="16"/>
                      <a:pt x="562" y="10"/>
                    </a:cubicBezTo>
                    <a:cubicBezTo>
                      <a:pt x="562" y="7"/>
                      <a:pt x="562" y="4"/>
                      <a:pt x="562" y="3"/>
                    </a:cubicBezTo>
                    <a:cubicBezTo>
                      <a:pt x="562" y="1"/>
                      <a:pt x="562" y="0"/>
                      <a:pt x="562" y="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6" name="Freeform 381">
                <a:extLst>
                  <a:ext uri="{FF2B5EF4-FFF2-40B4-BE49-F238E27FC236}">
                    <a16:creationId xmlns:a16="http://schemas.microsoft.com/office/drawing/2014/main" id="{79038284-45C6-4A21-98EE-E93762B34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1" y="3282"/>
                <a:ext cx="93" cy="137"/>
              </a:xfrm>
              <a:custGeom>
                <a:avLst/>
                <a:gdLst>
                  <a:gd name="T0" fmla="*/ 118 w 118"/>
                  <a:gd name="T1" fmla="*/ 1 h 173"/>
                  <a:gd name="T2" fmla="*/ 110 w 118"/>
                  <a:gd name="T3" fmla="*/ 5 h 173"/>
                  <a:gd name="T4" fmla="*/ 92 w 118"/>
                  <a:gd name="T5" fmla="*/ 18 h 173"/>
                  <a:gd name="T6" fmla="*/ 44 w 118"/>
                  <a:gd name="T7" fmla="*/ 76 h 173"/>
                  <a:gd name="T8" fmla="*/ 12 w 118"/>
                  <a:gd name="T9" fmla="*/ 144 h 173"/>
                  <a:gd name="T10" fmla="*/ 4 w 118"/>
                  <a:gd name="T11" fmla="*/ 165 h 173"/>
                  <a:gd name="T12" fmla="*/ 1 w 118"/>
                  <a:gd name="T13" fmla="*/ 171 h 173"/>
                  <a:gd name="T14" fmla="*/ 0 w 118"/>
                  <a:gd name="T15" fmla="*/ 173 h 173"/>
                  <a:gd name="T16" fmla="*/ 1 w 118"/>
                  <a:gd name="T17" fmla="*/ 171 h 173"/>
                  <a:gd name="T18" fmla="*/ 3 w 118"/>
                  <a:gd name="T19" fmla="*/ 165 h 173"/>
                  <a:gd name="T20" fmla="*/ 11 w 118"/>
                  <a:gd name="T21" fmla="*/ 143 h 173"/>
                  <a:gd name="T22" fmla="*/ 42 w 118"/>
                  <a:gd name="T23" fmla="*/ 75 h 173"/>
                  <a:gd name="T24" fmla="*/ 91 w 118"/>
                  <a:gd name="T25" fmla="*/ 17 h 173"/>
                  <a:gd name="T26" fmla="*/ 110 w 118"/>
                  <a:gd name="T27" fmla="*/ 4 h 173"/>
                  <a:gd name="T28" fmla="*/ 116 w 118"/>
                  <a:gd name="T29" fmla="*/ 1 h 173"/>
                  <a:gd name="T30" fmla="*/ 118 w 118"/>
                  <a:gd name="T31" fmla="*/ 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8" h="173">
                    <a:moveTo>
                      <a:pt x="118" y="1"/>
                    </a:moveTo>
                    <a:cubicBezTo>
                      <a:pt x="118" y="1"/>
                      <a:pt x="115" y="2"/>
                      <a:pt x="110" y="5"/>
                    </a:cubicBezTo>
                    <a:cubicBezTo>
                      <a:pt x="106" y="8"/>
                      <a:pt x="99" y="12"/>
                      <a:pt x="92" y="18"/>
                    </a:cubicBezTo>
                    <a:cubicBezTo>
                      <a:pt x="77" y="30"/>
                      <a:pt x="59" y="50"/>
                      <a:pt x="44" y="76"/>
                    </a:cubicBezTo>
                    <a:cubicBezTo>
                      <a:pt x="29" y="101"/>
                      <a:pt x="19" y="126"/>
                      <a:pt x="12" y="144"/>
                    </a:cubicBezTo>
                    <a:cubicBezTo>
                      <a:pt x="9" y="152"/>
                      <a:pt x="6" y="160"/>
                      <a:pt x="4" y="165"/>
                    </a:cubicBezTo>
                    <a:cubicBezTo>
                      <a:pt x="3" y="167"/>
                      <a:pt x="2" y="169"/>
                      <a:pt x="1" y="171"/>
                    </a:cubicBezTo>
                    <a:cubicBezTo>
                      <a:pt x="1" y="172"/>
                      <a:pt x="0" y="173"/>
                      <a:pt x="0" y="173"/>
                    </a:cubicBezTo>
                    <a:cubicBezTo>
                      <a:pt x="0" y="173"/>
                      <a:pt x="1" y="172"/>
                      <a:pt x="1" y="171"/>
                    </a:cubicBezTo>
                    <a:cubicBezTo>
                      <a:pt x="1" y="169"/>
                      <a:pt x="2" y="167"/>
                      <a:pt x="3" y="165"/>
                    </a:cubicBezTo>
                    <a:cubicBezTo>
                      <a:pt x="5" y="160"/>
                      <a:pt x="7" y="152"/>
                      <a:pt x="11" y="143"/>
                    </a:cubicBezTo>
                    <a:cubicBezTo>
                      <a:pt x="17" y="125"/>
                      <a:pt x="27" y="100"/>
                      <a:pt x="42" y="75"/>
                    </a:cubicBezTo>
                    <a:cubicBezTo>
                      <a:pt x="57" y="49"/>
                      <a:pt x="76" y="29"/>
                      <a:pt x="91" y="17"/>
                    </a:cubicBezTo>
                    <a:cubicBezTo>
                      <a:pt x="99" y="11"/>
                      <a:pt x="105" y="7"/>
                      <a:pt x="110" y="4"/>
                    </a:cubicBezTo>
                    <a:cubicBezTo>
                      <a:pt x="112" y="3"/>
                      <a:pt x="114" y="2"/>
                      <a:pt x="116" y="1"/>
                    </a:cubicBezTo>
                    <a:cubicBezTo>
                      <a:pt x="117" y="1"/>
                      <a:pt x="118" y="0"/>
                      <a:pt x="1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7" name="Freeform 382">
                <a:extLst>
                  <a:ext uri="{FF2B5EF4-FFF2-40B4-BE49-F238E27FC236}">
                    <a16:creationId xmlns:a16="http://schemas.microsoft.com/office/drawing/2014/main" id="{24534E0F-A740-44CF-8D58-0D21EE7CB6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16" y="3406"/>
                <a:ext cx="105" cy="296"/>
              </a:xfrm>
              <a:custGeom>
                <a:avLst/>
                <a:gdLst>
                  <a:gd name="T0" fmla="*/ 102 w 132"/>
                  <a:gd name="T1" fmla="*/ 225 h 374"/>
                  <a:gd name="T2" fmla="*/ 103 w 132"/>
                  <a:gd name="T3" fmla="*/ 227 h 374"/>
                  <a:gd name="T4" fmla="*/ 104 w 132"/>
                  <a:gd name="T5" fmla="*/ 229 h 374"/>
                  <a:gd name="T6" fmla="*/ 103 w 132"/>
                  <a:gd name="T7" fmla="*/ 229 h 374"/>
                  <a:gd name="T8" fmla="*/ 103 w 132"/>
                  <a:gd name="T9" fmla="*/ 227 h 374"/>
                  <a:gd name="T10" fmla="*/ 102 w 132"/>
                  <a:gd name="T11" fmla="*/ 225 h 374"/>
                  <a:gd name="T12" fmla="*/ 77 w 132"/>
                  <a:gd name="T13" fmla="*/ 21 h 374"/>
                  <a:gd name="T14" fmla="*/ 76 w 132"/>
                  <a:gd name="T15" fmla="*/ 32 h 374"/>
                  <a:gd name="T16" fmla="*/ 74 w 132"/>
                  <a:gd name="T17" fmla="*/ 67 h 374"/>
                  <a:gd name="T18" fmla="*/ 77 w 132"/>
                  <a:gd name="T19" fmla="*/ 21 h 374"/>
                  <a:gd name="T20" fmla="*/ 79 w 132"/>
                  <a:gd name="T21" fmla="*/ 0 h 374"/>
                  <a:gd name="T22" fmla="*/ 58 w 132"/>
                  <a:gd name="T23" fmla="*/ 117 h 374"/>
                  <a:gd name="T24" fmla="*/ 60 w 132"/>
                  <a:gd name="T25" fmla="*/ 239 h 374"/>
                  <a:gd name="T26" fmla="*/ 12 w 132"/>
                  <a:gd name="T27" fmla="*/ 348 h 374"/>
                  <a:gd name="T28" fmla="*/ 2 w 132"/>
                  <a:gd name="T29" fmla="*/ 359 h 374"/>
                  <a:gd name="T30" fmla="*/ 4 w 132"/>
                  <a:gd name="T31" fmla="*/ 372 h 374"/>
                  <a:gd name="T32" fmla="*/ 11 w 132"/>
                  <a:gd name="T33" fmla="*/ 374 h 374"/>
                  <a:gd name="T34" fmla="*/ 16 w 132"/>
                  <a:gd name="T35" fmla="*/ 373 h 374"/>
                  <a:gd name="T36" fmla="*/ 76 w 132"/>
                  <a:gd name="T37" fmla="*/ 364 h 374"/>
                  <a:gd name="T38" fmla="*/ 130 w 132"/>
                  <a:gd name="T39" fmla="*/ 354 h 374"/>
                  <a:gd name="T40" fmla="*/ 128 w 132"/>
                  <a:gd name="T41" fmla="*/ 340 h 374"/>
                  <a:gd name="T42" fmla="*/ 128 w 132"/>
                  <a:gd name="T43" fmla="*/ 326 h 374"/>
                  <a:gd name="T44" fmla="*/ 132 w 132"/>
                  <a:gd name="T45" fmla="*/ 299 h 374"/>
                  <a:gd name="T46" fmla="*/ 104 w 132"/>
                  <a:gd name="T47" fmla="*/ 248 h 374"/>
                  <a:gd name="T48" fmla="*/ 104 w 132"/>
                  <a:gd name="T49" fmla="*/ 247 h 374"/>
                  <a:gd name="T50" fmla="*/ 104 w 132"/>
                  <a:gd name="T51" fmla="*/ 247 h 374"/>
                  <a:gd name="T52" fmla="*/ 104 w 132"/>
                  <a:gd name="T53" fmla="*/ 230 h 374"/>
                  <a:gd name="T54" fmla="*/ 102 w 132"/>
                  <a:gd name="T55" fmla="*/ 227 h 374"/>
                  <a:gd name="T56" fmla="*/ 99 w 132"/>
                  <a:gd name="T57" fmla="*/ 219 h 374"/>
                  <a:gd name="T58" fmla="*/ 95 w 132"/>
                  <a:gd name="T59" fmla="*/ 207 h 374"/>
                  <a:gd name="T60" fmla="*/ 89 w 132"/>
                  <a:gd name="T61" fmla="*/ 190 h 374"/>
                  <a:gd name="T62" fmla="*/ 84 w 132"/>
                  <a:gd name="T63" fmla="*/ 169 h 374"/>
                  <a:gd name="T64" fmla="*/ 79 w 132"/>
                  <a:gd name="T65" fmla="*/ 145 h 374"/>
                  <a:gd name="T66" fmla="*/ 73 w 132"/>
                  <a:gd name="T67" fmla="*/ 88 h 374"/>
                  <a:gd name="T68" fmla="*/ 74 w 132"/>
                  <a:gd name="T69" fmla="*/ 32 h 374"/>
                  <a:gd name="T70" fmla="*/ 78 w 132"/>
                  <a:gd name="T71" fmla="*/ 7 h 374"/>
                  <a:gd name="T72" fmla="*/ 79 w 132"/>
                  <a:gd name="T73" fmla="*/ 0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" h="374">
                    <a:moveTo>
                      <a:pt x="102" y="225"/>
                    </a:moveTo>
                    <a:cubicBezTo>
                      <a:pt x="102" y="226"/>
                      <a:pt x="103" y="226"/>
                      <a:pt x="103" y="227"/>
                    </a:cubicBezTo>
                    <a:cubicBezTo>
                      <a:pt x="103" y="228"/>
                      <a:pt x="103" y="229"/>
                      <a:pt x="104" y="229"/>
                    </a:cubicBezTo>
                    <a:cubicBezTo>
                      <a:pt x="104" y="229"/>
                      <a:pt x="103" y="229"/>
                      <a:pt x="103" y="229"/>
                    </a:cubicBezTo>
                    <a:cubicBezTo>
                      <a:pt x="103" y="228"/>
                      <a:pt x="103" y="227"/>
                      <a:pt x="103" y="227"/>
                    </a:cubicBezTo>
                    <a:cubicBezTo>
                      <a:pt x="103" y="226"/>
                      <a:pt x="102" y="226"/>
                      <a:pt x="102" y="225"/>
                    </a:cubicBezTo>
                    <a:moveTo>
                      <a:pt x="77" y="21"/>
                    </a:moveTo>
                    <a:cubicBezTo>
                      <a:pt x="77" y="25"/>
                      <a:pt x="77" y="28"/>
                      <a:pt x="76" y="32"/>
                    </a:cubicBezTo>
                    <a:cubicBezTo>
                      <a:pt x="75" y="43"/>
                      <a:pt x="75" y="55"/>
                      <a:pt x="74" y="67"/>
                    </a:cubicBezTo>
                    <a:cubicBezTo>
                      <a:pt x="75" y="53"/>
                      <a:pt x="76" y="37"/>
                      <a:pt x="77" y="21"/>
                    </a:cubicBezTo>
                    <a:moveTo>
                      <a:pt x="79" y="0"/>
                    </a:moveTo>
                    <a:cubicBezTo>
                      <a:pt x="63" y="36"/>
                      <a:pt x="56" y="77"/>
                      <a:pt x="58" y="117"/>
                    </a:cubicBezTo>
                    <a:cubicBezTo>
                      <a:pt x="59" y="158"/>
                      <a:pt x="64" y="198"/>
                      <a:pt x="60" y="239"/>
                    </a:cubicBezTo>
                    <a:cubicBezTo>
                      <a:pt x="56" y="279"/>
                      <a:pt x="42" y="321"/>
                      <a:pt x="12" y="348"/>
                    </a:cubicBezTo>
                    <a:cubicBezTo>
                      <a:pt x="8" y="351"/>
                      <a:pt x="4" y="354"/>
                      <a:pt x="2" y="359"/>
                    </a:cubicBezTo>
                    <a:cubicBezTo>
                      <a:pt x="0" y="363"/>
                      <a:pt x="0" y="369"/>
                      <a:pt x="4" y="372"/>
                    </a:cubicBezTo>
                    <a:cubicBezTo>
                      <a:pt x="6" y="374"/>
                      <a:pt x="8" y="374"/>
                      <a:pt x="11" y="374"/>
                    </a:cubicBezTo>
                    <a:cubicBezTo>
                      <a:pt x="12" y="374"/>
                      <a:pt x="15" y="374"/>
                      <a:pt x="16" y="373"/>
                    </a:cubicBezTo>
                    <a:cubicBezTo>
                      <a:pt x="36" y="370"/>
                      <a:pt x="56" y="367"/>
                      <a:pt x="76" y="364"/>
                    </a:cubicBezTo>
                    <a:cubicBezTo>
                      <a:pt x="95" y="361"/>
                      <a:pt x="113" y="357"/>
                      <a:pt x="130" y="354"/>
                    </a:cubicBezTo>
                    <a:cubicBezTo>
                      <a:pt x="128" y="349"/>
                      <a:pt x="128" y="345"/>
                      <a:pt x="128" y="340"/>
                    </a:cubicBezTo>
                    <a:cubicBezTo>
                      <a:pt x="128" y="335"/>
                      <a:pt x="128" y="331"/>
                      <a:pt x="128" y="326"/>
                    </a:cubicBezTo>
                    <a:cubicBezTo>
                      <a:pt x="129" y="317"/>
                      <a:pt x="130" y="308"/>
                      <a:pt x="132" y="299"/>
                    </a:cubicBezTo>
                    <a:cubicBezTo>
                      <a:pt x="122" y="280"/>
                      <a:pt x="113" y="263"/>
                      <a:pt x="104" y="248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4" y="247"/>
                      <a:pt x="104" y="247"/>
                      <a:pt x="104" y="247"/>
                    </a:cubicBezTo>
                    <a:cubicBezTo>
                      <a:pt x="104" y="241"/>
                      <a:pt x="104" y="235"/>
                      <a:pt x="104" y="230"/>
                    </a:cubicBezTo>
                    <a:cubicBezTo>
                      <a:pt x="103" y="229"/>
                      <a:pt x="103" y="228"/>
                      <a:pt x="102" y="227"/>
                    </a:cubicBezTo>
                    <a:cubicBezTo>
                      <a:pt x="102" y="225"/>
                      <a:pt x="101" y="222"/>
                      <a:pt x="99" y="219"/>
                    </a:cubicBezTo>
                    <a:cubicBezTo>
                      <a:pt x="98" y="216"/>
                      <a:pt x="96" y="212"/>
                      <a:pt x="95" y="207"/>
                    </a:cubicBezTo>
                    <a:cubicBezTo>
                      <a:pt x="93" y="202"/>
                      <a:pt x="91" y="196"/>
                      <a:pt x="89" y="190"/>
                    </a:cubicBezTo>
                    <a:cubicBezTo>
                      <a:pt x="87" y="183"/>
                      <a:pt x="85" y="176"/>
                      <a:pt x="84" y="169"/>
                    </a:cubicBezTo>
                    <a:cubicBezTo>
                      <a:pt x="82" y="161"/>
                      <a:pt x="80" y="153"/>
                      <a:pt x="79" y="145"/>
                    </a:cubicBezTo>
                    <a:cubicBezTo>
                      <a:pt x="76" y="127"/>
                      <a:pt x="73" y="108"/>
                      <a:pt x="73" y="88"/>
                    </a:cubicBezTo>
                    <a:cubicBezTo>
                      <a:pt x="72" y="68"/>
                      <a:pt x="73" y="49"/>
                      <a:pt x="74" y="32"/>
                    </a:cubicBezTo>
                    <a:cubicBezTo>
                      <a:pt x="75" y="23"/>
                      <a:pt x="76" y="15"/>
                      <a:pt x="78" y="7"/>
                    </a:cubicBezTo>
                    <a:cubicBezTo>
                      <a:pt x="78" y="5"/>
                      <a:pt x="78" y="2"/>
                      <a:pt x="79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8" name="Freeform 383">
                <a:extLst>
                  <a:ext uri="{FF2B5EF4-FFF2-40B4-BE49-F238E27FC236}">
                    <a16:creationId xmlns:a16="http://schemas.microsoft.com/office/drawing/2014/main" id="{0C4881C9-4119-4815-B1E6-C22E3B3B71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99" y="3591"/>
                <a:ext cx="21" cy="70"/>
              </a:xfrm>
              <a:custGeom>
                <a:avLst/>
                <a:gdLst>
                  <a:gd name="T0" fmla="*/ 26 w 26"/>
                  <a:gd name="T1" fmla="*/ 77 h 89"/>
                  <a:gd name="T2" fmla="*/ 25 w 26"/>
                  <a:gd name="T3" fmla="*/ 89 h 89"/>
                  <a:gd name="T4" fmla="*/ 26 w 26"/>
                  <a:gd name="T5" fmla="*/ 77 h 89"/>
                  <a:gd name="T6" fmla="*/ 0 w 26"/>
                  <a:gd name="T7" fmla="*/ 0 h 89"/>
                  <a:gd name="T8" fmla="*/ 0 w 26"/>
                  <a:gd name="T9" fmla="*/ 13 h 89"/>
                  <a:gd name="T10" fmla="*/ 14 w 26"/>
                  <a:gd name="T11" fmla="*/ 38 h 89"/>
                  <a:gd name="T12" fmla="*/ 0 w 26"/>
                  <a:gd name="T1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9">
                    <a:moveTo>
                      <a:pt x="26" y="77"/>
                    </a:moveTo>
                    <a:cubicBezTo>
                      <a:pt x="26" y="81"/>
                      <a:pt x="25" y="85"/>
                      <a:pt x="25" y="89"/>
                    </a:cubicBezTo>
                    <a:cubicBezTo>
                      <a:pt x="25" y="85"/>
                      <a:pt x="26" y="81"/>
                      <a:pt x="26" y="77"/>
                    </a:cubicBezTo>
                    <a:moveTo>
                      <a:pt x="0" y="0"/>
                    </a:moveTo>
                    <a:cubicBezTo>
                      <a:pt x="0" y="4"/>
                      <a:pt x="0" y="9"/>
                      <a:pt x="0" y="13"/>
                    </a:cubicBezTo>
                    <a:cubicBezTo>
                      <a:pt x="5" y="21"/>
                      <a:pt x="9" y="29"/>
                      <a:pt x="14" y="38"/>
                    </a:cubicBezTo>
                    <a:cubicBezTo>
                      <a:pt x="6" y="21"/>
                      <a:pt x="2" y="8"/>
                      <a:pt x="0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9" name="Freeform 384">
                <a:extLst>
                  <a:ext uri="{FF2B5EF4-FFF2-40B4-BE49-F238E27FC236}">
                    <a16:creationId xmlns:a16="http://schemas.microsoft.com/office/drawing/2014/main" id="{B0417FE4-5172-4F1E-8A6F-36268697F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" y="3403"/>
                <a:ext cx="26" cy="185"/>
              </a:xfrm>
              <a:custGeom>
                <a:avLst/>
                <a:gdLst>
                  <a:gd name="T0" fmla="*/ 8 w 32"/>
                  <a:gd name="T1" fmla="*/ 0 h 233"/>
                  <a:gd name="T2" fmla="*/ 7 w 32"/>
                  <a:gd name="T3" fmla="*/ 3 h 233"/>
                  <a:gd name="T4" fmla="*/ 6 w 32"/>
                  <a:gd name="T5" fmla="*/ 10 h 233"/>
                  <a:gd name="T6" fmla="*/ 2 w 32"/>
                  <a:gd name="T7" fmla="*/ 35 h 233"/>
                  <a:gd name="T8" fmla="*/ 1 w 32"/>
                  <a:gd name="T9" fmla="*/ 91 h 233"/>
                  <a:gd name="T10" fmla="*/ 7 w 32"/>
                  <a:gd name="T11" fmla="*/ 148 h 233"/>
                  <a:gd name="T12" fmla="*/ 12 w 32"/>
                  <a:gd name="T13" fmla="*/ 172 h 233"/>
                  <a:gd name="T14" fmla="*/ 17 w 32"/>
                  <a:gd name="T15" fmla="*/ 193 h 233"/>
                  <a:gd name="T16" fmla="*/ 23 w 32"/>
                  <a:gd name="T17" fmla="*/ 210 h 233"/>
                  <a:gd name="T18" fmla="*/ 27 w 32"/>
                  <a:gd name="T19" fmla="*/ 222 h 233"/>
                  <a:gd name="T20" fmla="*/ 30 w 32"/>
                  <a:gd name="T21" fmla="*/ 230 h 233"/>
                  <a:gd name="T22" fmla="*/ 32 w 32"/>
                  <a:gd name="T23" fmla="*/ 233 h 233"/>
                  <a:gd name="T24" fmla="*/ 32 w 32"/>
                  <a:gd name="T25" fmla="*/ 232 h 233"/>
                  <a:gd name="T26" fmla="*/ 31 w 32"/>
                  <a:gd name="T27" fmla="*/ 230 h 233"/>
                  <a:gd name="T28" fmla="*/ 30 w 32"/>
                  <a:gd name="T29" fmla="*/ 228 h 233"/>
                  <a:gd name="T30" fmla="*/ 12 w 32"/>
                  <a:gd name="T31" fmla="*/ 171 h 233"/>
                  <a:gd name="T32" fmla="*/ 2 w 32"/>
                  <a:gd name="T33" fmla="*/ 70 h 233"/>
                  <a:gd name="T34" fmla="*/ 4 w 32"/>
                  <a:gd name="T35" fmla="*/ 35 h 233"/>
                  <a:gd name="T36" fmla="*/ 5 w 32"/>
                  <a:gd name="T37" fmla="*/ 24 h 233"/>
                  <a:gd name="T38" fmla="*/ 8 w 32"/>
                  <a:gd name="T3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3">
                    <a:moveTo>
                      <a:pt x="8" y="0"/>
                    </a:moveTo>
                    <a:cubicBezTo>
                      <a:pt x="8" y="1"/>
                      <a:pt x="7" y="2"/>
                      <a:pt x="7" y="3"/>
                    </a:cubicBezTo>
                    <a:cubicBezTo>
                      <a:pt x="6" y="5"/>
                      <a:pt x="6" y="8"/>
                      <a:pt x="6" y="10"/>
                    </a:cubicBezTo>
                    <a:cubicBezTo>
                      <a:pt x="4" y="18"/>
                      <a:pt x="3" y="26"/>
                      <a:pt x="2" y="35"/>
                    </a:cubicBezTo>
                    <a:cubicBezTo>
                      <a:pt x="1" y="52"/>
                      <a:pt x="0" y="71"/>
                      <a:pt x="1" y="91"/>
                    </a:cubicBezTo>
                    <a:cubicBezTo>
                      <a:pt x="1" y="111"/>
                      <a:pt x="4" y="130"/>
                      <a:pt x="7" y="148"/>
                    </a:cubicBezTo>
                    <a:cubicBezTo>
                      <a:pt x="8" y="156"/>
                      <a:pt x="10" y="164"/>
                      <a:pt x="12" y="172"/>
                    </a:cubicBezTo>
                    <a:cubicBezTo>
                      <a:pt x="13" y="179"/>
                      <a:pt x="15" y="186"/>
                      <a:pt x="17" y="193"/>
                    </a:cubicBezTo>
                    <a:cubicBezTo>
                      <a:pt x="19" y="199"/>
                      <a:pt x="21" y="205"/>
                      <a:pt x="23" y="210"/>
                    </a:cubicBezTo>
                    <a:cubicBezTo>
                      <a:pt x="24" y="215"/>
                      <a:pt x="26" y="219"/>
                      <a:pt x="27" y="222"/>
                    </a:cubicBezTo>
                    <a:cubicBezTo>
                      <a:pt x="29" y="225"/>
                      <a:pt x="30" y="228"/>
                      <a:pt x="30" y="230"/>
                    </a:cubicBezTo>
                    <a:cubicBezTo>
                      <a:pt x="31" y="231"/>
                      <a:pt x="31" y="232"/>
                      <a:pt x="32" y="233"/>
                    </a:cubicBezTo>
                    <a:cubicBezTo>
                      <a:pt x="32" y="233"/>
                      <a:pt x="32" y="232"/>
                      <a:pt x="32" y="232"/>
                    </a:cubicBezTo>
                    <a:cubicBezTo>
                      <a:pt x="31" y="232"/>
                      <a:pt x="31" y="231"/>
                      <a:pt x="31" y="230"/>
                    </a:cubicBezTo>
                    <a:cubicBezTo>
                      <a:pt x="31" y="229"/>
                      <a:pt x="30" y="229"/>
                      <a:pt x="30" y="228"/>
                    </a:cubicBezTo>
                    <a:cubicBezTo>
                      <a:pt x="21" y="209"/>
                      <a:pt x="17" y="189"/>
                      <a:pt x="12" y="171"/>
                    </a:cubicBezTo>
                    <a:cubicBezTo>
                      <a:pt x="4" y="138"/>
                      <a:pt x="1" y="106"/>
                      <a:pt x="2" y="70"/>
                    </a:cubicBezTo>
                    <a:cubicBezTo>
                      <a:pt x="3" y="58"/>
                      <a:pt x="3" y="46"/>
                      <a:pt x="4" y="35"/>
                    </a:cubicBezTo>
                    <a:cubicBezTo>
                      <a:pt x="5" y="31"/>
                      <a:pt x="5" y="28"/>
                      <a:pt x="5" y="24"/>
                    </a:cubicBezTo>
                    <a:cubicBezTo>
                      <a:pt x="6" y="16"/>
                      <a:pt x="7" y="8"/>
                      <a:pt x="8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0" name="Freeform 385">
                <a:extLst>
                  <a:ext uri="{FF2B5EF4-FFF2-40B4-BE49-F238E27FC236}">
                    <a16:creationId xmlns:a16="http://schemas.microsoft.com/office/drawing/2014/main" id="{455ECC9D-2F68-4EE7-862C-CFCA0A1683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7" y="3587"/>
                <a:ext cx="45" cy="107"/>
              </a:xfrm>
              <a:custGeom>
                <a:avLst/>
                <a:gdLst>
                  <a:gd name="T0" fmla="*/ 55 w 57"/>
                  <a:gd name="T1" fmla="*/ 125 h 135"/>
                  <a:gd name="T2" fmla="*/ 55 w 57"/>
                  <a:gd name="T3" fmla="*/ 125 h 135"/>
                  <a:gd name="T4" fmla="*/ 55 w 57"/>
                  <a:gd name="T5" fmla="*/ 125 h 135"/>
                  <a:gd name="T6" fmla="*/ 27 w 57"/>
                  <a:gd name="T7" fmla="*/ 0 h 135"/>
                  <a:gd name="T8" fmla="*/ 28 w 57"/>
                  <a:gd name="T9" fmla="*/ 0 h 135"/>
                  <a:gd name="T10" fmla="*/ 28 w 57"/>
                  <a:gd name="T11" fmla="*/ 1 h 135"/>
                  <a:gd name="T12" fmla="*/ 28 w 57"/>
                  <a:gd name="T13" fmla="*/ 18 h 135"/>
                  <a:gd name="T14" fmla="*/ 28 w 57"/>
                  <a:gd name="T15" fmla="*/ 18 h 135"/>
                  <a:gd name="T16" fmla="*/ 28 w 57"/>
                  <a:gd name="T17" fmla="*/ 19 h 135"/>
                  <a:gd name="T18" fmla="*/ 56 w 57"/>
                  <a:gd name="T19" fmla="*/ 70 h 135"/>
                  <a:gd name="T20" fmla="*/ 52 w 57"/>
                  <a:gd name="T21" fmla="*/ 97 h 135"/>
                  <a:gd name="T22" fmla="*/ 52 w 57"/>
                  <a:gd name="T23" fmla="*/ 111 h 135"/>
                  <a:gd name="T24" fmla="*/ 54 w 57"/>
                  <a:gd name="T25" fmla="*/ 125 h 135"/>
                  <a:gd name="T26" fmla="*/ 0 w 57"/>
                  <a:gd name="T27" fmla="*/ 135 h 135"/>
                  <a:gd name="T28" fmla="*/ 28 w 57"/>
                  <a:gd name="T29" fmla="*/ 131 h 135"/>
                  <a:gd name="T30" fmla="*/ 55 w 57"/>
                  <a:gd name="T31" fmla="*/ 126 h 135"/>
                  <a:gd name="T32" fmla="*/ 53 w 57"/>
                  <a:gd name="T33" fmla="*/ 102 h 135"/>
                  <a:gd name="T34" fmla="*/ 54 w 57"/>
                  <a:gd name="T35" fmla="*/ 94 h 135"/>
                  <a:gd name="T36" fmla="*/ 55 w 57"/>
                  <a:gd name="T37" fmla="*/ 82 h 135"/>
                  <a:gd name="T38" fmla="*/ 57 w 57"/>
                  <a:gd name="T39" fmla="*/ 70 h 135"/>
                  <a:gd name="T40" fmla="*/ 51 w 57"/>
                  <a:gd name="T41" fmla="*/ 60 h 135"/>
                  <a:gd name="T42" fmla="*/ 43 w 57"/>
                  <a:gd name="T43" fmla="*/ 43 h 135"/>
                  <a:gd name="T44" fmla="*/ 29 w 57"/>
                  <a:gd name="T45" fmla="*/ 18 h 135"/>
                  <a:gd name="T46" fmla="*/ 29 w 57"/>
                  <a:gd name="T47" fmla="*/ 5 h 135"/>
                  <a:gd name="T48" fmla="*/ 27 w 57"/>
                  <a:gd name="T4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135">
                    <a:moveTo>
                      <a:pt x="55" y="125"/>
                    </a:moveTo>
                    <a:cubicBezTo>
                      <a:pt x="55" y="125"/>
                      <a:pt x="55" y="125"/>
                      <a:pt x="55" y="125"/>
                    </a:cubicBezTo>
                    <a:cubicBezTo>
                      <a:pt x="55" y="125"/>
                      <a:pt x="55" y="125"/>
                      <a:pt x="55" y="125"/>
                    </a:cubicBezTo>
                    <a:moveTo>
                      <a:pt x="27" y="0"/>
                    </a:moveTo>
                    <a:cubicBezTo>
                      <a:pt x="27" y="0"/>
                      <a:pt x="28" y="0"/>
                      <a:pt x="28" y="0"/>
                    </a:cubicBezTo>
                    <a:cubicBezTo>
                      <a:pt x="28" y="0"/>
                      <a:pt x="28" y="1"/>
                      <a:pt x="28" y="1"/>
                    </a:cubicBezTo>
                    <a:cubicBezTo>
                      <a:pt x="28" y="6"/>
                      <a:pt x="28" y="12"/>
                      <a:pt x="28" y="18"/>
                    </a:cubicBez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37" y="34"/>
                      <a:pt x="46" y="51"/>
                      <a:pt x="56" y="70"/>
                    </a:cubicBezTo>
                    <a:cubicBezTo>
                      <a:pt x="54" y="79"/>
                      <a:pt x="53" y="88"/>
                      <a:pt x="52" y="97"/>
                    </a:cubicBezTo>
                    <a:cubicBezTo>
                      <a:pt x="52" y="102"/>
                      <a:pt x="52" y="106"/>
                      <a:pt x="52" y="111"/>
                    </a:cubicBezTo>
                    <a:cubicBezTo>
                      <a:pt x="52" y="116"/>
                      <a:pt x="52" y="120"/>
                      <a:pt x="54" y="125"/>
                    </a:cubicBezTo>
                    <a:cubicBezTo>
                      <a:pt x="37" y="128"/>
                      <a:pt x="19" y="132"/>
                      <a:pt x="0" y="135"/>
                    </a:cubicBezTo>
                    <a:cubicBezTo>
                      <a:pt x="9" y="134"/>
                      <a:pt x="19" y="132"/>
                      <a:pt x="28" y="131"/>
                    </a:cubicBezTo>
                    <a:cubicBezTo>
                      <a:pt x="34" y="130"/>
                      <a:pt x="55" y="126"/>
                      <a:pt x="55" y="126"/>
                    </a:cubicBezTo>
                    <a:cubicBezTo>
                      <a:pt x="55" y="126"/>
                      <a:pt x="52" y="110"/>
                      <a:pt x="53" y="102"/>
                    </a:cubicBezTo>
                    <a:cubicBezTo>
                      <a:pt x="53" y="100"/>
                      <a:pt x="53" y="97"/>
                      <a:pt x="54" y="94"/>
                    </a:cubicBezTo>
                    <a:cubicBezTo>
                      <a:pt x="54" y="90"/>
                      <a:pt x="55" y="86"/>
                      <a:pt x="55" y="82"/>
                    </a:cubicBezTo>
                    <a:cubicBezTo>
                      <a:pt x="56" y="75"/>
                      <a:pt x="57" y="70"/>
                      <a:pt x="57" y="70"/>
                    </a:cubicBezTo>
                    <a:cubicBezTo>
                      <a:pt x="56" y="66"/>
                      <a:pt x="53" y="63"/>
                      <a:pt x="51" y="60"/>
                    </a:cubicBezTo>
                    <a:cubicBezTo>
                      <a:pt x="48" y="54"/>
                      <a:pt x="45" y="48"/>
                      <a:pt x="43" y="43"/>
                    </a:cubicBezTo>
                    <a:cubicBezTo>
                      <a:pt x="38" y="34"/>
                      <a:pt x="34" y="26"/>
                      <a:pt x="29" y="18"/>
                    </a:cubicBezTo>
                    <a:cubicBezTo>
                      <a:pt x="29" y="14"/>
                      <a:pt x="29" y="9"/>
                      <a:pt x="29" y="5"/>
                    </a:cubicBezTo>
                    <a:cubicBezTo>
                      <a:pt x="28" y="3"/>
                      <a:pt x="28" y="1"/>
                      <a:pt x="27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1" name="Freeform 386">
                <a:extLst>
                  <a:ext uri="{FF2B5EF4-FFF2-40B4-BE49-F238E27FC236}">
                    <a16:creationId xmlns:a16="http://schemas.microsoft.com/office/drawing/2014/main" id="{35326756-E943-4FF1-93C7-FFDBD4F0C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" y="3334"/>
                <a:ext cx="73" cy="40"/>
              </a:xfrm>
              <a:custGeom>
                <a:avLst/>
                <a:gdLst>
                  <a:gd name="T0" fmla="*/ 39 w 92"/>
                  <a:gd name="T1" fmla="*/ 0 h 51"/>
                  <a:gd name="T2" fmla="*/ 22 w 92"/>
                  <a:gd name="T3" fmla="*/ 3 h 51"/>
                  <a:gd name="T4" fmla="*/ 20 w 92"/>
                  <a:gd name="T5" fmla="*/ 3 h 51"/>
                  <a:gd name="T6" fmla="*/ 1 w 92"/>
                  <a:gd name="T7" fmla="*/ 26 h 51"/>
                  <a:gd name="T8" fmla="*/ 1 w 92"/>
                  <a:gd name="T9" fmla="*/ 26 h 51"/>
                  <a:gd name="T10" fmla="*/ 0 w 92"/>
                  <a:gd name="T11" fmla="*/ 30 h 51"/>
                  <a:gd name="T12" fmla="*/ 1 w 92"/>
                  <a:gd name="T13" fmla="*/ 29 h 51"/>
                  <a:gd name="T14" fmla="*/ 8 w 92"/>
                  <a:gd name="T15" fmla="*/ 47 h 51"/>
                  <a:gd name="T16" fmla="*/ 11 w 92"/>
                  <a:gd name="T17" fmla="*/ 51 h 51"/>
                  <a:gd name="T18" fmla="*/ 13 w 92"/>
                  <a:gd name="T19" fmla="*/ 51 h 51"/>
                  <a:gd name="T20" fmla="*/ 20 w 92"/>
                  <a:gd name="T21" fmla="*/ 45 h 51"/>
                  <a:gd name="T22" fmla="*/ 55 w 92"/>
                  <a:gd name="T23" fmla="*/ 20 h 51"/>
                  <a:gd name="T24" fmla="*/ 61 w 92"/>
                  <a:gd name="T25" fmla="*/ 19 h 51"/>
                  <a:gd name="T26" fmla="*/ 72 w 92"/>
                  <a:gd name="T27" fmla="*/ 20 h 51"/>
                  <a:gd name="T28" fmla="*/ 82 w 92"/>
                  <a:gd name="T29" fmla="*/ 20 h 51"/>
                  <a:gd name="T30" fmla="*/ 92 w 92"/>
                  <a:gd name="T31" fmla="*/ 19 h 51"/>
                  <a:gd name="T32" fmla="*/ 82 w 92"/>
                  <a:gd name="T33" fmla="*/ 13 h 51"/>
                  <a:gd name="T34" fmla="*/ 64 w 92"/>
                  <a:gd name="T35" fmla="*/ 5 h 51"/>
                  <a:gd name="T36" fmla="*/ 62 w 92"/>
                  <a:gd name="T37" fmla="*/ 4 h 51"/>
                  <a:gd name="T38" fmla="*/ 59 w 92"/>
                  <a:gd name="T39" fmla="*/ 3 h 51"/>
                  <a:gd name="T40" fmla="*/ 39 w 92"/>
                  <a:gd name="T4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2" h="51">
                    <a:moveTo>
                      <a:pt x="39" y="0"/>
                    </a:moveTo>
                    <a:cubicBezTo>
                      <a:pt x="33" y="0"/>
                      <a:pt x="28" y="1"/>
                      <a:pt x="22" y="3"/>
                    </a:cubicBezTo>
                    <a:cubicBezTo>
                      <a:pt x="22" y="3"/>
                      <a:pt x="21" y="3"/>
                      <a:pt x="20" y="3"/>
                    </a:cubicBezTo>
                    <a:cubicBezTo>
                      <a:pt x="12" y="8"/>
                      <a:pt x="5" y="16"/>
                      <a:pt x="1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7"/>
                      <a:pt x="1" y="29"/>
                      <a:pt x="0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3" y="35"/>
                      <a:pt x="6" y="41"/>
                      <a:pt x="8" y="47"/>
                    </a:cubicBezTo>
                    <a:cubicBezTo>
                      <a:pt x="9" y="48"/>
                      <a:pt x="10" y="50"/>
                      <a:pt x="11" y="51"/>
                    </a:cubicBezTo>
                    <a:cubicBezTo>
                      <a:pt x="12" y="51"/>
                      <a:pt x="12" y="51"/>
                      <a:pt x="13" y="51"/>
                    </a:cubicBezTo>
                    <a:cubicBezTo>
                      <a:pt x="16" y="51"/>
                      <a:pt x="18" y="48"/>
                      <a:pt x="20" y="45"/>
                    </a:cubicBezTo>
                    <a:cubicBezTo>
                      <a:pt x="26" y="31"/>
                      <a:pt x="40" y="21"/>
                      <a:pt x="55" y="20"/>
                    </a:cubicBezTo>
                    <a:cubicBezTo>
                      <a:pt x="57" y="19"/>
                      <a:pt x="59" y="19"/>
                      <a:pt x="61" y="19"/>
                    </a:cubicBezTo>
                    <a:cubicBezTo>
                      <a:pt x="65" y="19"/>
                      <a:pt x="68" y="20"/>
                      <a:pt x="72" y="20"/>
                    </a:cubicBezTo>
                    <a:cubicBezTo>
                      <a:pt x="75" y="20"/>
                      <a:pt x="78" y="20"/>
                      <a:pt x="82" y="20"/>
                    </a:cubicBezTo>
                    <a:cubicBezTo>
                      <a:pt x="85" y="20"/>
                      <a:pt x="88" y="20"/>
                      <a:pt x="92" y="19"/>
                    </a:cubicBezTo>
                    <a:cubicBezTo>
                      <a:pt x="88" y="17"/>
                      <a:pt x="85" y="15"/>
                      <a:pt x="82" y="13"/>
                    </a:cubicBezTo>
                    <a:cubicBezTo>
                      <a:pt x="77" y="12"/>
                      <a:pt x="71" y="9"/>
                      <a:pt x="64" y="5"/>
                    </a:cubicBezTo>
                    <a:cubicBezTo>
                      <a:pt x="63" y="5"/>
                      <a:pt x="63" y="4"/>
                      <a:pt x="62" y="4"/>
                    </a:cubicBezTo>
                    <a:cubicBezTo>
                      <a:pt x="61" y="4"/>
                      <a:pt x="60" y="3"/>
                      <a:pt x="59" y="3"/>
                    </a:cubicBezTo>
                    <a:cubicBezTo>
                      <a:pt x="52" y="1"/>
                      <a:pt x="46" y="0"/>
                      <a:pt x="39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2" name="Freeform 387">
                <a:extLst>
                  <a:ext uri="{FF2B5EF4-FFF2-40B4-BE49-F238E27FC236}">
                    <a16:creationId xmlns:a16="http://schemas.microsoft.com/office/drawing/2014/main" id="{32C3DD74-E325-41E4-8D18-FC96C9816B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9" y="3336"/>
                <a:ext cx="64" cy="18"/>
              </a:xfrm>
              <a:custGeom>
                <a:avLst/>
                <a:gdLst>
                  <a:gd name="T0" fmla="*/ 61 w 81"/>
                  <a:gd name="T1" fmla="*/ 1 h 23"/>
                  <a:gd name="T2" fmla="*/ 63 w 81"/>
                  <a:gd name="T3" fmla="*/ 2 h 23"/>
                  <a:gd name="T4" fmla="*/ 81 w 81"/>
                  <a:gd name="T5" fmla="*/ 10 h 23"/>
                  <a:gd name="T6" fmla="*/ 61 w 81"/>
                  <a:gd name="T7" fmla="*/ 1 h 23"/>
                  <a:gd name="T8" fmla="*/ 19 w 81"/>
                  <a:gd name="T9" fmla="*/ 0 h 23"/>
                  <a:gd name="T10" fmla="*/ 0 w 81"/>
                  <a:gd name="T11" fmla="*/ 23 h 23"/>
                  <a:gd name="T12" fmla="*/ 0 w 81"/>
                  <a:gd name="T13" fmla="*/ 23 h 23"/>
                  <a:gd name="T14" fmla="*/ 19 w 81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1" h="23">
                    <a:moveTo>
                      <a:pt x="61" y="1"/>
                    </a:moveTo>
                    <a:cubicBezTo>
                      <a:pt x="62" y="1"/>
                      <a:pt x="62" y="2"/>
                      <a:pt x="63" y="2"/>
                    </a:cubicBezTo>
                    <a:cubicBezTo>
                      <a:pt x="70" y="6"/>
                      <a:pt x="76" y="9"/>
                      <a:pt x="81" y="10"/>
                    </a:cubicBezTo>
                    <a:cubicBezTo>
                      <a:pt x="74" y="7"/>
                      <a:pt x="68" y="3"/>
                      <a:pt x="61" y="1"/>
                    </a:cubicBezTo>
                    <a:moveTo>
                      <a:pt x="19" y="0"/>
                    </a:moveTo>
                    <a:cubicBezTo>
                      <a:pt x="10" y="5"/>
                      <a:pt x="2" y="1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3"/>
                      <a:pt x="11" y="5"/>
                      <a:pt x="19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3" name="Freeform 388">
                <a:extLst>
                  <a:ext uri="{FF2B5EF4-FFF2-40B4-BE49-F238E27FC236}">
                    <a16:creationId xmlns:a16="http://schemas.microsoft.com/office/drawing/2014/main" id="{326D9575-C293-4919-BF92-B8C9D00443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6" y="3274"/>
                <a:ext cx="132" cy="129"/>
              </a:xfrm>
              <a:custGeom>
                <a:avLst/>
                <a:gdLst>
                  <a:gd name="T0" fmla="*/ 121 w 167"/>
                  <a:gd name="T1" fmla="*/ 109 h 163"/>
                  <a:gd name="T2" fmla="*/ 106 w 167"/>
                  <a:gd name="T3" fmla="*/ 122 h 163"/>
                  <a:gd name="T4" fmla="*/ 108 w 167"/>
                  <a:gd name="T5" fmla="*/ 124 h 163"/>
                  <a:gd name="T6" fmla="*/ 121 w 167"/>
                  <a:gd name="T7" fmla="*/ 109 h 163"/>
                  <a:gd name="T8" fmla="*/ 11 w 167"/>
                  <a:gd name="T9" fmla="*/ 86 h 163"/>
                  <a:gd name="T10" fmla="*/ 0 w 167"/>
                  <a:gd name="T11" fmla="*/ 88 h 163"/>
                  <a:gd name="T12" fmla="*/ 1 w 167"/>
                  <a:gd name="T13" fmla="*/ 89 h 163"/>
                  <a:gd name="T14" fmla="*/ 5 w 167"/>
                  <a:gd name="T15" fmla="*/ 88 h 163"/>
                  <a:gd name="T16" fmla="*/ 11 w 167"/>
                  <a:gd name="T17" fmla="*/ 86 h 163"/>
                  <a:gd name="T18" fmla="*/ 42 w 167"/>
                  <a:gd name="T19" fmla="*/ 84 h 163"/>
                  <a:gd name="T20" fmla="*/ 50 w 167"/>
                  <a:gd name="T21" fmla="*/ 86 h 163"/>
                  <a:gd name="T22" fmla="*/ 70 w 167"/>
                  <a:gd name="T23" fmla="*/ 93 h 163"/>
                  <a:gd name="T24" fmla="*/ 105 w 167"/>
                  <a:gd name="T25" fmla="*/ 120 h 163"/>
                  <a:gd name="T26" fmla="*/ 100 w 167"/>
                  <a:gd name="T27" fmla="*/ 109 h 163"/>
                  <a:gd name="T28" fmla="*/ 89 w 167"/>
                  <a:gd name="T29" fmla="*/ 99 h 163"/>
                  <a:gd name="T30" fmla="*/ 42 w 167"/>
                  <a:gd name="T31" fmla="*/ 84 h 163"/>
                  <a:gd name="T32" fmla="*/ 160 w 167"/>
                  <a:gd name="T33" fmla="*/ 14 h 163"/>
                  <a:gd name="T34" fmla="*/ 143 w 167"/>
                  <a:gd name="T35" fmla="*/ 66 h 163"/>
                  <a:gd name="T36" fmla="*/ 135 w 167"/>
                  <a:gd name="T37" fmla="*/ 86 h 163"/>
                  <a:gd name="T38" fmla="*/ 153 w 167"/>
                  <a:gd name="T39" fmla="*/ 42 h 163"/>
                  <a:gd name="T40" fmla="*/ 160 w 167"/>
                  <a:gd name="T41" fmla="*/ 14 h 163"/>
                  <a:gd name="T42" fmla="*/ 167 w 167"/>
                  <a:gd name="T43" fmla="*/ 0 h 163"/>
                  <a:gd name="T44" fmla="*/ 163 w 167"/>
                  <a:gd name="T45" fmla="*/ 7 h 163"/>
                  <a:gd name="T46" fmla="*/ 155 w 167"/>
                  <a:gd name="T47" fmla="*/ 42 h 163"/>
                  <a:gd name="T48" fmla="*/ 129 w 167"/>
                  <a:gd name="T49" fmla="*/ 99 h 163"/>
                  <a:gd name="T50" fmla="*/ 109 w 167"/>
                  <a:gd name="T51" fmla="*/ 126 h 163"/>
                  <a:gd name="T52" fmla="*/ 108 w 167"/>
                  <a:gd name="T53" fmla="*/ 127 h 163"/>
                  <a:gd name="T54" fmla="*/ 107 w 167"/>
                  <a:gd name="T55" fmla="*/ 126 h 163"/>
                  <a:gd name="T56" fmla="*/ 105 w 167"/>
                  <a:gd name="T57" fmla="*/ 123 h 163"/>
                  <a:gd name="T58" fmla="*/ 105 w 167"/>
                  <a:gd name="T59" fmla="*/ 123 h 163"/>
                  <a:gd name="T60" fmla="*/ 105 w 167"/>
                  <a:gd name="T61" fmla="*/ 123 h 163"/>
                  <a:gd name="T62" fmla="*/ 69 w 167"/>
                  <a:gd name="T63" fmla="*/ 94 h 163"/>
                  <a:gd name="T64" fmla="*/ 49 w 167"/>
                  <a:gd name="T65" fmla="*/ 87 h 163"/>
                  <a:gd name="T66" fmla="*/ 31 w 167"/>
                  <a:gd name="T67" fmla="*/ 85 h 163"/>
                  <a:gd name="T68" fmla="*/ 29 w 167"/>
                  <a:gd name="T69" fmla="*/ 85 h 163"/>
                  <a:gd name="T70" fmla="*/ 5 w 167"/>
                  <a:gd name="T71" fmla="*/ 88 h 163"/>
                  <a:gd name="T72" fmla="*/ 2 w 167"/>
                  <a:gd name="T73" fmla="*/ 89 h 163"/>
                  <a:gd name="T74" fmla="*/ 44 w 167"/>
                  <a:gd name="T75" fmla="*/ 93 h 163"/>
                  <a:gd name="T76" fmla="*/ 80 w 167"/>
                  <a:gd name="T77" fmla="*/ 114 h 163"/>
                  <a:gd name="T78" fmla="*/ 98 w 167"/>
                  <a:gd name="T79" fmla="*/ 156 h 163"/>
                  <a:gd name="T80" fmla="*/ 103 w 167"/>
                  <a:gd name="T81" fmla="*/ 163 h 163"/>
                  <a:gd name="T82" fmla="*/ 103 w 167"/>
                  <a:gd name="T83" fmla="*/ 163 h 163"/>
                  <a:gd name="T84" fmla="*/ 107 w 167"/>
                  <a:gd name="T85" fmla="*/ 161 h 163"/>
                  <a:gd name="T86" fmla="*/ 156 w 167"/>
                  <a:gd name="T87" fmla="*/ 88 h 163"/>
                  <a:gd name="T88" fmla="*/ 167 w 167"/>
                  <a:gd name="T8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7" h="163">
                    <a:moveTo>
                      <a:pt x="121" y="109"/>
                    </a:moveTo>
                    <a:cubicBezTo>
                      <a:pt x="116" y="114"/>
                      <a:pt x="112" y="118"/>
                      <a:pt x="106" y="122"/>
                    </a:cubicBezTo>
                    <a:cubicBezTo>
                      <a:pt x="107" y="122"/>
                      <a:pt x="107" y="123"/>
                      <a:pt x="108" y="124"/>
                    </a:cubicBezTo>
                    <a:cubicBezTo>
                      <a:pt x="112" y="119"/>
                      <a:pt x="117" y="114"/>
                      <a:pt x="121" y="109"/>
                    </a:cubicBezTo>
                    <a:moveTo>
                      <a:pt x="11" y="86"/>
                    </a:moveTo>
                    <a:cubicBezTo>
                      <a:pt x="7" y="86"/>
                      <a:pt x="3" y="87"/>
                      <a:pt x="0" y="88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2" y="89"/>
                      <a:pt x="3" y="88"/>
                      <a:pt x="5" y="88"/>
                    </a:cubicBezTo>
                    <a:cubicBezTo>
                      <a:pt x="7" y="87"/>
                      <a:pt x="9" y="86"/>
                      <a:pt x="11" y="86"/>
                    </a:cubicBezTo>
                    <a:moveTo>
                      <a:pt x="42" y="84"/>
                    </a:moveTo>
                    <a:cubicBezTo>
                      <a:pt x="45" y="85"/>
                      <a:pt x="47" y="85"/>
                      <a:pt x="50" y="86"/>
                    </a:cubicBezTo>
                    <a:cubicBezTo>
                      <a:pt x="56" y="87"/>
                      <a:pt x="63" y="89"/>
                      <a:pt x="70" y="93"/>
                    </a:cubicBezTo>
                    <a:cubicBezTo>
                      <a:pt x="82" y="99"/>
                      <a:pt x="94" y="108"/>
                      <a:pt x="105" y="120"/>
                    </a:cubicBezTo>
                    <a:cubicBezTo>
                      <a:pt x="104" y="116"/>
                      <a:pt x="103" y="112"/>
                      <a:pt x="100" y="109"/>
                    </a:cubicBezTo>
                    <a:cubicBezTo>
                      <a:pt x="97" y="105"/>
                      <a:pt x="93" y="102"/>
                      <a:pt x="89" y="99"/>
                    </a:cubicBezTo>
                    <a:cubicBezTo>
                      <a:pt x="75" y="91"/>
                      <a:pt x="59" y="86"/>
                      <a:pt x="42" y="84"/>
                    </a:cubicBezTo>
                    <a:moveTo>
                      <a:pt x="160" y="14"/>
                    </a:moveTo>
                    <a:cubicBezTo>
                      <a:pt x="153" y="31"/>
                      <a:pt x="149" y="49"/>
                      <a:pt x="143" y="66"/>
                    </a:cubicBezTo>
                    <a:cubicBezTo>
                      <a:pt x="141" y="73"/>
                      <a:pt x="138" y="80"/>
                      <a:pt x="135" y="86"/>
                    </a:cubicBezTo>
                    <a:cubicBezTo>
                      <a:pt x="143" y="71"/>
                      <a:pt x="148" y="56"/>
                      <a:pt x="153" y="42"/>
                    </a:cubicBezTo>
                    <a:cubicBezTo>
                      <a:pt x="156" y="32"/>
                      <a:pt x="158" y="23"/>
                      <a:pt x="160" y="14"/>
                    </a:cubicBezTo>
                    <a:moveTo>
                      <a:pt x="167" y="0"/>
                    </a:moveTo>
                    <a:cubicBezTo>
                      <a:pt x="166" y="2"/>
                      <a:pt x="164" y="5"/>
                      <a:pt x="163" y="7"/>
                    </a:cubicBezTo>
                    <a:cubicBezTo>
                      <a:pt x="161" y="18"/>
                      <a:pt x="158" y="30"/>
                      <a:pt x="155" y="42"/>
                    </a:cubicBezTo>
                    <a:cubicBezTo>
                      <a:pt x="149" y="61"/>
                      <a:pt x="141" y="80"/>
                      <a:pt x="129" y="99"/>
                    </a:cubicBezTo>
                    <a:cubicBezTo>
                      <a:pt x="123" y="109"/>
                      <a:pt x="116" y="118"/>
                      <a:pt x="109" y="126"/>
                    </a:cubicBez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07" y="126"/>
                      <a:pt x="107" y="126"/>
                      <a:pt x="107" y="126"/>
                    </a:cubicBezTo>
                    <a:cubicBezTo>
                      <a:pt x="106" y="125"/>
                      <a:pt x="106" y="124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105" y="123"/>
                      <a:pt x="105" y="123"/>
                      <a:pt x="105" y="123"/>
                    </a:cubicBezTo>
                    <a:cubicBezTo>
                      <a:pt x="94" y="110"/>
                      <a:pt x="82" y="101"/>
                      <a:pt x="69" y="94"/>
                    </a:cubicBezTo>
                    <a:cubicBezTo>
                      <a:pt x="62" y="91"/>
                      <a:pt x="56" y="89"/>
                      <a:pt x="49" y="87"/>
                    </a:cubicBezTo>
                    <a:cubicBezTo>
                      <a:pt x="43" y="86"/>
                      <a:pt x="37" y="85"/>
                      <a:pt x="31" y="85"/>
                    </a:cubicBezTo>
                    <a:cubicBezTo>
                      <a:pt x="30" y="85"/>
                      <a:pt x="30" y="85"/>
                      <a:pt x="29" y="85"/>
                    </a:cubicBezTo>
                    <a:cubicBezTo>
                      <a:pt x="19" y="85"/>
                      <a:pt x="10" y="86"/>
                      <a:pt x="5" y="88"/>
                    </a:cubicBezTo>
                    <a:cubicBezTo>
                      <a:pt x="4" y="89"/>
                      <a:pt x="3" y="89"/>
                      <a:pt x="2" y="89"/>
                    </a:cubicBezTo>
                    <a:cubicBezTo>
                      <a:pt x="16" y="90"/>
                      <a:pt x="30" y="90"/>
                      <a:pt x="44" y="93"/>
                    </a:cubicBezTo>
                    <a:cubicBezTo>
                      <a:pt x="58" y="96"/>
                      <a:pt x="71" y="103"/>
                      <a:pt x="80" y="114"/>
                    </a:cubicBezTo>
                    <a:cubicBezTo>
                      <a:pt x="90" y="126"/>
                      <a:pt x="94" y="141"/>
                      <a:pt x="98" y="156"/>
                    </a:cubicBezTo>
                    <a:cubicBezTo>
                      <a:pt x="98" y="159"/>
                      <a:pt x="100" y="162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5" y="163"/>
                      <a:pt x="106" y="162"/>
                      <a:pt x="107" y="161"/>
                    </a:cubicBezTo>
                    <a:cubicBezTo>
                      <a:pt x="131" y="143"/>
                      <a:pt x="147" y="116"/>
                      <a:pt x="156" y="88"/>
                    </a:cubicBezTo>
                    <a:cubicBezTo>
                      <a:pt x="164" y="59"/>
                      <a:pt x="166" y="29"/>
                      <a:pt x="167" y="0"/>
                    </a:cubicBezTo>
                  </a:path>
                </a:pathLst>
              </a:custGeom>
              <a:solidFill>
                <a:srgbClr val="A238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4" name="Freeform 389">
                <a:extLst>
                  <a:ext uri="{FF2B5EF4-FFF2-40B4-BE49-F238E27FC236}">
                    <a16:creationId xmlns:a16="http://schemas.microsoft.com/office/drawing/2014/main" id="{B27DC550-1885-4A5F-BA59-7573C4868F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7" y="3279"/>
                <a:ext cx="128" cy="95"/>
              </a:xfrm>
              <a:custGeom>
                <a:avLst/>
                <a:gdLst>
                  <a:gd name="T0" fmla="*/ 30 w 162"/>
                  <a:gd name="T1" fmla="*/ 77 h 120"/>
                  <a:gd name="T2" fmla="*/ 10 w 162"/>
                  <a:gd name="T3" fmla="*/ 79 h 120"/>
                  <a:gd name="T4" fmla="*/ 4 w 162"/>
                  <a:gd name="T5" fmla="*/ 81 h 120"/>
                  <a:gd name="T6" fmla="*/ 0 w 162"/>
                  <a:gd name="T7" fmla="*/ 82 h 120"/>
                  <a:gd name="T8" fmla="*/ 1 w 162"/>
                  <a:gd name="T9" fmla="*/ 82 h 120"/>
                  <a:gd name="T10" fmla="*/ 1 w 162"/>
                  <a:gd name="T11" fmla="*/ 82 h 120"/>
                  <a:gd name="T12" fmla="*/ 4 w 162"/>
                  <a:gd name="T13" fmla="*/ 81 h 120"/>
                  <a:gd name="T14" fmla="*/ 28 w 162"/>
                  <a:gd name="T15" fmla="*/ 78 h 120"/>
                  <a:gd name="T16" fmla="*/ 30 w 162"/>
                  <a:gd name="T17" fmla="*/ 78 h 120"/>
                  <a:gd name="T18" fmla="*/ 48 w 162"/>
                  <a:gd name="T19" fmla="*/ 80 h 120"/>
                  <a:gd name="T20" fmla="*/ 68 w 162"/>
                  <a:gd name="T21" fmla="*/ 87 h 120"/>
                  <a:gd name="T22" fmla="*/ 104 w 162"/>
                  <a:gd name="T23" fmla="*/ 116 h 120"/>
                  <a:gd name="T24" fmla="*/ 104 w 162"/>
                  <a:gd name="T25" fmla="*/ 113 h 120"/>
                  <a:gd name="T26" fmla="*/ 69 w 162"/>
                  <a:gd name="T27" fmla="*/ 86 h 120"/>
                  <a:gd name="T28" fmla="*/ 49 w 162"/>
                  <a:gd name="T29" fmla="*/ 79 h 120"/>
                  <a:gd name="T30" fmla="*/ 41 w 162"/>
                  <a:gd name="T31" fmla="*/ 77 h 120"/>
                  <a:gd name="T32" fmla="*/ 30 w 162"/>
                  <a:gd name="T33" fmla="*/ 77 h 120"/>
                  <a:gd name="T34" fmla="*/ 162 w 162"/>
                  <a:gd name="T35" fmla="*/ 0 h 120"/>
                  <a:gd name="T36" fmla="*/ 159 w 162"/>
                  <a:gd name="T37" fmla="*/ 7 h 120"/>
                  <a:gd name="T38" fmla="*/ 152 w 162"/>
                  <a:gd name="T39" fmla="*/ 35 h 120"/>
                  <a:gd name="T40" fmla="*/ 134 w 162"/>
                  <a:gd name="T41" fmla="*/ 79 h 120"/>
                  <a:gd name="T42" fmla="*/ 120 w 162"/>
                  <a:gd name="T43" fmla="*/ 102 h 120"/>
                  <a:gd name="T44" fmla="*/ 107 w 162"/>
                  <a:gd name="T45" fmla="*/ 117 h 120"/>
                  <a:gd name="T46" fmla="*/ 105 w 162"/>
                  <a:gd name="T47" fmla="*/ 115 h 120"/>
                  <a:gd name="T48" fmla="*/ 104 w 162"/>
                  <a:gd name="T49" fmla="*/ 116 h 120"/>
                  <a:gd name="T50" fmla="*/ 106 w 162"/>
                  <a:gd name="T51" fmla="*/ 119 h 120"/>
                  <a:gd name="T52" fmla="*/ 107 w 162"/>
                  <a:gd name="T53" fmla="*/ 120 h 120"/>
                  <a:gd name="T54" fmla="*/ 108 w 162"/>
                  <a:gd name="T55" fmla="*/ 119 h 120"/>
                  <a:gd name="T56" fmla="*/ 128 w 162"/>
                  <a:gd name="T57" fmla="*/ 92 h 120"/>
                  <a:gd name="T58" fmla="*/ 154 w 162"/>
                  <a:gd name="T59" fmla="*/ 35 h 120"/>
                  <a:gd name="T60" fmla="*/ 162 w 162"/>
                  <a:gd name="T6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2" h="120">
                    <a:moveTo>
                      <a:pt x="30" y="77"/>
                    </a:moveTo>
                    <a:cubicBezTo>
                      <a:pt x="24" y="77"/>
                      <a:pt x="17" y="77"/>
                      <a:pt x="10" y="79"/>
                    </a:cubicBezTo>
                    <a:cubicBezTo>
                      <a:pt x="8" y="79"/>
                      <a:pt x="6" y="80"/>
                      <a:pt x="4" y="81"/>
                    </a:cubicBezTo>
                    <a:cubicBezTo>
                      <a:pt x="2" y="81"/>
                      <a:pt x="1" y="82"/>
                      <a:pt x="0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1" y="82"/>
                      <a:pt x="1" y="82"/>
                      <a:pt x="1" y="82"/>
                    </a:cubicBezTo>
                    <a:cubicBezTo>
                      <a:pt x="2" y="82"/>
                      <a:pt x="3" y="82"/>
                      <a:pt x="4" y="81"/>
                    </a:cubicBezTo>
                    <a:cubicBezTo>
                      <a:pt x="9" y="79"/>
                      <a:pt x="18" y="78"/>
                      <a:pt x="28" y="78"/>
                    </a:cubicBezTo>
                    <a:cubicBezTo>
                      <a:pt x="29" y="78"/>
                      <a:pt x="29" y="78"/>
                      <a:pt x="30" y="78"/>
                    </a:cubicBezTo>
                    <a:cubicBezTo>
                      <a:pt x="36" y="78"/>
                      <a:pt x="42" y="79"/>
                      <a:pt x="48" y="80"/>
                    </a:cubicBezTo>
                    <a:cubicBezTo>
                      <a:pt x="55" y="82"/>
                      <a:pt x="61" y="84"/>
                      <a:pt x="68" y="87"/>
                    </a:cubicBezTo>
                    <a:cubicBezTo>
                      <a:pt x="81" y="94"/>
                      <a:pt x="93" y="103"/>
                      <a:pt x="104" y="116"/>
                    </a:cubicBezTo>
                    <a:cubicBezTo>
                      <a:pt x="104" y="115"/>
                      <a:pt x="104" y="114"/>
                      <a:pt x="104" y="113"/>
                    </a:cubicBezTo>
                    <a:cubicBezTo>
                      <a:pt x="93" y="101"/>
                      <a:pt x="81" y="92"/>
                      <a:pt x="69" y="86"/>
                    </a:cubicBezTo>
                    <a:cubicBezTo>
                      <a:pt x="62" y="82"/>
                      <a:pt x="55" y="80"/>
                      <a:pt x="49" y="79"/>
                    </a:cubicBezTo>
                    <a:cubicBezTo>
                      <a:pt x="46" y="78"/>
                      <a:pt x="44" y="78"/>
                      <a:pt x="41" y="77"/>
                    </a:cubicBezTo>
                    <a:cubicBezTo>
                      <a:pt x="38" y="77"/>
                      <a:pt x="34" y="77"/>
                      <a:pt x="30" y="77"/>
                    </a:cubicBezTo>
                    <a:moveTo>
                      <a:pt x="162" y="0"/>
                    </a:moveTo>
                    <a:cubicBezTo>
                      <a:pt x="161" y="2"/>
                      <a:pt x="160" y="5"/>
                      <a:pt x="159" y="7"/>
                    </a:cubicBezTo>
                    <a:cubicBezTo>
                      <a:pt x="157" y="16"/>
                      <a:pt x="155" y="25"/>
                      <a:pt x="152" y="35"/>
                    </a:cubicBezTo>
                    <a:cubicBezTo>
                      <a:pt x="147" y="49"/>
                      <a:pt x="142" y="64"/>
                      <a:pt x="134" y="79"/>
                    </a:cubicBezTo>
                    <a:cubicBezTo>
                      <a:pt x="130" y="87"/>
                      <a:pt x="125" y="95"/>
                      <a:pt x="120" y="102"/>
                    </a:cubicBezTo>
                    <a:cubicBezTo>
                      <a:pt x="116" y="107"/>
                      <a:pt x="111" y="112"/>
                      <a:pt x="107" y="117"/>
                    </a:cubicBezTo>
                    <a:cubicBezTo>
                      <a:pt x="106" y="116"/>
                      <a:pt x="106" y="115"/>
                      <a:pt x="105" y="115"/>
                    </a:cubicBezTo>
                    <a:cubicBezTo>
                      <a:pt x="105" y="115"/>
                      <a:pt x="104" y="116"/>
                      <a:pt x="104" y="116"/>
                    </a:cubicBezTo>
                    <a:cubicBezTo>
                      <a:pt x="105" y="117"/>
                      <a:pt x="105" y="118"/>
                      <a:pt x="106" y="119"/>
                    </a:cubicBezTo>
                    <a:cubicBezTo>
                      <a:pt x="107" y="120"/>
                      <a:pt x="107" y="120"/>
                      <a:pt x="107" y="120"/>
                    </a:cubicBezTo>
                    <a:cubicBezTo>
                      <a:pt x="108" y="119"/>
                      <a:pt x="108" y="119"/>
                      <a:pt x="108" y="119"/>
                    </a:cubicBezTo>
                    <a:cubicBezTo>
                      <a:pt x="115" y="111"/>
                      <a:pt x="122" y="102"/>
                      <a:pt x="128" y="92"/>
                    </a:cubicBezTo>
                    <a:cubicBezTo>
                      <a:pt x="140" y="73"/>
                      <a:pt x="148" y="54"/>
                      <a:pt x="154" y="35"/>
                    </a:cubicBezTo>
                    <a:cubicBezTo>
                      <a:pt x="157" y="23"/>
                      <a:pt x="160" y="11"/>
                      <a:pt x="162" y="0"/>
                    </a:cubicBezTo>
                  </a:path>
                </a:pathLst>
              </a:custGeom>
              <a:solidFill>
                <a:srgbClr val="1B23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5" name="Freeform 390">
                <a:extLst>
                  <a:ext uri="{FF2B5EF4-FFF2-40B4-BE49-F238E27FC236}">
                    <a16:creationId xmlns:a16="http://schemas.microsoft.com/office/drawing/2014/main" id="{C1F165B3-9E71-4479-BEB8-24524B479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2" y="3686"/>
                <a:ext cx="276" cy="139"/>
              </a:xfrm>
              <a:custGeom>
                <a:avLst/>
                <a:gdLst>
                  <a:gd name="T0" fmla="*/ 299 w 349"/>
                  <a:gd name="T1" fmla="*/ 40 h 176"/>
                  <a:gd name="T2" fmla="*/ 250 w 349"/>
                  <a:gd name="T3" fmla="*/ 40 h 176"/>
                  <a:gd name="T4" fmla="*/ 116 w 349"/>
                  <a:gd name="T5" fmla="*/ 3 h 176"/>
                  <a:gd name="T6" fmla="*/ 6 w 349"/>
                  <a:gd name="T7" fmla="*/ 66 h 176"/>
                  <a:gd name="T8" fmla="*/ 3 w 349"/>
                  <a:gd name="T9" fmla="*/ 71 h 176"/>
                  <a:gd name="T10" fmla="*/ 12 w 349"/>
                  <a:gd name="T11" fmla="*/ 91 h 176"/>
                  <a:gd name="T12" fmla="*/ 13 w 349"/>
                  <a:gd name="T13" fmla="*/ 92 h 176"/>
                  <a:gd name="T14" fmla="*/ 13 w 349"/>
                  <a:gd name="T15" fmla="*/ 94 h 176"/>
                  <a:gd name="T16" fmla="*/ 11 w 349"/>
                  <a:gd name="T17" fmla="*/ 103 h 176"/>
                  <a:gd name="T18" fmla="*/ 31 w 349"/>
                  <a:gd name="T19" fmla="*/ 108 h 176"/>
                  <a:gd name="T20" fmla="*/ 29 w 349"/>
                  <a:gd name="T21" fmla="*/ 113 h 176"/>
                  <a:gd name="T22" fmla="*/ 27 w 349"/>
                  <a:gd name="T23" fmla="*/ 120 h 176"/>
                  <a:gd name="T24" fmla="*/ 27 w 349"/>
                  <a:gd name="T25" fmla="*/ 124 h 176"/>
                  <a:gd name="T26" fmla="*/ 36 w 349"/>
                  <a:gd name="T27" fmla="*/ 135 h 176"/>
                  <a:gd name="T28" fmla="*/ 49 w 349"/>
                  <a:gd name="T29" fmla="*/ 132 h 176"/>
                  <a:gd name="T30" fmla="*/ 93 w 349"/>
                  <a:gd name="T31" fmla="*/ 98 h 176"/>
                  <a:gd name="T32" fmla="*/ 138 w 349"/>
                  <a:gd name="T33" fmla="*/ 96 h 176"/>
                  <a:gd name="T34" fmla="*/ 152 w 349"/>
                  <a:gd name="T35" fmla="*/ 106 h 176"/>
                  <a:gd name="T36" fmla="*/ 66 w 349"/>
                  <a:gd name="T37" fmla="*/ 147 h 176"/>
                  <a:gd name="T38" fmla="*/ 54 w 349"/>
                  <a:gd name="T39" fmla="*/ 163 h 176"/>
                  <a:gd name="T40" fmla="*/ 69 w 349"/>
                  <a:gd name="T41" fmla="*/ 173 h 176"/>
                  <a:gd name="T42" fmla="*/ 145 w 349"/>
                  <a:gd name="T43" fmla="*/ 145 h 176"/>
                  <a:gd name="T44" fmla="*/ 186 w 349"/>
                  <a:gd name="T45" fmla="*/ 149 h 176"/>
                  <a:gd name="T46" fmla="*/ 239 w 349"/>
                  <a:gd name="T47" fmla="*/ 165 h 176"/>
                  <a:gd name="T48" fmla="*/ 273 w 349"/>
                  <a:gd name="T49" fmla="*/ 149 h 176"/>
                  <a:gd name="T50" fmla="*/ 312 w 349"/>
                  <a:gd name="T51" fmla="*/ 145 h 176"/>
                  <a:gd name="T52" fmla="*/ 299 w 349"/>
                  <a:gd name="T53" fmla="*/ 4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49" h="176">
                    <a:moveTo>
                      <a:pt x="299" y="40"/>
                    </a:moveTo>
                    <a:cubicBezTo>
                      <a:pt x="250" y="40"/>
                      <a:pt x="250" y="40"/>
                      <a:pt x="250" y="40"/>
                    </a:cubicBezTo>
                    <a:cubicBezTo>
                      <a:pt x="250" y="40"/>
                      <a:pt x="139" y="0"/>
                      <a:pt x="116" y="3"/>
                    </a:cubicBezTo>
                    <a:cubicBezTo>
                      <a:pt x="96" y="7"/>
                      <a:pt x="21" y="57"/>
                      <a:pt x="6" y="66"/>
                    </a:cubicBezTo>
                    <a:cubicBezTo>
                      <a:pt x="5" y="68"/>
                      <a:pt x="3" y="69"/>
                      <a:pt x="3" y="71"/>
                    </a:cubicBezTo>
                    <a:cubicBezTo>
                      <a:pt x="0" y="79"/>
                      <a:pt x="4" y="88"/>
                      <a:pt x="12" y="91"/>
                    </a:cubicBezTo>
                    <a:cubicBezTo>
                      <a:pt x="13" y="92"/>
                      <a:pt x="13" y="92"/>
                      <a:pt x="13" y="92"/>
                    </a:cubicBezTo>
                    <a:cubicBezTo>
                      <a:pt x="13" y="94"/>
                      <a:pt x="13" y="94"/>
                      <a:pt x="13" y="94"/>
                    </a:cubicBezTo>
                    <a:cubicBezTo>
                      <a:pt x="12" y="97"/>
                      <a:pt x="11" y="100"/>
                      <a:pt x="11" y="103"/>
                    </a:cubicBezTo>
                    <a:cubicBezTo>
                      <a:pt x="12" y="114"/>
                      <a:pt x="26" y="117"/>
                      <a:pt x="31" y="108"/>
                    </a:cubicBezTo>
                    <a:cubicBezTo>
                      <a:pt x="29" y="113"/>
                      <a:pt x="29" y="113"/>
                      <a:pt x="29" y="113"/>
                    </a:cubicBezTo>
                    <a:cubicBezTo>
                      <a:pt x="28" y="115"/>
                      <a:pt x="27" y="117"/>
                      <a:pt x="27" y="120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28" y="129"/>
                      <a:pt x="31" y="134"/>
                      <a:pt x="36" y="135"/>
                    </a:cubicBezTo>
                    <a:cubicBezTo>
                      <a:pt x="40" y="137"/>
                      <a:pt x="45" y="135"/>
                      <a:pt x="49" y="132"/>
                    </a:cubicBezTo>
                    <a:cubicBezTo>
                      <a:pt x="58" y="121"/>
                      <a:pt x="79" y="100"/>
                      <a:pt x="93" y="98"/>
                    </a:cubicBezTo>
                    <a:cubicBezTo>
                      <a:pt x="105" y="96"/>
                      <a:pt x="126" y="96"/>
                      <a:pt x="138" y="96"/>
                    </a:cubicBezTo>
                    <a:cubicBezTo>
                      <a:pt x="144" y="96"/>
                      <a:pt x="150" y="100"/>
                      <a:pt x="152" y="106"/>
                    </a:cubicBezTo>
                    <a:cubicBezTo>
                      <a:pt x="144" y="106"/>
                      <a:pt x="87" y="136"/>
                      <a:pt x="66" y="147"/>
                    </a:cubicBezTo>
                    <a:cubicBezTo>
                      <a:pt x="60" y="150"/>
                      <a:pt x="55" y="156"/>
                      <a:pt x="54" y="163"/>
                    </a:cubicBezTo>
                    <a:cubicBezTo>
                      <a:pt x="54" y="170"/>
                      <a:pt x="57" y="176"/>
                      <a:pt x="69" y="173"/>
                    </a:cubicBezTo>
                    <a:cubicBezTo>
                      <a:pt x="96" y="167"/>
                      <a:pt x="145" y="145"/>
                      <a:pt x="145" y="145"/>
                    </a:cubicBezTo>
                    <a:cubicBezTo>
                      <a:pt x="145" y="145"/>
                      <a:pt x="170" y="138"/>
                      <a:pt x="186" y="149"/>
                    </a:cubicBezTo>
                    <a:cubicBezTo>
                      <a:pt x="209" y="165"/>
                      <a:pt x="220" y="171"/>
                      <a:pt x="239" y="165"/>
                    </a:cubicBezTo>
                    <a:cubicBezTo>
                      <a:pt x="259" y="158"/>
                      <a:pt x="273" y="149"/>
                      <a:pt x="273" y="149"/>
                    </a:cubicBezTo>
                    <a:cubicBezTo>
                      <a:pt x="312" y="145"/>
                      <a:pt x="312" y="145"/>
                      <a:pt x="312" y="145"/>
                    </a:cubicBezTo>
                    <a:cubicBezTo>
                      <a:pt x="312" y="145"/>
                      <a:pt x="349" y="54"/>
                      <a:pt x="299" y="4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6" name="Freeform 391">
                <a:extLst>
                  <a:ext uri="{FF2B5EF4-FFF2-40B4-BE49-F238E27FC236}">
                    <a16:creationId xmlns:a16="http://schemas.microsoft.com/office/drawing/2014/main" id="{F15EDD53-0D9D-4A66-8EE3-E3851B30A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" y="3728"/>
                <a:ext cx="97" cy="46"/>
              </a:xfrm>
              <a:custGeom>
                <a:avLst/>
                <a:gdLst>
                  <a:gd name="T0" fmla="*/ 123 w 123"/>
                  <a:gd name="T1" fmla="*/ 5 h 58"/>
                  <a:gd name="T2" fmla="*/ 102 w 123"/>
                  <a:gd name="T3" fmla="*/ 2 h 58"/>
                  <a:gd name="T4" fmla="*/ 53 w 123"/>
                  <a:gd name="T5" fmla="*/ 11 h 58"/>
                  <a:gd name="T6" fmla="*/ 13 w 123"/>
                  <a:gd name="T7" fmla="*/ 40 h 58"/>
                  <a:gd name="T8" fmla="*/ 0 w 123"/>
                  <a:gd name="T9" fmla="*/ 57 h 58"/>
                  <a:gd name="T10" fmla="*/ 3 w 123"/>
                  <a:gd name="T11" fmla="*/ 52 h 58"/>
                  <a:gd name="T12" fmla="*/ 11 w 123"/>
                  <a:gd name="T13" fmla="*/ 39 h 58"/>
                  <a:gd name="T14" fmla="*/ 52 w 123"/>
                  <a:gd name="T15" fmla="*/ 9 h 58"/>
                  <a:gd name="T16" fmla="*/ 102 w 123"/>
                  <a:gd name="T17" fmla="*/ 1 h 58"/>
                  <a:gd name="T18" fmla="*/ 117 w 123"/>
                  <a:gd name="T19" fmla="*/ 3 h 58"/>
                  <a:gd name="T20" fmla="*/ 123 w 123"/>
                  <a:gd name="T21" fmla="*/ 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" h="58">
                    <a:moveTo>
                      <a:pt x="123" y="5"/>
                    </a:moveTo>
                    <a:cubicBezTo>
                      <a:pt x="123" y="6"/>
                      <a:pt x="115" y="3"/>
                      <a:pt x="102" y="2"/>
                    </a:cubicBezTo>
                    <a:cubicBezTo>
                      <a:pt x="89" y="1"/>
                      <a:pt x="71" y="3"/>
                      <a:pt x="53" y="11"/>
                    </a:cubicBezTo>
                    <a:cubicBezTo>
                      <a:pt x="34" y="18"/>
                      <a:pt x="21" y="31"/>
                      <a:pt x="13" y="40"/>
                    </a:cubicBezTo>
                    <a:cubicBezTo>
                      <a:pt x="4" y="50"/>
                      <a:pt x="1" y="58"/>
                      <a:pt x="0" y="57"/>
                    </a:cubicBezTo>
                    <a:cubicBezTo>
                      <a:pt x="0" y="57"/>
                      <a:pt x="1" y="56"/>
                      <a:pt x="3" y="52"/>
                    </a:cubicBezTo>
                    <a:cubicBezTo>
                      <a:pt x="4" y="49"/>
                      <a:pt x="7" y="45"/>
                      <a:pt x="11" y="39"/>
                    </a:cubicBezTo>
                    <a:cubicBezTo>
                      <a:pt x="19" y="29"/>
                      <a:pt x="33" y="17"/>
                      <a:pt x="52" y="9"/>
                    </a:cubicBezTo>
                    <a:cubicBezTo>
                      <a:pt x="70" y="1"/>
                      <a:pt x="89" y="0"/>
                      <a:pt x="102" y="1"/>
                    </a:cubicBezTo>
                    <a:cubicBezTo>
                      <a:pt x="109" y="1"/>
                      <a:pt x="114" y="2"/>
                      <a:pt x="117" y="3"/>
                    </a:cubicBezTo>
                    <a:cubicBezTo>
                      <a:pt x="121" y="4"/>
                      <a:pt x="123" y="5"/>
                      <a:pt x="123" y="5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7" name="Freeform 392">
                <a:extLst>
                  <a:ext uri="{FF2B5EF4-FFF2-40B4-BE49-F238E27FC236}">
                    <a16:creationId xmlns:a16="http://schemas.microsoft.com/office/drawing/2014/main" id="{6BB9468A-C065-47E2-A4E2-123A8C84A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" y="3706"/>
                <a:ext cx="101" cy="53"/>
              </a:xfrm>
              <a:custGeom>
                <a:avLst/>
                <a:gdLst>
                  <a:gd name="T0" fmla="*/ 128 w 128"/>
                  <a:gd name="T1" fmla="*/ 6 h 67"/>
                  <a:gd name="T2" fmla="*/ 106 w 128"/>
                  <a:gd name="T3" fmla="*/ 3 h 67"/>
                  <a:gd name="T4" fmla="*/ 56 w 128"/>
                  <a:gd name="T5" fmla="*/ 17 h 67"/>
                  <a:gd name="T6" fmla="*/ 16 w 128"/>
                  <a:gd name="T7" fmla="*/ 51 h 67"/>
                  <a:gd name="T8" fmla="*/ 4 w 128"/>
                  <a:gd name="T9" fmla="*/ 63 h 67"/>
                  <a:gd name="T10" fmla="*/ 0 w 128"/>
                  <a:gd name="T11" fmla="*/ 67 h 67"/>
                  <a:gd name="T12" fmla="*/ 4 w 128"/>
                  <a:gd name="T13" fmla="*/ 62 h 67"/>
                  <a:gd name="T14" fmla="*/ 14 w 128"/>
                  <a:gd name="T15" fmla="*/ 50 h 67"/>
                  <a:gd name="T16" fmla="*/ 55 w 128"/>
                  <a:gd name="T17" fmla="*/ 15 h 67"/>
                  <a:gd name="T18" fmla="*/ 106 w 128"/>
                  <a:gd name="T19" fmla="*/ 1 h 67"/>
                  <a:gd name="T20" fmla="*/ 122 w 128"/>
                  <a:gd name="T21" fmla="*/ 4 h 67"/>
                  <a:gd name="T22" fmla="*/ 127 w 128"/>
                  <a:gd name="T23" fmla="*/ 6 h 67"/>
                  <a:gd name="T24" fmla="*/ 128 w 128"/>
                  <a:gd name="T25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67">
                    <a:moveTo>
                      <a:pt x="128" y="6"/>
                    </a:moveTo>
                    <a:cubicBezTo>
                      <a:pt x="128" y="7"/>
                      <a:pt x="120" y="3"/>
                      <a:pt x="106" y="3"/>
                    </a:cubicBezTo>
                    <a:cubicBezTo>
                      <a:pt x="93" y="2"/>
                      <a:pt x="74" y="6"/>
                      <a:pt x="56" y="17"/>
                    </a:cubicBezTo>
                    <a:cubicBezTo>
                      <a:pt x="38" y="28"/>
                      <a:pt x="25" y="41"/>
                      <a:pt x="16" y="51"/>
                    </a:cubicBezTo>
                    <a:cubicBezTo>
                      <a:pt x="11" y="56"/>
                      <a:pt x="7" y="60"/>
                      <a:pt x="4" y="63"/>
                    </a:cubicBezTo>
                    <a:cubicBezTo>
                      <a:pt x="2" y="66"/>
                      <a:pt x="0" y="67"/>
                      <a:pt x="0" y="67"/>
                    </a:cubicBezTo>
                    <a:cubicBezTo>
                      <a:pt x="0" y="67"/>
                      <a:pt x="1" y="65"/>
                      <a:pt x="4" y="62"/>
                    </a:cubicBezTo>
                    <a:cubicBezTo>
                      <a:pt x="6" y="59"/>
                      <a:pt x="10" y="55"/>
                      <a:pt x="14" y="50"/>
                    </a:cubicBezTo>
                    <a:cubicBezTo>
                      <a:pt x="24" y="40"/>
                      <a:pt x="37" y="26"/>
                      <a:pt x="55" y="15"/>
                    </a:cubicBezTo>
                    <a:cubicBezTo>
                      <a:pt x="73" y="4"/>
                      <a:pt x="93" y="0"/>
                      <a:pt x="106" y="1"/>
                    </a:cubicBezTo>
                    <a:cubicBezTo>
                      <a:pt x="113" y="2"/>
                      <a:pt x="119" y="3"/>
                      <a:pt x="122" y="4"/>
                    </a:cubicBezTo>
                    <a:cubicBezTo>
                      <a:pt x="124" y="5"/>
                      <a:pt x="126" y="5"/>
                      <a:pt x="127" y="6"/>
                    </a:cubicBezTo>
                    <a:cubicBezTo>
                      <a:pt x="127" y="6"/>
                      <a:pt x="128" y="6"/>
                      <a:pt x="128" y="6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8" name="Freeform 393">
                <a:extLst>
                  <a:ext uri="{FF2B5EF4-FFF2-40B4-BE49-F238E27FC236}">
                    <a16:creationId xmlns:a16="http://schemas.microsoft.com/office/drawing/2014/main" id="{7E15C7A9-8F4B-4E97-8E89-BD4BBA7E7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6" y="3821"/>
                <a:ext cx="71" cy="56"/>
              </a:xfrm>
              <a:custGeom>
                <a:avLst/>
                <a:gdLst>
                  <a:gd name="T0" fmla="*/ 34 w 90"/>
                  <a:gd name="T1" fmla="*/ 0 h 71"/>
                  <a:gd name="T2" fmla="*/ 8 w 90"/>
                  <a:gd name="T3" fmla="*/ 15 h 71"/>
                  <a:gd name="T4" fmla="*/ 4 w 90"/>
                  <a:gd name="T5" fmla="*/ 44 h 71"/>
                  <a:gd name="T6" fmla="*/ 30 w 90"/>
                  <a:gd name="T7" fmla="*/ 57 h 71"/>
                  <a:gd name="T8" fmla="*/ 44 w 90"/>
                  <a:gd name="T9" fmla="*/ 71 h 71"/>
                  <a:gd name="T10" fmla="*/ 59 w 90"/>
                  <a:gd name="T11" fmla="*/ 57 h 71"/>
                  <a:gd name="T12" fmla="*/ 79 w 90"/>
                  <a:gd name="T13" fmla="*/ 62 h 71"/>
                  <a:gd name="T14" fmla="*/ 90 w 90"/>
                  <a:gd name="T15" fmla="*/ 44 h 71"/>
                  <a:gd name="T16" fmla="*/ 87 w 90"/>
                  <a:gd name="T17" fmla="*/ 31 h 71"/>
                  <a:gd name="T18" fmla="*/ 87 w 90"/>
                  <a:gd name="T19" fmla="*/ 16 h 71"/>
                  <a:gd name="T20" fmla="*/ 80 w 90"/>
                  <a:gd name="T21" fmla="*/ 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71">
                    <a:moveTo>
                      <a:pt x="34" y="0"/>
                    </a:moveTo>
                    <a:cubicBezTo>
                      <a:pt x="24" y="1"/>
                      <a:pt x="14" y="6"/>
                      <a:pt x="8" y="15"/>
                    </a:cubicBezTo>
                    <a:cubicBezTo>
                      <a:pt x="2" y="23"/>
                      <a:pt x="0" y="35"/>
                      <a:pt x="4" y="44"/>
                    </a:cubicBezTo>
                    <a:cubicBezTo>
                      <a:pt x="9" y="53"/>
                      <a:pt x="20" y="59"/>
                      <a:pt x="30" y="57"/>
                    </a:cubicBezTo>
                    <a:cubicBezTo>
                      <a:pt x="30" y="64"/>
                      <a:pt x="37" y="70"/>
                      <a:pt x="44" y="71"/>
                    </a:cubicBezTo>
                    <a:cubicBezTo>
                      <a:pt x="52" y="71"/>
                      <a:pt x="59" y="64"/>
                      <a:pt x="59" y="57"/>
                    </a:cubicBezTo>
                    <a:cubicBezTo>
                      <a:pt x="64" y="62"/>
                      <a:pt x="72" y="64"/>
                      <a:pt x="79" y="62"/>
                    </a:cubicBezTo>
                    <a:cubicBezTo>
                      <a:pt x="86" y="59"/>
                      <a:pt x="90" y="52"/>
                      <a:pt x="90" y="44"/>
                    </a:cubicBezTo>
                    <a:cubicBezTo>
                      <a:pt x="89" y="40"/>
                      <a:pt x="87" y="35"/>
                      <a:pt x="87" y="31"/>
                    </a:cubicBezTo>
                    <a:cubicBezTo>
                      <a:pt x="86" y="26"/>
                      <a:pt x="87" y="21"/>
                      <a:pt x="87" y="16"/>
                    </a:cubicBezTo>
                    <a:cubicBezTo>
                      <a:pt x="87" y="11"/>
                      <a:pt x="85" y="5"/>
                      <a:pt x="80" y="4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9" name="Freeform 394">
                <a:extLst>
                  <a:ext uri="{FF2B5EF4-FFF2-40B4-BE49-F238E27FC236}">
                    <a16:creationId xmlns:a16="http://schemas.microsoft.com/office/drawing/2014/main" id="{BBC0AD80-9BA1-4325-AC61-AF97B6639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" y="3821"/>
                <a:ext cx="98" cy="53"/>
              </a:xfrm>
              <a:custGeom>
                <a:avLst/>
                <a:gdLst>
                  <a:gd name="T0" fmla="*/ 7 w 124"/>
                  <a:gd name="T1" fmla="*/ 27 h 67"/>
                  <a:gd name="T2" fmla="*/ 58 w 124"/>
                  <a:gd name="T3" fmla="*/ 6 h 67"/>
                  <a:gd name="T4" fmla="*/ 98 w 124"/>
                  <a:gd name="T5" fmla="*/ 5 h 67"/>
                  <a:gd name="T6" fmla="*/ 123 w 124"/>
                  <a:gd name="T7" fmla="*/ 31 h 67"/>
                  <a:gd name="T8" fmla="*/ 122 w 124"/>
                  <a:gd name="T9" fmla="*/ 45 h 67"/>
                  <a:gd name="T10" fmla="*/ 106 w 124"/>
                  <a:gd name="T11" fmla="*/ 55 h 67"/>
                  <a:gd name="T12" fmla="*/ 93 w 124"/>
                  <a:gd name="T13" fmla="*/ 52 h 67"/>
                  <a:gd name="T14" fmla="*/ 80 w 124"/>
                  <a:gd name="T15" fmla="*/ 59 h 67"/>
                  <a:gd name="T16" fmla="*/ 66 w 124"/>
                  <a:gd name="T17" fmla="*/ 54 h 67"/>
                  <a:gd name="T18" fmla="*/ 45 w 124"/>
                  <a:gd name="T19" fmla="*/ 64 h 67"/>
                  <a:gd name="T20" fmla="*/ 32 w 124"/>
                  <a:gd name="T21" fmla="*/ 44 h 67"/>
                  <a:gd name="T22" fmla="*/ 15 w 124"/>
                  <a:gd name="T23" fmla="*/ 53 h 67"/>
                  <a:gd name="T24" fmla="*/ 1 w 124"/>
                  <a:gd name="T25" fmla="*/ 41 h 67"/>
                  <a:gd name="T26" fmla="*/ 11 w 124"/>
                  <a:gd name="T27" fmla="*/ 25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4" h="67">
                    <a:moveTo>
                      <a:pt x="7" y="27"/>
                    </a:moveTo>
                    <a:cubicBezTo>
                      <a:pt x="23" y="17"/>
                      <a:pt x="41" y="11"/>
                      <a:pt x="58" y="6"/>
                    </a:cubicBezTo>
                    <a:cubicBezTo>
                      <a:pt x="71" y="3"/>
                      <a:pt x="85" y="0"/>
                      <a:pt x="98" y="5"/>
                    </a:cubicBezTo>
                    <a:cubicBezTo>
                      <a:pt x="110" y="9"/>
                      <a:pt x="119" y="19"/>
                      <a:pt x="123" y="31"/>
                    </a:cubicBezTo>
                    <a:cubicBezTo>
                      <a:pt x="124" y="36"/>
                      <a:pt x="124" y="41"/>
                      <a:pt x="122" y="45"/>
                    </a:cubicBezTo>
                    <a:cubicBezTo>
                      <a:pt x="119" y="51"/>
                      <a:pt x="112" y="53"/>
                      <a:pt x="106" y="55"/>
                    </a:cubicBezTo>
                    <a:cubicBezTo>
                      <a:pt x="102" y="56"/>
                      <a:pt x="95" y="56"/>
                      <a:pt x="93" y="52"/>
                    </a:cubicBezTo>
                    <a:cubicBezTo>
                      <a:pt x="90" y="56"/>
                      <a:pt x="85" y="59"/>
                      <a:pt x="80" y="59"/>
                    </a:cubicBezTo>
                    <a:cubicBezTo>
                      <a:pt x="75" y="59"/>
                      <a:pt x="70" y="58"/>
                      <a:pt x="66" y="54"/>
                    </a:cubicBezTo>
                    <a:cubicBezTo>
                      <a:pt x="63" y="62"/>
                      <a:pt x="53" y="67"/>
                      <a:pt x="45" y="64"/>
                    </a:cubicBezTo>
                    <a:cubicBezTo>
                      <a:pt x="37" y="62"/>
                      <a:pt x="31" y="53"/>
                      <a:pt x="32" y="44"/>
                    </a:cubicBezTo>
                    <a:cubicBezTo>
                      <a:pt x="28" y="50"/>
                      <a:pt x="22" y="53"/>
                      <a:pt x="15" y="53"/>
                    </a:cubicBezTo>
                    <a:cubicBezTo>
                      <a:pt x="9" y="52"/>
                      <a:pt x="2" y="47"/>
                      <a:pt x="1" y="41"/>
                    </a:cubicBezTo>
                    <a:cubicBezTo>
                      <a:pt x="0" y="34"/>
                      <a:pt x="4" y="27"/>
                      <a:pt x="11" y="2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0" name="Freeform 395">
                <a:extLst>
                  <a:ext uri="{FF2B5EF4-FFF2-40B4-BE49-F238E27FC236}">
                    <a16:creationId xmlns:a16="http://schemas.microsoft.com/office/drawing/2014/main" id="{EE7719C8-4C6F-4FC8-815C-0D2B2D6CE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0" y="3716"/>
                <a:ext cx="382" cy="149"/>
              </a:xfrm>
              <a:custGeom>
                <a:avLst/>
                <a:gdLst>
                  <a:gd name="T0" fmla="*/ 4 w 483"/>
                  <a:gd name="T1" fmla="*/ 156 h 188"/>
                  <a:gd name="T2" fmla="*/ 21 w 483"/>
                  <a:gd name="T3" fmla="*/ 111 h 188"/>
                  <a:gd name="T4" fmla="*/ 69 w 483"/>
                  <a:gd name="T5" fmla="*/ 73 h 188"/>
                  <a:gd name="T6" fmla="*/ 120 w 483"/>
                  <a:gd name="T7" fmla="*/ 51 h 188"/>
                  <a:gd name="T8" fmla="*/ 206 w 483"/>
                  <a:gd name="T9" fmla="*/ 25 h 188"/>
                  <a:gd name="T10" fmla="*/ 249 w 483"/>
                  <a:gd name="T11" fmla="*/ 0 h 188"/>
                  <a:gd name="T12" fmla="*/ 458 w 483"/>
                  <a:gd name="T13" fmla="*/ 17 h 188"/>
                  <a:gd name="T14" fmla="*/ 445 w 483"/>
                  <a:gd name="T15" fmla="*/ 186 h 188"/>
                  <a:gd name="T16" fmla="*/ 254 w 483"/>
                  <a:gd name="T17" fmla="*/ 182 h 188"/>
                  <a:gd name="T18" fmla="*/ 8 w 483"/>
                  <a:gd name="T19" fmla="*/ 177 h 188"/>
                  <a:gd name="T20" fmla="*/ 4 w 483"/>
                  <a:gd name="T21" fmla="*/ 15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3" h="188">
                    <a:moveTo>
                      <a:pt x="4" y="156"/>
                    </a:moveTo>
                    <a:cubicBezTo>
                      <a:pt x="0" y="139"/>
                      <a:pt x="6" y="121"/>
                      <a:pt x="21" y="111"/>
                    </a:cubicBezTo>
                    <a:cubicBezTo>
                      <a:pt x="37" y="99"/>
                      <a:pt x="48" y="86"/>
                      <a:pt x="69" y="73"/>
                    </a:cubicBezTo>
                    <a:cubicBezTo>
                      <a:pt x="84" y="64"/>
                      <a:pt x="109" y="55"/>
                      <a:pt x="120" y="51"/>
                    </a:cubicBezTo>
                    <a:cubicBezTo>
                      <a:pt x="161" y="38"/>
                      <a:pt x="189" y="34"/>
                      <a:pt x="206" y="25"/>
                    </a:cubicBezTo>
                    <a:cubicBezTo>
                      <a:pt x="224" y="16"/>
                      <a:pt x="249" y="0"/>
                      <a:pt x="249" y="0"/>
                    </a:cubicBezTo>
                    <a:cubicBezTo>
                      <a:pt x="458" y="17"/>
                      <a:pt x="458" y="17"/>
                      <a:pt x="458" y="17"/>
                    </a:cubicBezTo>
                    <a:cubicBezTo>
                      <a:pt x="458" y="17"/>
                      <a:pt x="483" y="171"/>
                      <a:pt x="445" y="186"/>
                    </a:cubicBezTo>
                    <a:cubicBezTo>
                      <a:pt x="445" y="186"/>
                      <a:pt x="268" y="188"/>
                      <a:pt x="254" y="182"/>
                    </a:cubicBezTo>
                    <a:cubicBezTo>
                      <a:pt x="239" y="175"/>
                      <a:pt x="8" y="175"/>
                      <a:pt x="8" y="177"/>
                    </a:cubicBezTo>
                    <a:lnTo>
                      <a:pt x="4" y="15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1" name="Freeform 396">
                <a:extLst>
                  <a:ext uri="{FF2B5EF4-FFF2-40B4-BE49-F238E27FC236}">
                    <a16:creationId xmlns:a16="http://schemas.microsoft.com/office/drawing/2014/main" id="{6FEC228D-39A5-4606-B0E1-2760F1C08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8" y="3817"/>
                <a:ext cx="167" cy="51"/>
              </a:xfrm>
              <a:custGeom>
                <a:avLst/>
                <a:gdLst>
                  <a:gd name="T0" fmla="*/ 183 w 211"/>
                  <a:gd name="T1" fmla="*/ 0 h 65"/>
                  <a:gd name="T2" fmla="*/ 70 w 211"/>
                  <a:gd name="T3" fmla="*/ 9 h 65"/>
                  <a:gd name="T4" fmla="*/ 31 w 211"/>
                  <a:gd name="T5" fmla="*/ 11 h 65"/>
                  <a:gd name="T6" fmla="*/ 9 w 211"/>
                  <a:gd name="T7" fmla="*/ 21 h 65"/>
                  <a:gd name="T8" fmla="*/ 3 w 211"/>
                  <a:gd name="T9" fmla="*/ 43 h 65"/>
                  <a:gd name="T10" fmla="*/ 23 w 211"/>
                  <a:gd name="T11" fmla="*/ 51 h 65"/>
                  <a:gd name="T12" fmla="*/ 35 w 211"/>
                  <a:gd name="T13" fmla="*/ 64 h 65"/>
                  <a:gd name="T14" fmla="*/ 52 w 211"/>
                  <a:gd name="T15" fmla="*/ 57 h 65"/>
                  <a:gd name="T16" fmla="*/ 65 w 211"/>
                  <a:gd name="T17" fmla="*/ 61 h 65"/>
                  <a:gd name="T18" fmla="*/ 78 w 211"/>
                  <a:gd name="T19" fmla="*/ 56 h 65"/>
                  <a:gd name="T20" fmla="*/ 136 w 211"/>
                  <a:gd name="T21" fmla="*/ 50 h 65"/>
                  <a:gd name="T22" fmla="*/ 196 w 211"/>
                  <a:gd name="T23" fmla="*/ 5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1" h="65">
                    <a:moveTo>
                      <a:pt x="183" y="0"/>
                    </a:moveTo>
                    <a:cubicBezTo>
                      <a:pt x="138" y="7"/>
                      <a:pt x="116" y="9"/>
                      <a:pt x="70" y="9"/>
                    </a:cubicBezTo>
                    <a:cubicBezTo>
                      <a:pt x="57" y="9"/>
                      <a:pt x="44" y="9"/>
                      <a:pt x="31" y="11"/>
                    </a:cubicBezTo>
                    <a:cubicBezTo>
                      <a:pt x="23" y="13"/>
                      <a:pt x="15" y="16"/>
                      <a:pt x="9" y="21"/>
                    </a:cubicBezTo>
                    <a:cubicBezTo>
                      <a:pt x="3" y="27"/>
                      <a:pt x="0" y="36"/>
                      <a:pt x="3" y="43"/>
                    </a:cubicBezTo>
                    <a:cubicBezTo>
                      <a:pt x="6" y="51"/>
                      <a:pt x="16" y="55"/>
                      <a:pt x="23" y="51"/>
                    </a:cubicBezTo>
                    <a:cubicBezTo>
                      <a:pt x="24" y="58"/>
                      <a:pt x="29" y="63"/>
                      <a:pt x="35" y="64"/>
                    </a:cubicBezTo>
                    <a:cubicBezTo>
                      <a:pt x="42" y="65"/>
                      <a:pt x="49" y="62"/>
                      <a:pt x="52" y="57"/>
                    </a:cubicBezTo>
                    <a:cubicBezTo>
                      <a:pt x="55" y="61"/>
                      <a:pt x="60" y="62"/>
                      <a:pt x="65" y="61"/>
                    </a:cubicBezTo>
                    <a:cubicBezTo>
                      <a:pt x="69" y="60"/>
                      <a:pt x="74" y="58"/>
                      <a:pt x="78" y="56"/>
                    </a:cubicBezTo>
                    <a:cubicBezTo>
                      <a:pt x="96" y="47"/>
                      <a:pt x="116" y="49"/>
                      <a:pt x="136" y="50"/>
                    </a:cubicBezTo>
                    <a:cubicBezTo>
                      <a:pt x="171" y="50"/>
                      <a:pt x="211" y="49"/>
                      <a:pt x="196" y="50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2" name="Freeform 397">
                <a:extLst>
                  <a:ext uri="{FF2B5EF4-FFF2-40B4-BE49-F238E27FC236}">
                    <a16:creationId xmlns:a16="http://schemas.microsoft.com/office/drawing/2014/main" id="{BAF9F118-C394-4773-BC37-BCE20D0C7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" y="3817"/>
                <a:ext cx="156" cy="52"/>
              </a:xfrm>
              <a:custGeom>
                <a:avLst/>
                <a:gdLst>
                  <a:gd name="T0" fmla="*/ 198 w 198"/>
                  <a:gd name="T1" fmla="*/ 49 h 66"/>
                  <a:gd name="T2" fmla="*/ 198 w 198"/>
                  <a:gd name="T3" fmla="*/ 49 h 66"/>
                  <a:gd name="T4" fmla="*/ 198 w 198"/>
                  <a:gd name="T5" fmla="*/ 50 h 66"/>
                  <a:gd name="T6" fmla="*/ 198 w 198"/>
                  <a:gd name="T7" fmla="*/ 50 h 66"/>
                  <a:gd name="T8" fmla="*/ 197 w 198"/>
                  <a:gd name="T9" fmla="*/ 50 h 66"/>
                  <a:gd name="T10" fmla="*/ 190 w 198"/>
                  <a:gd name="T11" fmla="*/ 50 h 66"/>
                  <a:gd name="T12" fmla="*/ 135 w 198"/>
                  <a:gd name="T13" fmla="*/ 50 h 66"/>
                  <a:gd name="T14" fmla="*/ 81 w 198"/>
                  <a:gd name="T15" fmla="*/ 55 h 66"/>
                  <a:gd name="T16" fmla="*/ 58 w 198"/>
                  <a:gd name="T17" fmla="*/ 62 h 66"/>
                  <a:gd name="T18" fmla="*/ 52 w 198"/>
                  <a:gd name="T19" fmla="*/ 57 h 66"/>
                  <a:gd name="T20" fmla="*/ 21 w 198"/>
                  <a:gd name="T21" fmla="*/ 51 h 66"/>
                  <a:gd name="T22" fmla="*/ 6 w 198"/>
                  <a:gd name="T23" fmla="*/ 50 h 66"/>
                  <a:gd name="T24" fmla="*/ 2 w 198"/>
                  <a:gd name="T25" fmla="*/ 29 h 66"/>
                  <a:gd name="T26" fmla="*/ 36 w 198"/>
                  <a:gd name="T27" fmla="*/ 9 h 66"/>
                  <a:gd name="T28" fmla="*/ 121 w 198"/>
                  <a:gd name="T29" fmla="*/ 6 h 66"/>
                  <a:gd name="T30" fmla="*/ 178 w 198"/>
                  <a:gd name="T31" fmla="*/ 0 h 66"/>
                  <a:gd name="T32" fmla="*/ 182 w 198"/>
                  <a:gd name="T33" fmla="*/ 0 h 66"/>
                  <a:gd name="T34" fmla="*/ 178 w 198"/>
                  <a:gd name="T35" fmla="*/ 1 h 66"/>
                  <a:gd name="T36" fmla="*/ 121 w 198"/>
                  <a:gd name="T37" fmla="*/ 8 h 66"/>
                  <a:gd name="T38" fmla="*/ 36 w 198"/>
                  <a:gd name="T39" fmla="*/ 11 h 66"/>
                  <a:gd name="T40" fmla="*/ 4 w 198"/>
                  <a:gd name="T41" fmla="*/ 30 h 66"/>
                  <a:gd name="T42" fmla="*/ 21 w 198"/>
                  <a:gd name="T43" fmla="*/ 50 h 66"/>
                  <a:gd name="T44" fmla="*/ 23 w 198"/>
                  <a:gd name="T45" fmla="*/ 51 h 66"/>
                  <a:gd name="T46" fmla="*/ 50 w 198"/>
                  <a:gd name="T47" fmla="*/ 56 h 66"/>
                  <a:gd name="T48" fmla="*/ 52 w 198"/>
                  <a:gd name="T49" fmla="*/ 56 h 66"/>
                  <a:gd name="T50" fmla="*/ 80 w 198"/>
                  <a:gd name="T51" fmla="*/ 53 h 66"/>
                  <a:gd name="T52" fmla="*/ 135 w 198"/>
                  <a:gd name="T53" fmla="*/ 49 h 66"/>
                  <a:gd name="T54" fmla="*/ 190 w 198"/>
                  <a:gd name="T55" fmla="*/ 49 h 66"/>
                  <a:gd name="T56" fmla="*/ 197 w 198"/>
                  <a:gd name="T57" fmla="*/ 49 h 66"/>
                  <a:gd name="T58" fmla="*/ 198 w 198"/>
                  <a:gd name="T59" fmla="*/ 49 h 66"/>
                  <a:gd name="T60" fmla="*/ 198 w 198"/>
                  <a:gd name="T61" fmla="*/ 49 h 66"/>
                  <a:gd name="T62" fmla="*/ 198 w 198"/>
                  <a:gd name="T63" fmla="*/ 50 h 66"/>
                  <a:gd name="T64" fmla="*/ 198 w 198"/>
                  <a:gd name="T65" fmla="*/ 5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8" h="66">
                    <a:moveTo>
                      <a:pt x="195" y="50"/>
                    </a:moveTo>
                    <a:cubicBezTo>
                      <a:pt x="195" y="49"/>
                      <a:pt x="196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7" y="50"/>
                      <a:pt x="197" y="50"/>
                      <a:pt x="197" y="50"/>
                    </a:cubicBezTo>
                    <a:cubicBezTo>
                      <a:pt x="196" y="50"/>
                      <a:pt x="195" y="50"/>
                      <a:pt x="195" y="50"/>
                    </a:cubicBezTo>
                    <a:cubicBezTo>
                      <a:pt x="193" y="50"/>
                      <a:pt x="192" y="50"/>
                      <a:pt x="190" y="50"/>
                    </a:cubicBezTo>
                    <a:cubicBezTo>
                      <a:pt x="182" y="50"/>
                      <a:pt x="171" y="50"/>
                      <a:pt x="158" y="50"/>
                    </a:cubicBezTo>
                    <a:cubicBezTo>
                      <a:pt x="151" y="50"/>
                      <a:pt x="143" y="50"/>
                      <a:pt x="135" y="50"/>
                    </a:cubicBezTo>
                    <a:cubicBezTo>
                      <a:pt x="127" y="50"/>
                      <a:pt x="118" y="50"/>
                      <a:pt x="109" y="50"/>
                    </a:cubicBezTo>
                    <a:cubicBezTo>
                      <a:pt x="100" y="50"/>
                      <a:pt x="90" y="51"/>
                      <a:pt x="81" y="55"/>
                    </a:cubicBezTo>
                    <a:cubicBezTo>
                      <a:pt x="76" y="57"/>
                      <a:pt x="72" y="60"/>
                      <a:pt x="66" y="61"/>
                    </a:cubicBezTo>
                    <a:cubicBezTo>
                      <a:pt x="64" y="62"/>
                      <a:pt x="61" y="62"/>
                      <a:pt x="58" y="62"/>
                    </a:cubicBezTo>
                    <a:cubicBezTo>
                      <a:pt x="55" y="61"/>
                      <a:pt x="52" y="60"/>
                      <a:pt x="50" y="57"/>
                    </a:cubicBezTo>
                    <a:cubicBezTo>
                      <a:pt x="52" y="57"/>
                      <a:pt x="52" y="57"/>
                      <a:pt x="52" y="57"/>
                    </a:cubicBezTo>
                    <a:cubicBezTo>
                      <a:pt x="48" y="63"/>
                      <a:pt x="41" y="66"/>
                      <a:pt x="35" y="65"/>
                    </a:cubicBezTo>
                    <a:cubicBezTo>
                      <a:pt x="28" y="64"/>
                      <a:pt x="22" y="58"/>
                      <a:pt x="21" y="51"/>
                    </a:cubicBezTo>
                    <a:cubicBezTo>
                      <a:pt x="22" y="52"/>
                      <a:pt x="22" y="52"/>
                      <a:pt x="22" y="52"/>
                    </a:cubicBezTo>
                    <a:cubicBezTo>
                      <a:pt x="17" y="55"/>
                      <a:pt x="10" y="54"/>
                      <a:pt x="6" y="50"/>
                    </a:cubicBezTo>
                    <a:cubicBezTo>
                      <a:pt x="3" y="48"/>
                      <a:pt x="1" y="44"/>
                      <a:pt x="0" y="40"/>
                    </a:cubicBezTo>
                    <a:cubicBezTo>
                      <a:pt x="0" y="37"/>
                      <a:pt x="0" y="33"/>
                      <a:pt x="2" y="29"/>
                    </a:cubicBezTo>
                    <a:cubicBezTo>
                      <a:pt x="4" y="23"/>
                      <a:pt x="10" y="18"/>
                      <a:pt x="17" y="15"/>
                    </a:cubicBezTo>
                    <a:cubicBezTo>
                      <a:pt x="23" y="12"/>
                      <a:pt x="30" y="10"/>
                      <a:pt x="36" y="9"/>
                    </a:cubicBezTo>
                    <a:cubicBezTo>
                      <a:pt x="43" y="8"/>
                      <a:pt x="49" y="8"/>
                      <a:pt x="55" y="8"/>
                    </a:cubicBezTo>
                    <a:cubicBezTo>
                      <a:pt x="80" y="8"/>
                      <a:pt x="103" y="8"/>
                      <a:pt x="121" y="6"/>
                    </a:cubicBezTo>
                    <a:cubicBezTo>
                      <a:pt x="140" y="5"/>
                      <a:pt x="155" y="3"/>
                      <a:pt x="166" y="2"/>
                    </a:cubicBezTo>
                    <a:cubicBezTo>
                      <a:pt x="171" y="1"/>
                      <a:pt x="175" y="1"/>
                      <a:pt x="178" y="0"/>
                    </a:cubicBezTo>
                    <a:cubicBezTo>
                      <a:pt x="179" y="0"/>
                      <a:pt x="180" y="0"/>
                      <a:pt x="18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2" y="0"/>
                      <a:pt x="182" y="0"/>
                      <a:pt x="181" y="0"/>
                    </a:cubicBezTo>
                    <a:cubicBezTo>
                      <a:pt x="180" y="0"/>
                      <a:pt x="179" y="0"/>
                      <a:pt x="178" y="1"/>
                    </a:cubicBezTo>
                    <a:cubicBezTo>
                      <a:pt x="175" y="1"/>
                      <a:pt x="171" y="2"/>
                      <a:pt x="166" y="3"/>
                    </a:cubicBezTo>
                    <a:cubicBezTo>
                      <a:pt x="155" y="4"/>
                      <a:pt x="140" y="6"/>
                      <a:pt x="121" y="8"/>
                    </a:cubicBezTo>
                    <a:cubicBezTo>
                      <a:pt x="103" y="9"/>
                      <a:pt x="80" y="10"/>
                      <a:pt x="55" y="10"/>
                    </a:cubicBezTo>
                    <a:cubicBezTo>
                      <a:pt x="49" y="10"/>
                      <a:pt x="43" y="10"/>
                      <a:pt x="36" y="11"/>
                    </a:cubicBezTo>
                    <a:cubicBezTo>
                      <a:pt x="30" y="12"/>
                      <a:pt x="23" y="14"/>
                      <a:pt x="17" y="16"/>
                    </a:cubicBezTo>
                    <a:cubicBezTo>
                      <a:pt x="11" y="19"/>
                      <a:pt x="6" y="24"/>
                      <a:pt x="4" y="30"/>
                    </a:cubicBezTo>
                    <a:cubicBezTo>
                      <a:pt x="1" y="36"/>
                      <a:pt x="2" y="44"/>
                      <a:pt x="7" y="48"/>
                    </a:cubicBezTo>
                    <a:cubicBezTo>
                      <a:pt x="11" y="52"/>
                      <a:pt x="17" y="53"/>
                      <a:pt x="21" y="50"/>
                    </a:cubicBezTo>
                    <a:cubicBezTo>
                      <a:pt x="23" y="50"/>
                      <a:pt x="23" y="50"/>
                      <a:pt x="23" y="50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4" y="57"/>
                      <a:pt x="29" y="62"/>
                      <a:pt x="35" y="63"/>
                    </a:cubicBezTo>
                    <a:cubicBezTo>
                      <a:pt x="41" y="64"/>
                      <a:pt x="47" y="61"/>
                      <a:pt x="50" y="56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5" y="60"/>
                      <a:pt x="61" y="61"/>
                      <a:pt x="66" y="59"/>
                    </a:cubicBezTo>
                    <a:cubicBezTo>
                      <a:pt x="71" y="58"/>
                      <a:pt x="75" y="55"/>
                      <a:pt x="80" y="53"/>
                    </a:cubicBezTo>
                    <a:cubicBezTo>
                      <a:pt x="90" y="50"/>
                      <a:pt x="100" y="49"/>
                      <a:pt x="109" y="48"/>
                    </a:cubicBezTo>
                    <a:cubicBezTo>
                      <a:pt x="119" y="48"/>
                      <a:pt x="127" y="49"/>
                      <a:pt x="135" y="49"/>
                    </a:cubicBezTo>
                    <a:cubicBezTo>
                      <a:pt x="143" y="49"/>
                      <a:pt x="151" y="49"/>
                      <a:pt x="158" y="49"/>
                    </a:cubicBezTo>
                    <a:cubicBezTo>
                      <a:pt x="171" y="49"/>
                      <a:pt x="182" y="49"/>
                      <a:pt x="190" y="49"/>
                    </a:cubicBezTo>
                    <a:cubicBezTo>
                      <a:pt x="192" y="49"/>
                      <a:pt x="193" y="49"/>
                      <a:pt x="195" y="49"/>
                    </a:cubicBezTo>
                    <a:cubicBezTo>
                      <a:pt x="195" y="49"/>
                      <a:pt x="196" y="49"/>
                      <a:pt x="197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49"/>
                      <a:pt x="198" y="49"/>
                      <a:pt x="198" y="49"/>
                    </a:cubicBezTo>
                    <a:cubicBezTo>
                      <a:pt x="198" y="50"/>
                      <a:pt x="198" y="49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8" y="50"/>
                      <a:pt x="198" y="50"/>
                      <a:pt x="198" y="50"/>
                    </a:cubicBezTo>
                    <a:cubicBezTo>
                      <a:pt x="196" y="50"/>
                      <a:pt x="195" y="50"/>
                      <a:pt x="195" y="5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3" name="Freeform 398">
                <a:extLst>
                  <a:ext uri="{FF2B5EF4-FFF2-40B4-BE49-F238E27FC236}">
                    <a16:creationId xmlns:a16="http://schemas.microsoft.com/office/drawing/2014/main" id="{1ED8F46D-5275-4C50-B42A-FCAB1EA9F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5" y="3816"/>
                <a:ext cx="78" cy="61"/>
              </a:xfrm>
              <a:custGeom>
                <a:avLst/>
                <a:gdLst>
                  <a:gd name="T0" fmla="*/ 87 w 98"/>
                  <a:gd name="T1" fmla="*/ 42 h 77"/>
                  <a:gd name="T2" fmla="*/ 89 w 98"/>
                  <a:gd name="T3" fmla="*/ 45 h 77"/>
                  <a:gd name="T4" fmla="*/ 91 w 98"/>
                  <a:gd name="T5" fmla="*/ 56 h 77"/>
                  <a:gd name="T6" fmla="*/ 89 w 98"/>
                  <a:gd name="T7" fmla="*/ 64 h 77"/>
                  <a:gd name="T8" fmla="*/ 82 w 98"/>
                  <a:gd name="T9" fmla="*/ 70 h 77"/>
                  <a:gd name="T10" fmla="*/ 60 w 98"/>
                  <a:gd name="T11" fmla="*/ 65 h 77"/>
                  <a:gd name="T12" fmla="*/ 62 w 98"/>
                  <a:gd name="T13" fmla="*/ 65 h 77"/>
                  <a:gd name="T14" fmla="*/ 47 w 98"/>
                  <a:gd name="T15" fmla="*/ 76 h 77"/>
                  <a:gd name="T16" fmla="*/ 31 w 98"/>
                  <a:gd name="T17" fmla="*/ 65 h 77"/>
                  <a:gd name="T18" fmla="*/ 32 w 98"/>
                  <a:gd name="T19" fmla="*/ 66 h 77"/>
                  <a:gd name="T20" fmla="*/ 4 w 98"/>
                  <a:gd name="T21" fmla="*/ 50 h 77"/>
                  <a:gd name="T22" fmla="*/ 5 w 98"/>
                  <a:gd name="T23" fmla="*/ 24 h 77"/>
                  <a:gd name="T24" fmla="*/ 22 w 98"/>
                  <a:gd name="T25" fmla="*/ 7 h 77"/>
                  <a:gd name="T26" fmla="*/ 43 w 98"/>
                  <a:gd name="T27" fmla="*/ 1 h 77"/>
                  <a:gd name="T28" fmla="*/ 62 w 98"/>
                  <a:gd name="T29" fmla="*/ 0 h 77"/>
                  <a:gd name="T30" fmla="*/ 88 w 98"/>
                  <a:gd name="T31" fmla="*/ 5 h 77"/>
                  <a:gd name="T32" fmla="*/ 96 w 98"/>
                  <a:gd name="T33" fmla="*/ 6 h 77"/>
                  <a:gd name="T34" fmla="*/ 98 w 98"/>
                  <a:gd name="T35" fmla="*/ 7 h 77"/>
                  <a:gd name="T36" fmla="*/ 95 w 98"/>
                  <a:gd name="T37" fmla="*/ 6 h 77"/>
                  <a:gd name="T38" fmla="*/ 88 w 98"/>
                  <a:gd name="T39" fmla="*/ 5 h 77"/>
                  <a:gd name="T40" fmla="*/ 61 w 98"/>
                  <a:gd name="T41" fmla="*/ 2 h 77"/>
                  <a:gd name="T42" fmla="*/ 23 w 98"/>
                  <a:gd name="T43" fmla="*/ 9 h 77"/>
                  <a:gd name="T44" fmla="*/ 7 w 98"/>
                  <a:gd name="T45" fmla="*/ 25 h 77"/>
                  <a:gd name="T46" fmla="*/ 6 w 98"/>
                  <a:gd name="T47" fmla="*/ 49 h 77"/>
                  <a:gd name="T48" fmla="*/ 31 w 98"/>
                  <a:gd name="T49" fmla="*/ 64 h 77"/>
                  <a:gd name="T50" fmla="*/ 32 w 98"/>
                  <a:gd name="T51" fmla="*/ 63 h 77"/>
                  <a:gd name="T52" fmla="*/ 33 w 98"/>
                  <a:gd name="T53" fmla="*/ 64 h 77"/>
                  <a:gd name="T54" fmla="*/ 47 w 98"/>
                  <a:gd name="T55" fmla="*/ 74 h 77"/>
                  <a:gd name="T56" fmla="*/ 60 w 98"/>
                  <a:gd name="T57" fmla="*/ 65 h 77"/>
                  <a:gd name="T58" fmla="*/ 61 w 98"/>
                  <a:gd name="T59" fmla="*/ 63 h 77"/>
                  <a:gd name="T60" fmla="*/ 62 w 98"/>
                  <a:gd name="T61" fmla="*/ 64 h 77"/>
                  <a:gd name="T62" fmla="*/ 81 w 98"/>
                  <a:gd name="T63" fmla="*/ 69 h 77"/>
                  <a:gd name="T64" fmla="*/ 90 w 98"/>
                  <a:gd name="T65" fmla="*/ 56 h 77"/>
                  <a:gd name="T66" fmla="*/ 89 w 98"/>
                  <a:gd name="T67" fmla="*/ 46 h 77"/>
                  <a:gd name="T68" fmla="*/ 87 w 98"/>
                  <a:gd name="T69" fmla="*/ 42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8" h="77">
                    <a:moveTo>
                      <a:pt x="87" y="42"/>
                    </a:moveTo>
                    <a:cubicBezTo>
                      <a:pt x="87" y="42"/>
                      <a:pt x="88" y="43"/>
                      <a:pt x="89" y="45"/>
                    </a:cubicBezTo>
                    <a:cubicBezTo>
                      <a:pt x="91" y="48"/>
                      <a:pt x="92" y="51"/>
                      <a:pt x="91" y="56"/>
                    </a:cubicBezTo>
                    <a:cubicBezTo>
                      <a:pt x="91" y="59"/>
                      <a:pt x="90" y="61"/>
                      <a:pt x="89" y="64"/>
                    </a:cubicBezTo>
                    <a:cubicBezTo>
                      <a:pt x="87" y="66"/>
                      <a:pt x="85" y="69"/>
                      <a:pt x="82" y="70"/>
                    </a:cubicBezTo>
                    <a:cubicBezTo>
                      <a:pt x="75" y="73"/>
                      <a:pt x="66" y="72"/>
                      <a:pt x="60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0" y="71"/>
                      <a:pt x="54" y="76"/>
                      <a:pt x="47" y="76"/>
                    </a:cubicBezTo>
                    <a:cubicBezTo>
                      <a:pt x="40" y="77"/>
                      <a:pt x="33" y="72"/>
                      <a:pt x="31" y="65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21" y="68"/>
                      <a:pt x="8" y="61"/>
                      <a:pt x="4" y="50"/>
                    </a:cubicBezTo>
                    <a:cubicBezTo>
                      <a:pt x="0" y="41"/>
                      <a:pt x="2" y="32"/>
                      <a:pt x="5" y="24"/>
                    </a:cubicBezTo>
                    <a:cubicBezTo>
                      <a:pt x="9" y="17"/>
                      <a:pt x="15" y="11"/>
                      <a:pt x="22" y="7"/>
                    </a:cubicBezTo>
                    <a:cubicBezTo>
                      <a:pt x="29" y="3"/>
                      <a:pt x="36" y="2"/>
                      <a:pt x="43" y="1"/>
                    </a:cubicBezTo>
                    <a:cubicBezTo>
                      <a:pt x="50" y="0"/>
                      <a:pt x="56" y="0"/>
                      <a:pt x="62" y="0"/>
                    </a:cubicBezTo>
                    <a:cubicBezTo>
                      <a:pt x="73" y="1"/>
                      <a:pt x="82" y="3"/>
                      <a:pt x="88" y="5"/>
                    </a:cubicBezTo>
                    <a:cubicBezTo>
                      <a:pt x="91" y="5"/>
                      <a:pt x="94" y="6"/>
                      <a:pt x="96" y="6"/>
                    </a:cubicBezTo>
                    <a:cubicBezTo>
                      <a:pt x="97" y="6"/>
                      <a:pt x="98" y="6"/>
                      <a:pt x="98" y="7"/>
                    </a:cubicBezTo>
                    <a:cubicBezTo>
                      <a:pt x="98" y="7"/>
                      <a:pt x="97" y="7"/>
                      <a:pt x="95" y="6"/>
                    </a:cubicBezTo>
                    <a:cubicBezTo>
                      <a:pt x="94" y="6"/>
                      <a:pt x="91" y="6"/>
                      <a:pt x="88" y="5"/>
                    </a:cubicBezTo>
                    <a:cubicBezTo>
                      <a:pt x="82" y="4"/>
                      <a:pt x="73" y="3"/>
                      <a:pt x="61" y="2"/>
                    </a:cubicBezTo>
                    <a:cubicBezTo>
                      <a:pt x="50" y="1"/>
                      <a:pt x="36" y="2"/>
                      <a:pt x="23" y="9"/>
                    </a:cubicBezTo>
                    <a:cubicBezTo>
                      <a:pt x="17" y="12"/>
                      <a:pt x="11" y="18"/>
                      <a:pt x="7" y="25"/>
                    </a:cubicBezTo>
                    <a:cubicBezTo>
                      <a:pt x="4" y="32"/>
                      <a:pt x="2" y="41"/>
                      <a:pt x="6" y="49"/>
                    </a:cubicBezTo>
                    <a:cubicBezTo>
                      <a:pt x="10" y="59"/>
                      <a:pt x="22" y="66"/>
                      <a:pt x="31" y="64"/>
                    </a:cubicBezTo>
                    <a:cubicBezTo>
                      <a:pt x="32" y="63"/>
                      <a:pt x="32" y="63"/>
                      <a:pt x="32" y="63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5" y="71"/>
                      <a:pt x="41" y="75"/>
                      <a:pt x="47" y="74"/>
                    </a:cubicBezTo>
                    <a:cubicBezTo>
                      <a:pt x="53" y="74"/>
                      <a:pt x="58" y="70"/>
                      <a:pt x="60" y="65"/>
                    </a:cubicBezTo>
                    <a:cubicBezTo>
                      <a:pt x="61" y="63"/>
                      <a:pt x="61" y="63"/>
                      <a:pt x="61" y="63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7" y="70"/>
                      <a:pt x="75" y="71"/>
                      <a:pt x="81" y="69"/>
                    </a:cubicBezTo>
                    <a:cubicBezTo>
                      <a:pt x="87" y="66"/>
                      <a:pt x="90" y="60"/>
                      <a:pt x="90" y="56"/>
                    </a:cubicBezTo>
                    <a:cubicBezTo>
                      <a:pt x="91" y="51"/>
                      <a:pt x="90" y="48"/>
                      <a:pt x="89" y="46"/>
                    </a:cubicBezTo>
                    <a:cubicBezTo>
                      <a:pt x="88" y="43"/>
                      <a:pt x="87" y="42"/>
                      <a:pt x="87" y="4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4" name="Freeform 399">
                <a:extLst>
                  <a:ext uri="{FF2B5EF4-FFF2-40B4-BE49-F238E27FC236}">
                    <a16:creationId xmlns:a16="http://schemas.microsoft.com/office/drawing/2014/main" id="{89F58D53-A3A7-4E09-884A-5D1F384DD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2" y="3809"/>
                <a:ext cx="38" cy="11"/>
              </a:xfrm>
              <a:custGeom>
                <a:avLst/>
                <a:gdLst>
                  <a:gd name="T0" fmla="*/ 47 w 48"/>
                  <a:gd name="T1" fmla="*/ 11 h 14"/>
                  <a:gd name="T2" fmla="*/ 41 w 48"/>
                  <a:gd name="T3" fmla="*/ 7 h 14"/>
                  <a:gd name="T4" fmla="*/ 23 w 48"/>
                  <a:gd name="T5" fmla="*/ 3 h 14"/>
                  <a:gd name="T6" fmla="*/ 6 w 48"/>
                  <a:gd name="T7" fmla="*/ 9 h 14"/>
                  <a:gd name="T8" fmla="*/ 0 w 48"/>
                  <a:gd name="T9" fmla="*/ 14 h 14"/>
                  <a:gd name="T10" fmla="*/ 5 w 48"/>
                  <a:gd name="T11" fmla="*/ 8 h 14"/>
                  <a:gd name="T12" fmla="*/ 23 w 48"/>
                  <a:gd name="T13" fmla="*/ 1 h 14"/>
                  <a:gd name="T14" fmla="*/ 42 w 48"/>
                  <a:gd name="T15" fmla="*/ 6 h 14"/>
                  <a:gd name="T16" fmla="*/ 47 w 48"/>
                  <a:gd name="T17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14">
                    <a:moveTo>
                      <a:pt x="47" y="11"/>
                    </a:moveTo>
                    <a:cubicBezTo>
                      <a:pt x="47" y="12"/>
                      <a:pt x="45" y="9"/>
                      <a:pt x="41" y="7"/>
                    </a:cubicBezTo>
                    <a:cubicBezTo>
                      <a:pt x="37" y="5"/>
                      <a:pt x="30" y="3"/>
                      <a:pt x="23" y="3"/>
                    </a:cubicBezTo>
                    <a:cubicBezTo>
                      <a:pt x="16" y="3"/>
                      <a:pt x="10" y="6"/>
                      <a:pt x="6" y="9"/>
                    </a:cubicBezTo>
                    <a:cubicBezTo>
                      <a:pt x="2" y="12"/>
                      <a:pt x="0" y="14"/>
                      <a:pt x="0" y="14"/>
                    </a:cubicBezTo>
                    <a:cubicBezTo>
                      <a:pt x="0" y="14"/>
                      <a:pt x="1" y="11"/>
                      <a:pt x="5" y="8"/>
                    </a:cubicBezTo>
                    <a:cubicBezTo>
                      <a:pt x="9" y="5"/>
                      <a:pt x="15" y="1"/>
                      <a:pt x="23" y="1"/>
                    </a:cubicBezTo>
                    <a:cubicBezTo>
                      <a:pt x="31" y="0"/>
                      <a:pt x="37" y="3"/>
                      <a:pt x="42" y="6"/>
                    </a:cubicBezTo>
                    <a:cubicBezTo>
                      <a:pt x="46" y="9"/>
                      <a:pt x="48" y="11"/>
                      <a:pt x="47" y="1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5" name="Freeform 400">
                <a:extLst>
                  <a:ext uri="{FF2B5EF4-FFF2-40B4-BE49-F238E27FC236}">
                    <a16:creationId xmlns:a16="http://schemas.microsoft.com/office/drawing/2014/main" id="{22020A02-DAEA-418C-A20D-9CB4EE4F6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" y="3762"/>
                <a:ext cx="89" cy="99"/>
              </a:xfrm>
              <a:custGeom>
                <a:avLst/>
                <a:gdLst>
                  <a:gd name="T0" fmla="*/ 10 w 113"/>
                  <a:gd name="T1" fmla="*/ 125 h 125"/>
                  <a:gd name="T2" fmla="*/ 8 w 113"/>
                  <a:gd name="T3" fmla="*/ 124 h 125"/>
                  <a:gd name="T4" fmla="*/ 5 w 113"/>
                  <a:gd name="T5" fmla="*/ 120 h 125"/>
                  <a:gd name="T6" fmla="*/ 2 w 113"/>
                  <a:gd name="T7" fmla="*/ 101 h 125"/>
                  <a:gd name="T8" fmla="*/ 21 w 113"/>
                  <a:gd name="T9" fmla="*/ 79 h 125"/>
                  <a:gd name="T10" fmla="*/ 54 w 113"/>
                  <a:gd name="T11" fmla="*/ 65 h 125"/>
                  <a:gd name="T12" fmla="*/ 101 w 113"/>
                  <a:gd name="T13" fmla="*/ 24 h 125"/>
                  <a:gd name="T14" fmla="*/ 110 w 113"/>
                  <a:gd name="T15" fmla="*/ 7 h 125"/>
                  <a:gd name="T16" fmla="*/ 112 w 113"/>
                  <a:gd name="T17" fmla="*/ 0 h 125"/>
                  <a:gd name="T18" fmla="*/ 112 w 113"/>
                  <a:gd name="T19" fmla="*/ 2 h 125"/>
                  <a:gd name="T20" fmla="*/ 110 w 113"/>
                  <a:gd name="T21" fmla="*/ 7 h 125"/>
                  <a:gd name="T22" fmla="*/ 102 w 113"/>
                  <a:gd name="T23" fmla="*/ 25 h 125"/>
                  <a:gd name="T24" fmla="*/ 54 w 113"/>
                  <a:gd name="T25" fmla="*/ 67 h 125"/>
                  <a:gd name="T26" fmla="*/ 22 w 113"/>
                  <a:gd name="T27" fmla="*/ 81 h 125"/>
                  <a:gd name="T28" fmla="*/ 4 w 113"/>
                  <a:gd name="T29" fmla="*/ 101 h 125"/>
                  <a:gd name="T30" fmla="*/ 5 w 113"/>
                  <a:gd name="T31" fmla="*/ 120 h 125"/>
                  <a:gd name="T32" fmla="*/ 10 w 113"/>
                  <a:gd name="T3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3" h="125">
                    <a:moveTo>
                      <a:pt x="10" y="125"/>
                    </a:moveTo>
                    <a:cubicBezTo>
                      <a:pt x="9" y="125"/>
                      <a:pt x="9" y="125"/>
                      <a:pt x="8" y="124"/>
                    </a:cubicBezTo>
                    <a:cubicBezTo>
                      <a:pt x="7" y="123"/>
                      <a:pt x="6" y="122"/>
                      <a:pt x="5" y="120"/>
                    </a:cubicBezTo>
                    <a:cubicBezTo>
                      <a:pt x="2" y="116"/>
                      <a:pt x="0" y="109"/>
                      <a:pt x="2" y="101"/>
                    </a:cubicBezTo>
                    <a:cubicBezTo>
                      <a:pt x="5" y="93"/>
                      <a:pt x="12" y="85"/>
                      <a:pt x="21" y="79"/>
                    </a:cubicBezTo>
                    <a:cubicBezTo>
                      <a:pt x="31" y="73"/>
                      <a:pt x="42" y="70"/>
                      <a:pt x="54" y="65"/>
                    </a:cubicBezTo>
                    <a:cubicBezTo>
                      <a:pt x="76" y="55"/>
                      <a:pt x="92" y="38"/>
                      <a:pt x="101" y="24"/>
                    </a:cubicBezTo>
                    <a:cubicBezTo>
                      <a:pt x="105" y="17"/>
                      <a:pt x="108" y="11"/>
                      <a:pt x="110" y="7"/>
                    </a:cubicBezTo>
                    <a:cubicBezTo>
                      <a:pt x="111" y="3"/>
                      <a:pt x="112" y="0"/>
                      <a:pt x="112" y="0"/>
                    </a:cubicBezTo>
                    <a:cubicBezTo>
                      <a:pt x="113" y="0"/>
                      <a:pt x="112" y="1"/>
                      <a:pt x="112" y="2"/>
                    </a:cubicBezTo>
                    <a:cubicBezTo>
                      <a:pt x="112" y="3"/>
                      <a:pt x="111" y="5"/>
                      <a:pt x="110" y="7"/>
                    </a:cubicBezTo>
                    <a:cubicBezTo>
                      <a:pt x="109" y="12"/>
                      <a:pt x="106" y="18"/>
                      <a:pt x="102" y="25"/>
                    </a:cubicBezTo>
                    <a:cubicBezTo>
                      <a:pt x="94" y="39"/>
                      <a:pt x="78" y="57"/>
                      <a:pt x="54" y="67"/>
                    </a:cubicBezTo>
                    <a:cubicBezTo>
                      <a:pt x="43" y="72"/>
                      <a:pt x="31" y="75"/>
                      <a:pt x="22" y="81"/>
                    </a:cubicBezTo>
                    <a:cubicBezTo>
                      <a:pt x="13" y="86"/>
                      <a:pt x="6" y="94"/>
                      <a:pt x="4" y="101"/>
                    </a:cubicBezTo>
                    <a:cubicBezTo>
                      <a:pt x="1" y="109"/>
                      <a:pt x="3" y="116"/>
                      <a:pt x="5" y="120"/>
                    </a:cubicBezTo>
                    <a:cubicBezTo>
                      <a:pt x="7" y="124"/>
                      <a:pt x="10" y="125"/>
                      <a:pt x="10" y="125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6" name="Freeform 401">
                <a:extLst>
                  <a:ext uri="{FF2B5EF4-FFF2-40B4-BE49-F238E27FC236}">
                    <a16:creationId xmlns:a16="http://schemas.microsoft.com/office/drawing/2014/main" id="{70F0732C-4AFB-4A1C-B137-EFCD1B6AD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3" y="3821"/>
                <a:ext cx="69" cy="46"/>
              </a:xfrm>
              <a:custGeom>
                <a:avLst/>
                <a:gdLst>
                  <a:gd name="T0" fmla="*/ 55 w 87"/>
                  <a:gd name="T1" fmla="*/ 49 h 57"/>
                  <a:gd name="T2" fmla="*/ 59 w 87"/>
                  <a:gd name="T3" fmla="*/ 53 h 57"/>
                  <a:gd name="T4" fmla="*/ 74 w 87"/>
                  <a:gd name="T5" fmla="*/ 53 h 57"/>
                  <a:gd name="T6" fmla="*/ 85 w 87"/>
                  <a:gd name="T7" fmla="*/ 34 h 57"/>
                  <a:gd name="T8" fmla="*/ 81 w 87"/>
                  <a:gd name="T9" fmla="*/ 21 h 57"/>
                  <a:gd name="T10" fmla="*/ 71 w 87"/>
                  <a:gd name="T11" fmla="*/ 11 h 57"/>
                  <a:gd name="T12" fmla="*/ 44 w 87"/>
                  <a:gd name="T13" fmla="*/ 2 h 57"/>
                  <a:gd name="T14" fmla="*/ 21 w 87"/>
                  <a:gd name="T15" fmla="*/ 6 h 57"/>
                  <a:gd name="T16" fmla="*/ 6 w 87"/>
                  <a:gd name="T17" fmla="*/ 11 h 57"/>
                  <a:gd name="T18" fmla="*/ 0 w 87"/>
                  <a:gd name="T19" fmla="*/ 13 h 57"/>
                  <a:gd name="T20" fmla="*/ 6 w 87"/>
                  <a:gd name="T21" fmla="*/ 10 h 57"/>
                  <a:gd name="T22" fmla="*/ 21 w 87"/>
                  <a:gd name="T23" fmla="*/ 5 h 57"/>
                  <a:gd name="T24" fmla="*/ 44 w 87"/>
                  <a:gd name="T25" fmla="*/ 1 h 57"/>
                  <a:gd name="T26" fmla="*/ 72 w 87"/>
                  <a:gd name="T27" fmla="*/ 9 h 57"/>
                  <a:gd name="T28" fmla="*/ 83 w 87"/>
                  <a:gd name="T29" fmla="*/ 20 h 57"/>
                  <a:gd name="T30" fmla="*/ 87 w 87"/>
                  <a:gd name="T31" fmla="*/ 34 h 57"/>
                  <a:gd name="T32" fmla="*/ 75 w 87"/>
                  <a:gd name="T33" fmla="*/ 54 h 57"/>
                  <a:gd name="T34" fmla="*/ 59 w 87"/>
                  <a:gd name="T35" fmla="*/ 53 h 57"/>
                  <a:gd name="T36" fmla="*/ 56 w 87"/>
                  <a:gd name="T37" fmla="*/ 50 h 57"/>
                  <a:gd name="T38" fmla="*/ 55 w 87"/>
                  <a:gd name="T39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7" h="57">
                    <a:moveTo>
                      <a:pt x="55" y="49"/>
                    </a:moveTo>
                    <a:cubicBezTo>
                      <a:pt x="55" y="49"/>
                      <a:pt x="56" y="51"/>
                      <a:pt x="59" y="53"/>
                    </a:cubicBezTo>
                    <a:cubicBezTo>
                      <a:pt x="63" y="54"/>
                      <a:pt x="68" y="56"/>
                      <a:pt x="74" y="53"/>
                    </a:cubicBezTo>
                    <a:cubicBezTo>
                      <a:pt x="80" y="50"/>
                      <a:pt x="85" y="43"/>
                      <a:pt x="85" y="34"/>
                    </a:cubicBezTo>
                    <a:cubicBezTo>
                      <a:pt x="85" y="30"/>
                      <a:pt x="83" y="25"/>
                      <a:pt x="81" y="21"/>
                    </a:cubicBezTo>
                    <a:cubicBezTo>
                      <a:pt x="79" y="17"/>
                      <a:pt x="75" y="13"/>
                      <a:pt x="71" y="11"/>
                    </a:cubicBezTo>
                    <a:cubicBezTo>
                      <a:pt x="63" y="5"/>
                      <a:pt x="53" y="2"/>
                      <a:pt x="44" y="2"/>
                    </a:cubicBezTo>
                    <a:cubicBezTo>
                      <a:pt x="35" y="2"/>
                      <a:pt x="28" y="4"/>
                      <a:pt x="21" y="6"/>
                    </a:cubicBezTo>
                    <a:cubicBezTo>
                      <a:pt x="15" y="8"/>
                      <a:pt x="9" y="10"/>
                      <a:pt x="6" y="11"/>
                    </a:cubicBezTo>
                    <a:cubicBezTo>
                      <a:pt x="2" y="12"/>
                      <a:pt x="0" y="13"/>
                      <a:pt x="0" y="13"/>
                    </a:cubicBezTo>
                    <a:cubicBezTo>
                      <a:pt x="0" y="12"/>
                      <a:pt x="2" y="12"/>
                      <a:pt x="6" y="10"/>
                    </a:cubicBezTo>
                    <a:cubicBezTo>
                      <a:pt x="9" y="9"/>
                      <a:pt x="14" y="7"/>
                      <a:pt x="21" y="5"/>
                    </a:cubicBezTo>
                    <a:cubicBezTo>
                      <a:pt x="27" y="3"/>
                      <a:pt x="35" y="1"/>
                      <a:pt x="44" y="1"/>
                    </a:cubicBezTo>
                    <a:cubicBezTo>
                      <a:pt x="53" y="0"/>
                      <a:pt x="64" y="3"/>
                      <a:pt x="72" y="9"/>
                    </a:cubicBezTo>
                    <a:cubicBezTo>
                      <a:pt x="77" y="12"/>
                      <a:pt x="80" y="16"/>
                      <a:pt x="83" y="20"/>
                    </a:cubicBezTo>
                    <a:cubicBezTo>
                      <a:pt x="85" y="24"/>
                      <a:pt x="87" y="29"/>
                      <a:pt x="87" y="34"/>
                    </a:cubicBezTo>
                    <a:cubicBezTo>
                      <a:pt x="87" y="43"/>
                      <a:pt x="82" y="52"/>
                      <a:pt x="75" y="54"/>
                    </a:cubicBezTo>
                    <a:cubicBezTo>
                      <a:pt x="68" y="57"/>
                      <a:pt x="62" y="55"/>
                      <a:pt x="59" y="53"/>
                    </a:cubicBezTo>
                    <a:cubicBezTo>
                      <a:pt x="57" y="52"/>
                      <a:pt x="56" y="51"/>
                      <a:pt x="56" y="50"/>
                    </a:cubicBezTo>
                    <a:cubicBezTo>
                      <a:pt x="55" y="50"/>
                      <a:pt x="55" y="49"/>
                      <a:pt x="55" y="4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7" name="Freeform 402">
                <a:extLst>
                  <a:ext uri="{FF2B5EF4-FFF2-40B4-BE49-F238E27FC236}">
                    <a16:creationId xmlns:a16="http://schemas.microsoft.com/office/drawing/2014/main" id="{DFBDB6E8-8EEE-43A1-BB0F-3CBC87D49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" y="3844"/>
                <a:ext cx="22" cy="25"/>
              </a:xfrm>
              <a:custGeom>
                <a:avLst/>
                <a:gdLst>
                  <a:gd name="T0" fmla="*/ 1 w 28"/>
                  <a:gd name="T1" fmla="*/ 24 h 32"/>
                  <a:gd name="T2" fmla="*/ 7 w 28"/>
                  <a:gd name="T3" fmla="*/ 28 h 32"/>
                  <a:gd name="T4" fmla="*/ 16 w 28"/>
                  <a:gd name="T5" fmla="*/ 30 h 32"/>
                  <a:gd name="T6" fmla="*/ 24 w 28"/>
                  <a:gd name="T7" fmla="*/ 24 h 32"/>
                  <a:gd name="T8" fmla="*/ 24 w 28"/>
                  <a:gd name="T9" fmla="*/ 14 h 32"/>
                  <a:gd name="T10" fmla="*/ 20 w 28"/>
                  <a:gd name="T11" fmla="*/ 7 h 32"/>
                  <a:gd name="T12" fmla="*/ 15 w 28"/>
                  <a:gd name="T13" fmla="*/ 0 h 32"/>
                  <a:gd name="T14" fmla="*/ 22 w 28"/>
                  <a:gd name="T15" fmla="*/ 6 h 32"/>
                  <a:gd name="T16" fmla="*/ 26 w 28"/>
                  <a:gd name="T17" fmla="*/ 14 h 32"/>
                  <a:gd name="T18" fmla="*/ 25 w 28"/>
                  <a:gd name="T19" fmla="*/ 25 h 32"/>
                  <a:gd name="T20" fmla="*/ 16 w 28"/>
                  <a:gd name="T21" fmla="*/ 32 h 32"/>
                  <a:gd name="T22" fmla="*/ 7 w 28"/>
                  <a:gd name="T23" fmla="*/ 30 h 32"/>
                  <a:gd name="T24" fmla="*/ 2 w 28"/>
                  <a:gd name="T25" fmla="*/ 26 h 32"/>
                  <a:gd name="T26" fmla="*/ 1 w 28"/>
                  <a:gd name="T2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" h="32">
                    <a:moveTo>
                      <a:pt x="1" y="24"/>
                    </a:moveTo>
                    <a:cubicBezTo>
                      <a:pt x="1" y="24"/>
                      <a:pt x="2" y="27"/>
                      <a:pt x="7" y="28"/>
                    </a:cubicBezTo>
                    <a:cubicBezTo>
                      <a:pt x="10" y="29"/>
                      <a:pt x="13" y="30"/>
                      <a:pt x="16" y="30"/>
                    </a:cubicBezTo>
                    <a:cubicBezTo>
                      <a:pt x="19" y="29"/>
                      <a:pt x="22" y="27"/>
                      <a:pt x="24" y="24"/>
                    </a:cubicBezTo>
                    <a:cubicBezTo>
                      <a:pt x="25" y="21"/>
                      <a:pt x="25" y="18"/>
                      <a:pt x="24" y="14"/>
                    </a:cubicBezTo>
                    <a:cubicBezTo>
                      <a:pt x="24" y="11"/>
                      <a:pt x="22" y="9"/>
                      <a:pt x="20" y="7"/>
                    </a:cubicBezTo>
                    <a:cubicBezTo>
                      <a:pt x="17" y="3"/>
                      <a:pt x="15" y="1"/>
                      <a:pt x="15" y="0"/>
                    </a:cubicBezTo>
                    <a:cubicBezTo>
                      <a:pt x="16" y="0"/>
                      <a:pt x="18" y="2"/>
                      <a:pt x="22" y="6"/>
                    </a:cubicBezTo>
                    <a:cubicBezTo>
                      <a:pt x="23" y="8"/>
                      <a:pt x="25" y="10"/>
                      <a:pt x="26" y="14"/>
                    </a:cubicBezTo>
                    <a:cubicBezTo>
                      <a:pt x="27" y="17"/>
                      <a:pt x="28" y="22"/>
                      <a:pt x="25" y="25"/>
                    </a:cubicBezTo>
                    <a:cubicBezTo>
                      <a:pt x="23" y="29"/>
                      <a:pt x="19" y="31"/>
                      <a:pt x="16" y="32"/>
                    </a:cubicBezTo>
                    <a:cubicBezTo>
                      <a:pt x="12" y="32"/>
                      <a:pt x="9" y="31"/>
                      <a:pt x="7" y="30"/>
                    </a:cubicBezTo>
                    <a:cubicBezTo>
                      <a:pt x="4" y="29"/>
                      <a:pt x="3" y="27"/>
                      <a:pt x="2" y="26"/>
                    </a:cubicBezTo>
                    <a:cubicBezTo>
                      <a:pt x="1" y="25"/>
                      <a:pt x="0" y="24"/>
                      <a:pt x="1" y="2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8" name="Freeform 403">
                <a:extLst>
                  <a:ext uri="{FF2B5EF4-FFF2-40B4-BE49-F238E27FC236}">
                    <a16:creationId xmlns:a16="http://schemas.microsoft.com/office/drawing/2014/main" id="{68B957EC-2A65-4A66-BAF9-497715384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1" y="3841"/>
                <a:ext cx="28" cy="33"/>
              </a:xfrm>
              <a:custGeom>
                <a:avLst/>
                <a:gdLst>
                  <a:gd name="T0" fmla="*/ 1 w 36"/>
                  <a:gd name="T1" fmla="*/ 19 h 41"/>
                  <a:gd name="T2" fmla="*/ 1 w 36"/>
                  <a:gd name="T3" fmla="*/ 23 h 41"/>
                  <a:gd name="T4" fmla="*/ 3 w 36"/>
                  <a:gd name="T5" fmla="*/ 31 h 41"/>
                  <a:gd name="T6" fmla="*/ 13 w 36"/>
                  <a:gd name="T7" fmla="*/ 38 h 41"/>
                  <a:gd name="T8" fmla="*/ 27 w 36"/>
                  <a:gd name="T9" fmla="*/ 34 h 41"/>
                  <a:gd name="T10" fmla="*/ 33 w 36"/>
                  <a:gd name="T11" fmla="*/ 21 h 41"/>
                  <a:gd name="T12" fmla="*/ 31 w 36"/>
                  <a:gd name="T13" fmla="*/ 9 h 41"/>
                  <a:gd name="T14" fmla="*/ 24 w 36"/>
                  <a:gd name="T15" fmla="*/ 0 h 41"/>
                  <a:gd name="T16" fmla="*/ 27 w 36"/>
                  <a:gd name="T17" fmla="*/ 2 h 41"/>
                  <a:gd name="T18" fmla="*/ 32 w 36"/>
                  <a:gd name="T19" fmla="*/ 9 h 41"/>
                  <a:gd name="T20" fmla="*/ 35 w 36"/>
                  <a:gd name="T21" fmla="*/ 22 h 41"/>
                  <a:gd name="T22" fmla="*/ 28 w 36"/>
                  <a:gd name="T23" fmla="*/ 36 h 41"/>
                  <a:gd name="T24" fmla="*/ 12 w 36"/>
                  <a:gd name="T25" fmla="*/ 40 h 41"/>
                  <a:gd name="T26" fmla="*/ 2 w 36"/>
                  <a:gd name="T27" fmla="*/ 31 h 41"/>
                  <a:gd name="T28" fmla="*/ 0 w 36"/>
                  <a:gd name="T29" fmla="*/ 23 h 41"/>
                  <a:gd name="T30" fmla="*/ 1 w 36"/>
                  <a:gd name="T31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1">
                    <a:moveTo>
                      <a:pt x="1" y="19"/>
                    </a:moveTo>
                    <a:cubicBezTo>
                      <a:pt x="1" y="20"/>
                      <a:pt x="1" y="21"/>
                      <a:pt x="1" y="23"/>
                    </a:cubicBezTo>
                    <a:cubicBezTo>
                      <a:pt x="1" y="25"/>
                      <a:pt x="1" y="28"/>
                      <a:pt x="3" y="31"/>
                    </a:cubicBezTo>
                    <a:cubicBezTo>
                      <a:pt x="5" y="34"/>
                      <a:pt x="8" y="37"/>
                      <a:pt x="13" y="38"/>
                    </a:cubicBezTo>
                    <a:cubicBezTo>
                      <a:pt x="17" y="39"/>
                      <a:pt x="22" y="38"/>
                      <a:pt x="27" y="34"/>
                    </a:cubicBezTo>
                    <a:cubicBezTo>
                      <a:pt x="31" y="31"/>
                      <a:pt x="33" y="26"/>
                      <a:pt x="33" y="21"/>
                    </a:cubicBezTo>
                    <a:cubicBezTo>
                      <a:pt x="34" y="17"/>
                      <a:pt x="33" y="13"/>
                      <a:pt x="31" y="9"/>
                    </a:cubicBezTo>
                    <a:cubicBezTo>
                      <a:pt x="28" y="3"/>
                      <a:pt x="24" y="1"/>
                      <a:pt x="24" y="0"/>
                    </a:cubicBezTo>
                    <a:cubicBezTo>
                      <a:pt x="24" y="0"/>
                      <a:pt x="25" y="1"/>
                      <a:pt x="27" y="2"/>
                    </a:cubicBezTo>
                    <a:cubicBezTo>
                      <a:pt x="28" y="3"/>
                      <a:pt x="31" y="5"/>
                      <a:pt x="32" y="9"/>
                    </a:cubicBezTo>
                    <a:cubicBezTo>
                      <a:pt x="34" y="12"/>
                      <a:pt x="36" y="17"/>
                      <a:pt x="35" y="22"/>
                    </a:cubicBezTo>
                    <a:cubicBezTo>
                      <a:pt x="35" y="27"/>
                      <a:pt x="33" y="32"/>
                      <a:pt x="28" y="36"/>
                    </a:cubicBezTo>
                    <a:cubicBezTo>
                      <a:pt x="23" y="40"/>
                      <a:pt x="17" y="41"/>
                      <a:pt x="12" y="40"/>
                    </a:cubicBezTo>
                    <a:cubicBezTo>
                      <a:pt x="7" y="38"/>
                      <a:pt x="3" y="35"/>
                      <a:pt x="2" y="31"/>
                    </a:cubicBezTo>
                    <a:cubicBezTo>
                      <a:pt x="0" y="28"/>
                      <a:pt x="0" y="25"/>
                      <a:pt x="0" y="23"/>
                    </a:cubicBezTo>
                    <a:cubicBezTo>
                      <a:pt x="0" y="20"/>
                      <a:pt x="1" y="19"/>
                      <a:pt x="1" y="1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9" name="Freeform 404">
                <a:extLst>
                  <a:ext uri="{FF2B5EF4-FFF2-40B4-BE49-F238E27FC236}">
                    <a16:creationId xmlns:a16="http://schemas.microsoft.com/office/drawing/2014/main" id="{9EE792F9-6B09-4048-AB07-222B248FA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" y="3589"/>
                <a:ext cx="185" cy="194"/>
              </a:xfrm>
              <a:custGeom>
                <a:avLst/>
                <a:gdLst>
                  <a:gd name="T0" fmla="*/ 30 w 235"/>
                  <a:gd name="T1" fmla="*/ 197 h 246"/>
                  <a:gd name="T2" fmla="*/ 129 w 235"/>
                  <a:gd name="T3" fmla="*/ 240 h 246"/>
                  <a:gd name="T4" fmla="*/ 226 w 235"/>
                  <a:gd name="T5" fmla="*/ 181 h 246"/>
                  <a:gd name="T6" fmla="*/ 229 w 235"/>
                  <a:gd name="T7" fmla="*/ 143 h 246"/>
                  <a:gd name="T8" fmla="*/ 221 w 235"/>
                  <a:gd name="T9" fmla="*/ 113 h 246"/>
                  <a:gd name="T10" fmla="*/ 227 w 235"/>
                  <a:gd name="T11" fmla="*/ 86 h 246"/>
                  <a:gd name="T12" fmla="*/ 235 w 235"/>
                  <a:gd name="T13" fmla="*/ 26 h 246"/>
                  <a:gd name="T14" fmla="*/ 227 w 235"/>
                  <a:gd name="T15" fmla="*/ 3 h 246"/>
                  <a:gd name="T16" fmla="*/ 212 w 235"/>
                  <a:gd name="T17" fmla="*/ 2 h 246"/>
                  <a:gd name="T18" fmla="*/ 199 w 235"/>
                  <a:gd name="T19" fmla="*/ 12 h 246"/>
                  <a:gd name="T20" fmla="*/ 152 w 235"/>
                  <a:gd name="T21" fmla="*/ 63 h 246"/>
                  <a:gd name="T22" fmla="*/ 77 w 235"/>
                  <a:gd name="T23" fmla="*/ 69 h 246"/>
                  <a:gd name="T24" fmla="*/ 22 w 235"/>
                  <a:gd name="T25" fmla="*/ 17 h 246"/>
                  <a:gd name="T26" fmla="*/ 6 w 235"/>
                  <a:gd name="T27" fmla="*/ 19 h 246"/>
                  <a:gd name="T28" fmla="*/ 0 w 235"/>
                  <a:gd name="T29" fmla="*/ 39 h 246"/>
                  <a:gd name="T30" fmla="*/ 16 w 235"/>
                  <a:gd name="T31" fmla="*/ 136 h 246"/>
                  <a:gd name="T32" fmla="*/ 29 w 235"/>
                  <a:gd name="T33" fmla="*/ 195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5" h="246">
                    <a:moveTo>
                      <a:pt x="30" y="197"/>
                    </a:moveTo>
                    <a:cubicBezTo>
                      <a:pt x="30" y="197"/>
                      <a:pt x="74" y="246"/>
                      <a:pt x="129" y="240"/>
                    </a:cubicBezTo>
                    <a:cubicBezTo>
                      <a:pt x="184" y="234"/>
                      <a:pt x="226" y="181"/>
                      <a:pt x="226" y="181"/>
                    </a:cubicBezTo>
                    <a:cubicBezTo>
                      <a:pt x="235" y="167"/>
                      <a:pt x="231" y="153"/>
                      <a:pt x="229" y="143"/>
                    </a:cubicBezTo>
                    <a:cubicBezTo>
                      <a:pt x="226" y="133"/>
                      <a:pt x="221" y="123"/>
                      <a:pt x="221" y="113"/>
                    </a:cubicBezTo>
                    <a:cubicBezTo>
                      <a:pt x="221" y="103"/>
                      <a:pt x="225" y="95"/>
                      <a:pt x="227" y="86"/>
                    </a:cubicBezTo>
                    <a:cubicBezTo>
                      <a:pt x="233" y="67"/>
                      <a:pt x="234" y="46"/>
                      <a:pt x="235" y="26"/>
                    </a:cubicBezTo>
                    <a:cubicBezTo>
                      <a:pt x="235" y="18"/>
                      <a:pt x="235" y="7"/>
                      <a:pt x="227" y="3"/>
                    </a:cubicBezTo>
                    <a:cubicBezTo>
                      <a:pt x="223" y="0"/>
                      <a:pt x="217" y="0"/>
                      <a:pt x="212" y="2"/>
                    </a:cubicBezTo>
                    <a:cubicBezTo>
                      <a:pt x="207" y="4"/>
                      <a:pt x="203" y="8"/>
                      <a:pt x="199" y="12"/>
                    </a:cubicBezTo>
                    <a:cubicBezTo>
                      <a:pt x="182" y="28"/>
                      <a:pt x="167" y="45"/>
                      <a:pt x="152" y="63"/>
                    </a:cubicBezTo>
                    <a:cubicBezTo>
                      <a:pt x="130" y="47"/>
                      <a:pt x="97" y="49"/>
                      <a:pt x="77" y="69"/>
                    </a:cubicBezTo>
                    <a:cubicBezTo>
                      <a:pt x="54" y="59"/>
                      <a:pt x="46" y="26"/>
                      <a:pt x="22" y="17"/>
                    </a:cubicBezTo>
                    <a:cubicBezTo>
                      <a:pt x="17" y="16"/>
                      <a:pt x="11" y="15"/>
                      <a:pt x="6" y="19"/>
                    </a:cubicBezTo>
                    <a:cubicBezTo>
                      <a:pt x="0" y="23"/>
                      <a:pt x="0" y="31"/>
                      <a:pt x="0" y="39"/>
                    </a:cubicBezTo>
                    <a:cubicBezTo>
                      <a:pt x="1" y="72"/>
                      <a:pt x="2" y="106"/>
                      <a:pt x="16" y="136"/>
                    </a:cubicBezTo>
                    <a:cubicBezTo>
                      <a:pt x="10" y="156"/>
                      <a:pt x="15" y="179"/>
                      <a:pt x="29" y="195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0" name="Freeform 405">
                <a:extLst>
                  <a:ext uri="{FF2B5EF4-FFF2-40B4-BE49-F238E27FC236}">
                    <a16:creationId xmlns:a16="http://schemas.microsoft.com/office/drawing/2014/main" id="{E880B752-D6E6-4AD7-B417-31232D462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3742"/>
                <a:ext cx="26" cy="17"/>
              </a:xfrm>
              <a:custGeom>
                <a:avLst/>
                <a:gdLst>
                  <a:gd name="T0" fmla="*/ 0 w 32"/>
                  <a:gd name="T1" fmla="*/ 10 h 21"/>
                  <a:gd name="T2" fmla="*/ 13 w 32"/>
                  <a:gd name="T3" fmla="*/ 2 h 21"/>
                  <a:gd name="T4" fmla="*/ 28 w 32"/>
                  <a:gd name="T5" fmla="*/ 3 h 21"/>
                  <a:gd name="T6" fmla="*/ 31 w 32"/>
                  <a:gd name="T7" fmla="*/ 5 h 21"/>
                  <a:gd name="T8" fmla="*/ 31 w 32"/>
                  <a:gd name="T9" fmla="*/ 8 h 21"/>
                  <a:gd name="T10" fmla="*/ 27 w 32"/>
                  <a:gd name="T11" fmla="*/ 8 h 21"/>
                  <a:gd name="T12" fmla="*/ 26 w 32"/>
                  <a:gd name="T13" fmla="*/ 13 h 21"/>
                  <a:gd name="T14" fmla="*/ 25 w 32"/>
                  <a:gd name="T15" fmla="*/ 17 h 21"/>
                  <a:gd name="T16" fmla="*/ 21 w 32"/>
                  <a:gd name="T17" fmla="*/ 21 h 21"/>
                  <a:gd name="T18" fmla="*/ 16 w 32"/>
                  <a:gd name="T19" fmla="*/ 19 h 21"/>
                  <a:gd name="T20" fmla="*/ 13 w 32"/>
                  <a:gd name="T21" fmla="*/ 15 h 21"/>
                  <a:gd name="T22" fmla="*/ 10 w 32"/>
                  <a:gd name="T23" fmla="*/ 12 h 21"/>
                  <a:gd name="T24" fmla="*/ 6 w 32"/>
                  <a:gd name="T25" fmla="*/ 12 h 21"/>
                  <a:gd name="T26" fmla="*/ 2 w 32"/>
                  <a:gd name="T27" fmla="*/ 13 h 21"/>
                  <a:gd name="T28" fmla="*/ 2 w 32"/>
                  <a:gd name="T29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2" h="21">
                    <a:moveTo>
                      <a:pt x="0" y="10"/>
                    </a:moveTo>
                    <a:cubicBezTo>
                      <a:pt x="3" y="6"/>
                      <a:pt x="8" y="3"/>
                      <a:pt x="13" y="2"/>
                    </a:cubicBezTo>
                    <a:cubicBezTo>
                      <a:pt x="18" y="0"/>
                      <a:pt x="23" y="1"/>
                      <a:pt x="28" y="3"/>
                    </a:cubicBezTo>
                    <a:cubicBezTo>
                      <a:pt x="29" y="3"/>
                      <a:pt x="30" y="4"/>
                      <a:pt x="31" y="5"/>
                    </a:cubicBezTo>
                    <a:cubicBezTo>
                      <a:pt x="32" y="6"/>
                      <a:pt x="32" y="7"/>
                      <a:pt x="31" y="8"/>
                    </a:cubicBezTo>
                    <a:cubicBezTo>
                      <a:pt x="30" y="7"/>
                      <a:pt x="28" y="7"/>
                      <a:pt x="27" y="8"/>
                    </a:cubicBezTo>
                    <a:cubicBezTo>
                      <a:pt x="26" y="10"/>
                      <a:pt x="26" y="11"/>
                      <a:pt x="26" y="13"/>
                    </a:cubicBezTo>
                    <a:cubicBezTo>
                      <a:pt x="25" y="14"/>
                      <a:pt x="26" y="16"/>
                      <a:pt x="25" y="17"/>
                    </a:cubicBezTo>
                    <a:cubicBezTo>
                      <a:pt x="24" y="19"/>
                      <a:pt x="23" y="20"/>
                      <a:pt x="21" y="21"/>
                    </a:cubicBezTo>
                    <a:cubicBezTo>
                      <a:pt x="19" y="21"/>
                      <a:pt x="17" y="20"/>
                      <a:pt x="16" y="19"/>
                    </a:cubicBezTo>
                    <a:cubicBezTo>
                      <a:pt x="15" y="18"/>
                      <a:pt x="14" y="16"/>
                      <a:pt x="13" y="15"/>
                    </a:cubicBezTo>
                    <a:cubicBezTo>
                      <a:pt x="13" y="13"/>
                      <a:pt x="12" y="12"/>
                      <a:pt x="10" y="12"/>
                    </a:cubicBezTo>
                    <a:cubicBezTo>
                      <a:pt x="9" y="11"/>
                      <a:pt x="7" y="12"/>
                      <a:pt x="6" y="12"/>
                    </a:cubicBezTo>
                    <a:cubicBezTo>
                      <a:pt x="5" y="13"/>
                      <a:pt x="4" y="13"/>
                      <a:pt x="2" y="13"/>
                    </a:cubicBezTo>
                    <a:cubicBezTo>
                      <a:pt x="1" y="12"/>
                      <a:pt x="1" y="10"/>
                      <a:pt x="2" y="10"/>
                    </a:cubicBezTo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1" name="Freeform 406">
                <a:extLst>
                  <a:ext uri="{FF2B5EF4-FFF2-40B4-BE49-F238E27FC236}">
                    <a16:creationId xmlns:a16="http://schemas.microsoft.com/office/drawing/2014/main" id="{1A88587D-9914-47C2-AF8A-79D6CA1E9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6" y="3755"/>
                <a:ext cx="17" cy="15"/>
              </a:xfrm>
              <a:custGeom>
                <a:avLst/>
                <a:gdLst>
                  <a:gd name="T0" fmla="*/ 1 w 21"/>
                  <a:gd name="T1" fmla="*/ 0 h 19"/>
                  <a:gd name="T2" fmla="*/ 2 w 21"/>
                  <a:gd name="T3" fmla="*/ 5 h 19"/>
                  <a:gd name="T4" fmla="*/ 7 w 21"/>
                  <a:gd name="T5" fmla="*/ 13 h 19"/>
                  <a:gd name="T6" fmla="*/ 16 w 21"/>
                  <a:gd name="T7" fmla="*/ 17 h 19"/>
                  <a:gd name="T8" fmla="*/ 21 w 21"/>
                  <a:gd name="T9" fmla="*/ 17 h 19"/>
                  <a:gd name="T10" fmla="*/ 16 w 21"/>
                  <a:gd name="T11" fmla="*/ 19 h 19"/>
                  <a:gd name="T12" fmla="*/ 6 w 21"/>
                  <a:gd name="T13" fmla="*/ 15 h 19"/>
                  <a:gd name="T14" fmla="*/ 0 w 21"/>
                  <a:gd name="T15" fmla="*/ 5 h 19"/>
                  <a:gd name="T16" fmla="*/ 1 w 21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19">
                    <a:moveTo>
                      <a:pt x="1" y="0"/>
                    </a:moveTo>
                    <a:cubicBezTo>
                      <a:pt x="1" y="1"/>
                      <a:pt x="1" y="2"/>
                      <a:pt x="2" y="5"/>
                    </a:cubicBezTo>
                    <a:cubicBezTo>
                      <a:pt x="2" y="7"/>
                      <a:pt x="4" y="11"/>
                      <a:pt x="7" y="13"/>
                    </a:cubicBezTo>
                    <a:cubicBezTo>
                      <a:pt x="10" y="16"/>
                      <a:pt x="14" y="17"/>
                      <a:pt x="16" y="17"/>
                    </a:cubicBezTo>
                    <a:cubicBezTo>
                      <a:pt x="19" y="17"/>
                      <a:pt x="21" y="17"/>
                      <a:pt x="21" y="17"/>
                    </a:cubicBezTo>
                    <a:cubicBezTo>
                      <a:pt x="21" y="18"/>
                      <a:pt x="19" y="19"/>
                      <a:pt x="16" y="19"/>
                    </a:cubicBezTo>
                    <a:cubicBezTo>
                      <a:pt x="13" y="19"/>
                      <a:pt x="9" y="18"/>
                      <a:pt x="6" y="15"/>
                    </a:cubicBezTo>
                    <a:cubicBezTo>
                      <a:pt x="2" y="12"/>
                      <a:pt x="1" y="8"/>
                      <a:pt x="0" y="5"/>
                    </a:cubicBezTo>
                    <a:cubicBezTo>
                      <a:pt x="0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2" name="Freeform 407">
                <a:extLst>
                  <a:ext uri="{FF2B5EF4-FFF2-40B4-BE49-F238E27FC236}">
                    <a16:creationId xmlns:a16="http://schemas.microsoft.com/office/drawing/2014/main" id="{95CCD1D7-0369-475D-BF32-7A050B7EA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0" y="3753"/>
                <a:ext cx="19" cy="19"/>
              </a:xfrm>
              <a:custGeom>
                <a:avLst/>
                <a:gdLst>
                  <a:gd name="T0" fmla="*/ 22 w 24"/>
                  <a:gd name="T1" fmla="*/ 0 h 23"/>
                  <a:gd name="T2" fmla="*/ 24 w 24"/>
                  <a:gd name="T3" fmla="*/ 5 h 23"/>
                  <a:gd name="T4" fmla="*/ 18 w 24"/>
                  <a:gd name="T5" fmla="*/ 18 h 23"/>
                  <a:gd name="T6" fmla="*/ 6 w 24"/>
                  <a:gd name="T7" fmla="*/ 22 h 23"/>
                  <a:gd name="T8" fmla="*/ 0 w 24"/>
                  <a:gd name="T9" fmla="*/ 20 h 23"/>
                  <a:gd name="T10" fmla="*/ 6 w 24"/>
                  <a:gd name="T11" fmla="*/ 21 h 23"/>
                  <a:gd name="T12" fmla="*/ 17 w 24"/>
                  <a:gd name="T13" fmla="*/ 16 h 23"/>
                  <a:gd name="T14" fmla="*/ 22 w 24"/>
                  <a:gd name="T15" fmla="*/ 5 h 23"/>
                  <a:gd name="T16" fmla="*/ 22 w 24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3">
                    <a:moveTo>
                      <a:pt x="22" y="0"/>
                    </a:moveTo>
                    <a:cubicBezTo>
                      <a:pt x="22" y="0"/>
                      <a:pt x="24" y="2"/>
                      <a:pt x="24" y="5"/>
                    </a:cubicBezTo>
                    <a:cubicBezTo>
                      <a:pt x="24" y="9"/>
                      <a:pt x="23" y="14"/>
                      <a:pt x="18" y="18"/>
                    </a:cubicBezTo>
                    <a:cubicBezTo>
                      <a:pt x="14" y="22"/>
                      <a:pt x="9" y="23"/>
                      <a:pt x="6" y="22"/>
                    </a:cubicBezTo>
                    <a:cubicBezTo>
                      <a:pt x="2" y="22"/>
                      <a:pt x="0" y="21"/>
                      <a:pt x="0" y="20"/>
                    </a:cubicBezTo>
                    <a:cubicBezTo>
                      <a:pt x="0" y="20"/>
                      <a:pt x="2" y="21"/>
                      <a:pt x="6" y="21"/>
                    </a:cubicBezTo>
                    <a:cubicBezTo>
                      <a:pt x="9" y="21"/>
                      <a:pt x="14" y="20"/>
                      <a:pt x="17" y="16"/>
                    </a:cubicBezTo>
                    <a:cubicBezTo>
                      <a:pt x="21" y="13"/>
                      <a:pt x="22" y="8"/>
                      <a:pt x="22" y="5"/>
                    </a:cubicBezTo>
                    <a:cubicBezTo>
                      <a:pt x="22" y="2"/>
                      <a:pt x="22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3" name="Freeform 408">
                <a:extLst>
                  <a:ext uri="{FF2B5EF4-FFF2-40B4-BE49-F238E27FC236}">
                    <a16:creationId xmlns:a16="http://schemas.microsoft.com/office/drawing/2014/main" id="{70BEEEF9-CFD2-4590-B820-729E60266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7" y="3759"/>
                <a:ext cx="47" cy="9"/>
              </a:xfrm>
              <a:custGeom>
                <a:avLst/>
                <a:gdLst>
                  <a:gd name="T0" fmla="*/ 60 w 60"/>
                  <a:gd name="T1" fmla="*/ 11 h 12"/>
                  <a:gd name="T2" fmla="*/ 31 w 60"/>
                  <a:gd name="T3" fmla="*/ 3 h 12"/>
                  <a:gd name="T4" fmla="*/ 0 w 60"/>
                  <a:gd name="T5" fmla="*/ 4 h 12"/>
                  <a:gd name="T6" fmla="*/ 9 w 60"/>
                  <a:gd name="T7" fmla="*/ 2 h 12"/>
                  <a:gd name="T8" fmla="*/ 31 w 60"/>
                  <a:gd name="T9" fmla="*/ 1 h 12"/>
                  <a:gd name="T10" fmla="*/ 52 w 60"/>
                  <a:gd name="T11" fmla="*/ 7 h 12"/>
                  <a:gd name="T12" fmla="*/ 60 w 60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2">
                    <a:moveTo>
                      <a:pt x="60" y="11"/>
                    </a:moveTo>
                    <a:cubicBezTo>
                      <a:pt x="60" y="12"/>
                      <a:pt x="47" y="5"/>
                      <a:pt x="31" y="3"/>
                    </a:cubicBezTo>
                    <a:cubicBezTo>
                      <a:pt x="14" y="1"/>
                      <a:pt x="0" y="5"/>
                      <a:pt x="0" y="4"/>
                    </a:cubicBezTo>
                    <a:cubicBezTo>
                      <a:pt x="0" y="4"/>
                      <a:pt x="4" y="2"/>
                      <a:pt x="9" y="2"/>
                    </a:cubicBezTo>
                    <a:cubicBezTo>
                      <a:pt x="15" y="1"/>
                      <a:pt x="22" y="0"/>
                      <a:pt x="31" y="1"/>
                    </a:cubicBezTo>
                    <a:cubicBezTo>
                      <a:pt x="39" y="2"/>
                      <a:pt x="47" y="5"/>
                      <a:pt x="52" y="7"/>
                    </a:cubicBezTo>
                    <a:cubicBezTo>
                      <a:pt x="57" y="9"/>
                      <a:pt x="60" y="11"/>
                      <a:pt x="60" y="1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4" name="Freeform 409">
                <a:extLst>
                  <a:ext uri="{FF2B5EF4-FFF2-40B4-BE49-F238E27FC236}">
                    <a16:creationId xmlns:a16="http://schemas.microsoft.com/office/drawing/2014/main" id="{F4B7CE9C-9833-4E60-BB83-F49CBE6A9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3753"/>
                <a:ext cx="70" cy="7"/>
              </a:xfrm>
              <a:custGeom>
                <a:avLst/>
                <a:gdLst>
                  <a:gd name="T0" fmla="*/ 89 w 89"/>
                  <a:gd name="T1" fmla="*/ 7 h 8"/>
                  <a:gd name="T2" fmla="*/ 76 w 89"/>
                  <a:gd name="T3" fmla="*/ 5 h 8"/>
                  <a:gd name="T4" fmla="*/ 45 w 89"/>
                  <a:gd name="T5" fmla="*/ 2 h 8"/>
                  <a:gd name="T6" fmla="*/ 13 w 89"/>
                  <a:gd name="T7" fmla="*/ 4 h 8"/>
                  <a:gd name="T8" fmla="*/ 0 w 89"/>
                  <a:gd name="T9" fmla="*/ 6 h 8"/>
                  <a:gd name="T10" fmla="*/ 3 w 89"/>
                  <a:gd name="T11" fmla="*/ 5 h 8"/>
                  <a:gd name="T12" fmla="*/ 13 w 89"/>
                  <a:gd name="T13" fmla="*/ 3 h 8"/>
                  <a:gd name="T14" fmla="*/ 45 w 89"/>
                  <a:gd name="T15" fmla="*/ 0 h 8"/>
                  <a:gd name="T16" fmla="*/ 77 w 89"/>
                  <a:gd name="T17" fmla="*/ 4 h 8"/>
                  <a:gd name="T18" fmla="*/ 86 w 89"/>
                  <a:gd name="T19" fmla="*/ 6 h 8"/>
                  <a:gd name="T20" fmla="*/ 89 w 89"/>
                  <a:gd name="T21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8">
                    <a:moveTo>
                      <a:pt x="89" y="7"/>
                    </a:moveTo>
                    <a:cubicBezTo>
                      <a:pt x="89" y="8"/>
                      <a:pt x="84" y="6"/>
                      <a:pt x="76" y="5"/>
                    </a:cubicBezTo>
                    <a:cubicBezTo>
                      <a:pt x="68" y="4"/>
                      <a:pt x="57" y="2"/>
                      <a:pt x="45" y="2"/>
                    </a:cubicBezTo>
                    <a:cubicBezTo>
                      <a:pt x="32" y="2"/>
                      <a:pt x="21" y="3"/>
                      <a:pt x="13" y="4"/>
                    </a:cubicBezTo>
                    <a:cubicBezTo>
                      <a:pt x="5" y="5"/>
                      <a:pt x="0" y="6"/>
                      <a:pt x="0" y="6"/>
                    </a:cubicBezTo>
                    <a:cubicBezTo>
                      <a:pt x="0" y="6"/>
                      <a:pt x="1" y="5"/>
                      <a:pt x="3" y="5"/>
                    </a:cubicBezTo>
                    <a:cubicBezTo>
                      <a:pt x="5" y="4"/>
                      <a:pt x="9" y="3"/>
                      <a:pt x="13" y="3"/>
                    </a:cubicBezTo>
                    <a:cubicBezTo>
                      <a:pt x="21" y="1"/>
                      <a:pt x="32" y="0"/>
                      <a:pt x="45" y="0"/>
                    </a:cubicBezTo>
                    <a:cubicBezTo>
                      <a:pt x="57" y="0"/>
                      <a:pt x="69" y="2"/>
                      <a:pt x="77" y="4"/>
                    </a:cubicBezTo>
                    <a:cubicBezTo>
                      <a:pt x="81" y="5"/>
                      <a:pt x="84" y="5"/>
                      <a:pt x="86" y="6"/>
                    </a:cubicBezTo>
                    <a:cubicBezTo>
                      <a:pt x="88" y="7"/>
                      <a:pt x="89" y="7"/>
                      <a:pt x="89" y="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5" name="Freeform 410">
                <a:extLst>
                  <a:ext uri="{FF2B5EF4-FFF2-40B4-BE49-F238E27FC236}">
                    <a16:creationId xmlns:a16="http://schemas.microsoft.com/office/drawing/2014/main" id="{CB33D32A-FAA4-4E66-8DF8-DD56B9C68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3735"/>
                <a:ext cx="81" cy="20"/>
              </a:xfrm>
              <a:custGeom>
                <a:avLst/>
                <a:gdLst>
                  <a:gd name="T0" fmla="*/ 103 w 103"/>
                  <a:gd name="T1" fmla="*/ 2 h 25"/>
                  <a:gd name="T2" fmla="*/ 87 w 103"/>
                  <a:gd name="T3" fmla="*/ 2 h 25"/>
                  <a:gd name="T4" fmla="*/ 49 w 103"/>
                  <a:gd name="T5" fmla="*/ 5 h 25"/>
                  <a:gd name="T6" fmla="*/ 14 w 103"/>
                  <a:gd name="T7" fmla="*/ 17 h 25"/>
                  <a:gd name="T8" fmla="*/ 0 w 103"/>
                  <a:gd name="T9" fmla="*/ 25 h 25"/>
                  <a:gd name="T10" fmla="*/ 3 w 103"/>
                  <a:gd name="T11" fmla="*/ 22 h 25"/>
                  <a:gd name="T12" fmla="*/ 13 w 103"/>
                  <a:gd name="T13" fmla="*/ 16 h 25"/>
                  <a:gd name="T14" fmla="*/ 49 w 103"/>
                  <a:gd name="T15" fmla="*/ 3 h 25"/>
                  <a:gd name="T16" fmla="*/ 87 w 103"/>
                  <a:gd name="T17" fmla="*/ 1 h 25"/>
                  <a:gd name="T18" fmla="*/ 99 w 103"/>
                  <a:gd name="T19" fmla="*/ 1 h 25"/>
                  <a:gd name="T20" fmla="*/ 103 w 103"/>
                  <a:gd name="T21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3" h="25">
                    <a:moveTo>
                      <a:pt x="103" y="2"/>
                    </a:moveTo>
                    <a:cubicBezTo>
                      <a:pt x="103" y="2"/>
                      <a:pt x="97" y="2"/>
                      <a:pt x="87" y="2"/>
                    </a:cubicBezTo>
                    <a:cubicBezTo>
                      <a:pt x="77" y="2"/>
                      <a:pt x="64" y="3"/>
                      <a:pt x="49" y="5"/>
                    </a:cubicBezTo>
                    <a:cubicBezTo>
                      <a:pt x="35" y="8"/>
                      <a:pt x="22" y="13"/>
                      <a:pt x="14" y="17"/>
                    </a:cubicBezTo>
                    <a:cubicBezTo>
                      <a:pt x="5" y="21"/>
                      <a:pt x="0" y="25"/>
                      <a:pt x="0" y="25"/>
                    </a:cubicBezTo>
                    <a:cubicBezTo>
                      <a:pt x="0" y="25"/>
                      <a:pt x="1" y="24"/>
                      <a:pt x="3" y="22"/>
                    </a:cubicBezTo>
                    <a:cubicBezTo>
                      <a:pt x="5" y="20"/>
                      <a:pt x="9" y="18"/>
                      <a:pt x="13" y="16"/>
                    </a:cubicBezTo>
                    <a:cubicBezTo>
                      <a:pt x="21" y="11"/>
                      <a:pt x="34" y="6"/>
                      <a:pt x="49" y="3"/>
                    </a:cubicBezTo>
                    <a:cubicBezTo>
                      <a:pt x="64" y="0"/>
                      <a:pt x="77" y="0"/>
                      <a:pt x="87" y="1"/>
                    </a:cubicBezTo>
                    <a:cubicBezTo>
                      <a:pt x="92" y="1"/>
                      <a:pt x="96" y="1"/>
                      <a:pt x="99" y="1"/>
                    </a:cubicBezTo>
                    <a:cubicBezTo>
                      <a:pt x="101" y="2"/>
                      <a:pt x="103" y="2"/>
                      <a:pt x="103" y="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6" name="Freeform 411">
                <a:extLst>
                  <a:ext uri="{FF2B5EF4-FFF2-40B4-BE49-F238E27FC236}">
                    <a16:creationId xmlns:a16="http://schemas.microsoft.com/office/drawing/2014/main" id="{0D3ACEE4-34CF-4B83-9BEF-AE885BD6D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" y="3766"/>
                <a:ext cx="62" cy="21"/>
              </a:xfrm>
              <a:custGeom>
                <a:avLst/>
                <a:gdLst>
                  <a:gd name="T0" fmla="*/ 1 w 78"/>
                  <a:gd name="T1" fmla="*/ 27 h 27"/>
                  <a:gd name="T2" fmla="*/ 3 w 78"/>
                  <a:gd name="T3" fmla="*/ 24 h 27"/>
                  <a:gd name="T4" fmla="*/ 10 w 78"/>
                  <a:gd name="T5" fmla="*/ 19 h 27"/>
                  <a:gd name="T6" fmla="*/ 36 w 78"/>
                  <a:gd name="T7" fmla="*/ 6 h 27"/>
                  <a:gd name="T8" fmla="*/ 65 w 78"/>
                  <a:gd name="T9" fmla="*/ 0 h 27"/>
                  <a:gd name="T10" fmla="*/ 74 w 78"/>
                  <a:gd name="T11" fmla="*/ 0 h 27"/>
                  <a:gd name="T12" fmla="*/ 78 w 78"/>
                  <a:gd name="T13" fmla="*/ 1 h 27"/>
                  <a:gd name="T14" fmla="*/ 65 w 78"/>
                  <a:gd name="T15" fmla="*/ 2 h 27"/>
                  <a:gd name="T16" fmla="*/ 37 w 78"/>
                  <a:gd name="T17" fmla="*/ 8 h 27"/>
                  <a:gd name="T18" fmla="*/ 11 w 78"/>
                  <a:gd name="T19" fmla="*/ 20 h 27"/>
                  <a:gd name="T20" fmla="*/ 1 w 78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8" h="27">
                    <a:moveTo>
                      <a:pt x="1" y="27"/>
                    </a:moveTo>
                    <a:cubicBezTo>
                      <a:pt x="0" y="26"/>
                      <a:pt x="1" y="26"/>
                      <a:pt x="3" y="24"/>
                    </a:cubicBezTo>
                    <a:cubicBezTo>
                      <a:pt x="4" y="23"/>
                      <a:pt x="7" y="21"/>
                      <a:pt x="10" y="19"/>
                    </a:cubicBezTo>
                    <a:cubicBezTo>
                      <a:pt x="16" y="15"/>
                      <a:pt x="25" y="10"/>
                      <a:pt x="36" y="6"/>
                    </a:cubicBezTo>
                    <a:cubicBezTo>
                      <a:pt x="47" y="2"/>
                      <a:pt x="58" y="1"/>
                      <a:pt x="65" y="0"/>
                    </a:cubicBezTo>
                    <a:cubicBezTo>
                      <a:pt x="69" y="0"/>
                      <a:pt x="72" y="0"/>
                      <a:pt x="74" y="0"/>
                    </a:cubicBezTo>
                    <a:cubicBezTo>
                      <a:pt x="76" y="0"/>
                      <a:pt x="78" y="0"/>
                      <a:pt x="78" y="1"/>
                    </a:cubicBezTo>
                    <a:cubicBezTo>
                      <a:pt x="78" y="1"/>
                      <a:pt x="73" y="1"/>
                      <a:pt x="65" y="2"/>
                    </a:cubicBezTo>
                    <a:cubicBezTo>
                      <a:pt x="58" y="2"/>
                      <a:pt x="48" y="4"/>
                      <a:pt x="37" y="8"/>
                    </a:cubicBezTo>
                    <a:cubicBezTo>
                      <a:pt x="26" y="11"/>
                      <a:pt x="17" y="16"/>
                      <a:pt x="11" y="20"/>
                    </a:cubicBezTo>
                    <a:cubicBezTo>
                      <a:pt x="4" y="24"/>
                      <a:pt x="1" y="27"/>
                      <a:pt x="1" y="2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7" name="Freeform 412">
                <a:extLst>
                  <a:ext uri="{FF2B5EF4-FFF2-40B4-BE49-F238E27FC236}">
                    <a16:creationId xmlns:a16="http://schemas.microsoft.com/office/drawing/2014/main" id="{A17885C2-7BC3-4D0D-A930-83AE7F3AE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1" y="3760"/>
                <a:ext cx="67" cy="10"/>
              </a:xfrm>
              <a:custGeom>
                <a:avLst/>
                <a:gdLst>
                  <a:gd name="T0" fmla="*/ 0 w 85"/>
                  <a:gd name="T1" fmla="*/ 12 h 13"/>
                  <a:gd name="T2" fmla="*/ 3 w 85"/>
                  <a:gd name="T3" fmla="*/ 11 h 13"/>
                  <a:gd name="T4" fmla="*/ 12 w 85"/>
                  <a:gd name="T5" fmla="*/ 7 h 13"/>
                  <a:gd name="T6" fmla="*/ 42 w 85"/>
                  <a:gd name="T7" fmla="*/ 1 h 13"/>
                  <a:gd name="T8" fmla="*/ 73 w 85"/>
                  <a:gd name="T9" fmla="*/ 1 h 13"/>
                  <a:gd name="T10" fmla="*/ 82 w 85"/>
                  <a:gd name="T11" fmla="*/ 2 h 13"/>
                  <a:gd name="T12" fmla="*/ 85 w 85"/>
                  <a:gd name="T13" fmla="*/ 3 h 13"/>
                  <a:gd name="T14" fmla="*/ 72 w 85"/>
                  <a:gd name="T15" fmla="*/ 2 h 13"/>
                  <a:gd name="T16" fmla="*/ 42 w 85"/>
                  <a:gd name="T17" fmla="*/ 3 h 13"/>
                  <a:gd name="T18" fmla="*/ 12 w 85"/>
                  <a:gd name="T19" fmla="*/ 9 h 13"/>
                  <a:gd name="T20" fmla="*/ 0 w 85"/>
                  <a:gd name="T2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13">
                    <a:moveTo>
                      <a:pt x="0" y="12"/>
                    </a:moveTo>
                    <a:cubicBezTo>
                      <a:pt x="0" y="12"/>
                      <a:pt x="1" y="12"/>
                      <a:pt x="3" y="11"/>
                    </a:cubicBezTo>
                    <a:cubicBezTo>
                      <a:pt x="5" y="10"/>
                      <a:pt x="8" y="9"/>
                      <a:pt x="12" y="7"/>
                    </a:cubicBezTo>
                    <a:cubicBezTo>
                      <a:pt x="19" y="5"/>
                      <a:pt x="30" y="2"/>
                      <a:pt x="42" y="1"/>
                    </a:cubicBezTo>
                    <a:cubicBezTo>
                      <a:pt x="54" y="0"/>
                      <a:pt x="65" y="0"/>
                      <a:pt x="73" y="1"/>
                    </a:cubicBezTo>
                    <a:cubicBezTo>
                      <a:pt x="76" y="1"/>
                      <a:pt x="80" y="2"/>
                      <a:pt x="82" y="2"/>
                    </a:cubicBezTo>
                    <a:cubicBezTo>
                      <a:pt x="84" y="3"/>
                      <a:pt x="85" y="3"/>
                      <a:pt x="85" y="3"/>
                    </a:cubicBezTo>
                    <a:cubicBezTo>
                      <a:pt x="85" y="4"/>
                      <a:pt x="80" y="3"/>
                      <a:pt x="72" y="2"/>
                    </a:cubicBezTo>
                    <a:cubicBezTo>
                      <a:pt x="65" y="2"/>
                      <a:pt x="54" y="2"/>
                      <a:pt x="42" y="3"/>
                    </a:cubicBezTo>
                    <a:cubicBezTo>
                      <a:pt x="30" y="4"/>
                      <a:pt x="20" y="7"/>
                      <a:pt x="12" y="9"/>
                    </a:cubicBezTo>
                    <a:cubicBezTo>
                      <a:pt x="5" y="11"/>
                      <a:pt x="0" y="13"/>
                      <a:pt x="0" y="1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8" name="Freeform 413">
                <a:extLst>
                  <a:ext uri="{FF2B5EF4-FFF2-40B4-BE49-F238E27FC236}">
                    <a16:creationId xmlns:a16="http://schemas.microsoft.com/office/drawing/2014/main" id="{AE772645-8DA9-417F-8906-D54BE0B27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" y="3752"/>
                <a:ext cx="90" cy="10"/>
              </a:xfrm>
              <a:custGeom>
                <a:avLst/>
                <a:gdLst>
                  <a:gd name="T0" fmla="*/ 0 w 114"/>
                  <a:gd name="T1" fmla="*/ 13 h 13"/>
                  <a:gd name="T2" fmla="*/ 4 w 114"/>
                  <a:gd name="T3" fmla="*/ 11 h 13"/>
                  <a:gd name="T4" fmla="*/ 16 w 114"/>
                  <a:gd name="T5" fmla="*/ 7 h 13"/>
                  <a:gd name="T6" fmla="*/ 57 w 114"/>
                  <a:gd name="T7" fmla="*/ 1 h 13"/>
                  <a:gd name="T8" fmla="*/ 98 w 114"/>
                  <a:gd name="T9" fmla="*/ 4 h 13"/>
                  <a:gd name="T10" fmla="*/ 110 w 114"/>
                  <a:gd name="T11" fmla="*/ 7 h 13"/>
                  <a:gd name="T12" fmla="*/ 114 w 114"/>
                  <a:gd name="T13" fmla="*/ 9 h 13"/>
                  <a:gd name="T14" fmla="*/ 97 w 114"/>
                  <a:gd name="T15" fmla="*/ 6 h 13"/>
                  <a:gd name="T16" fmla="*/ 57 w 114"/>
                  <a:gd name="T17" fmla="*/ 3 h 13"/>
                  <a:gd name="T18" fmla="*/ 17 w 114"/>
                  <a:gd name="T19" fmla="*/ 9 h 13"/>
                  <a:gd name="T20" fmla="*/ 0 w 114"/>
                  <a:gd name="T2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4" h="13">
                    <a:moveTo>
                      <a:pt x="0" y="13"/>
                    </a:moveTo>
                    <a:cubicBezTo>
                      <a:pt x="0" y="13"/>
                      <a:pt x="2" y="12"/>
                      <a:pt x="4" y="11"/>
                    </a:cubicBezTo>
                    <a:cubicBezTo>
                      <a:pt x="7" y="10"/>
                      <a:pt x="11" y="9"/>
                      <a:pt x="16" y="7"/>
                    </a:cubicBezTo>
                    <a:cubicBezTo>
                      <a:pt x="26" y="4"/>
                      <a:pt x="41" y="1"/>
                      <a:pt x="57" y="1"/>
                    </a:cubicBezTo>
                    <a:cubicBezTo>
                      <a:pt x="73" y="0"/>
                      <a:pt x="87" y="2"/>
                      <a:pt x="98" y="4"/>
                    </a:cubicBezTo>
                    <a:cubicBezTo>
                      <a:pt x="103" y="5"/>
                      <a:pt x="107" y="7"/>
                      <a:pt x="110" y="7"/>
                    </a:cubicBezTo>
                    <a:cubicBezTo>
                      <a:pt x="112" y="8"/>
                      <a:pt x="114" y="9"/>
                      <a:pt x="114" y="9"/>
                    </a:cubicBezTo>
                    <a:cubicBezTo>
                      <a:pt x="114" y="9"/>
                      <a:pt x="108" y="8"/>
                      <a:pt x="97" y="6"/>
                    </a:cubicBezTo>
                    <a:cubicBezTo>
                      <a:pt x="87" y="4"/>
                      <a:pt x="73" y="2"/>
                      <a:pt x="57" y="3"/>
                    </a:cubicBezTo>
                    <a:cubicBezTo>
                      <a:pt x="41" y="3"/>
                      <a:pt x="27" y="6"/>
                      <a:pt x="17" y="9"/>
                    </a:cubicBezTo>
                    <a:cubicBezTo>
                      <a:pt x="6" y="11"/>
                      <a:pt x="0" y="13"/>
                      <a:pt x="0" y="1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9" name="Freeform 414">
                <a:extLst>
                  <a:ext uri="{FF2B5EF4-FFF2-40B4-BE49-F238E27FC236}">
                    <a16:creationId xmlns:a16="http://schemas.microsoft.com/office/drawing/2014/main" id="{E8FE0905-653B-49F5-8838-81B2D1260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" y="3710"/>
                <a:ext cx="34" cy="15"/>
              </a:xfrm>
              <a:custGeom>
                <a:avLst/>
                <a:gdLst>
                  <a:gd name="T0" fmla="*/ 43 w 43"/>
                  <a:gd name="T1" fmla="*/ 11 h 19"/>
                  <a:gd name="T2" fmla="*/ 37 w 43"/>
                  <a:gd name="T3" fmla="*/ 16 h 19"/>
                  <a:gd name="T4" fmla="*/ 19 w 43"/>
                  <a:gd name="T5" fmla="*/ 17 h 19"/>
                  <a:gd name="T6" fmla="*/ 4 w 43"/>
                  <a:gd name="T7" fmla="*/ 7 h 19"/>
                  <a:gd name="T8" fmla="*/ 0 w 43"/>
                  <a:gd name="T9" fmla="*/ 0 h 19"/>
                  <a:gd name="T10" fmla="*/ 5 w 43"/>
                  <a:gd name="T11" fmla="*/ 6 h 19"/>
                  <a:gd name="T12" fmla="*/ 19 w 43"/>
                  <a:gd name="T13" fmla="*/ 15 h 19"/>
                  <a:gd name="T14" fmla="*/ 36 w 43"/>
                  <a:gd name="T15" fmla="*/ 14 h 19"/>
                  <a:gd name="T16" fmla="*/ 43 w 43"/>
                  <a:gd name="T1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19">
                    <a:moveTo>
                      <a:pt x="43" y="11"/>
                    </a:moveTo>
                    <a:cubicBezTo>
                      <a:pt x="43" y="11"/>
                      <a:pt x="41" y="14"/>
                      <a:pt x="37" y="16"/>
                    </a:cubicBezTo>
                    <a:cubicBezTo>
                      <a:pt x="33" y="18"/>
                      <a:pt x="26" y="19"/>
                      <a:pt x="19" y="17"/>
                    </a:cubicBezTo>
                    <a:cubicBezTo>
                      <a:pt x="11" y="15"/>
                      <a:pt x="6" y="11"/>
                      <a:pt x="4" y="7"/>
                    </a:cubicBezTo>
                    <a:cubicBezTo>
                      <a:pt x="1" y="3"/>
                      <a:pt x="0" y="0"/>
                      <a:pt x="0" y="0"/>
                    </a:cubicBezTo>
                    <a:cubicBezTo>
                      <a:pt x="1" y="0"/>
                      <a:pt x="2" y="3"/>
                      <a:pt x="5" y="6"/>
                    </a:cubicBezTo>
                    <a:cubicBezTo>
                      <a:pt x="8" y="9"/>
                      <a:pt x="13" y="13"/>
                      <a:pt x="19" y="15"/>
                    </a:cubicBezTo>
                    <a:cubicBezTo>
                      <a:pt x="26" y="17"/>
                      <a:pt x="32" y="16"/>
                      <a:pt x="36" y="14"/>
                    </a:cubicBezTo>
                    <a:cubicBezTo>
                      <a:pt x="40" y="13"/>
                      <a:pt x="43" y="11"/>
                      <a:pt x="43" y="1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0" name="Freeform 415">
                <a:extLst>
                  <a:ext uri="{FF2B5EF4-FFF2-40B4-BE49-F238E27FC236}">
                    <a16:creationId xmlns:a16="http://schemas.microsoft.com/office/drawing/2014/main" id="{4FCE7FA4-C439-42CD-AC45-FA66A790A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4" y="3703"/>
                <a:ext cx="30" cy="19"/>
              </a:xfrm>
              <a:custGeom>
                <a:avLst/>
                <a:gdLst>
                  <a:gd name="T0" fmla="*/ 37 w 38"/>
                  <a:gd name="T1" fmla="*/ 0 h 23"/>
                  <a:gd name="T2" fmla="*/ 36 w 38"/>
                  <a:gd name="T3" fmla="*/ 7 h 23"/>
                  <a:gd name="T4" fmla="*/ 24 w 38"/>
                  <a:gd name="T5" fmla="*/ 20 h 23"/>
                  <a:gd name="T6" fmla="*/ 7 w 38"/>
                  <a:gd name="T7" fmla="*/ 23 h 23"/>
                  <a:gd name="T8" fmla="*/ 0 w 38"/>
                  <a:gd name="T9" fmla="*/ 22 h 23"/>
                  <a:gd name="T10" fmla="*/ 7 w 38"/>
                  <a:gd name="T11" fmla="*/ 21 h 23"/>
                  <a:gd name="T12" fmla="*/ 23 w 38"/>
                  <a:gd name="T13" fmla="*/ 18 h 23"/>
                  <a:gd name="T14" fmla="*/ 35 w 38"/>
                  <a:gd name="T15" fmla="*/ 7 h 23"/>
                  <a:gd name="T16" fmla="*/ 37 w 38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3">
                    <a:moveTo>
                      <a:pt x="37" y="0"/>
                    </a:moveTo>
                    <a:cubicBezTo>
                      <a:pt x="37" y="0"/>
                      <a:pt x="38" y="3"/>
                      <a:pt x="36" y="7"/>
                    </a:cubicBezTo>
                    <a:cubicBezTo>
                      <a:pt x="35" y="12"/>
                      <a:pt x="31" y="17"/>
                      <a:pt x="24" y="20"/>
                    </a:cubicBezTo>
                    <a:cubicBezTo>
                      <a:pt x="18" y="23"/>
                      <a:pt x="11" y="23"/>
                      <a:pt x="7" y="23"/>
                    </a:cubicBezTo>
                    <a:cubicBezTo>
                      <a:pt x="2" y="23"/>
                      <a:pt x="0" y="23"/>
                      <a:pt x="0" y="22"/>
                    </a:cubicBezTo>
                    <a:cubicBezTo>
                      <a:pt x="0" y="22"/>
                      <a:pt x="2" y="22"/>
                      <a:pt x="7" y="21"/>
                    </a:cubicBezTo>
                    <a:cubicBezTo>
                      <a:pt x="11" y="21"/>
                      <a:pt x="17" y="20"/>
                      <a:pt x="23" y="18"/>
                    </a:cubicBezTo>
                    <a:cubicBezTo>
                      <a:pt x="29" y="15"/>
                      <a:pt x="33" y="11"/>
                      <a:pt x="35" y="7"/>
                    </a:cubicBezTo>
                    <a:cubicBezTo>
                      <a:pt x="37" y="3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1" name="Freeform 416">
                <a:extLst>
                  <a:ext uri="{FF2B5EF4-FFF2-40B4-BE49-F238E27FC236}">
                    <a16:creationId xmlns:a16="http://schemas.microsoft.com/office/drawing/2014/main" id="{A78C67EC-C1DA-4665-B4D9-7A469E2BB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8" y="3612"/>
                <a:ext cx="31" cy="53"/>
              </a:xfrm>
              <a:custGeom>
                <a:avLst/>
                <a:gdLst>
                  <a:gd name="T0" fmla="*/ 29 w 39"/>
                  <a:gd name="T1" fmla="*/ 57 h 67"/>
                  <a:gd name="T2" fmla="*/ 36 w 39"/>
                  <a:gd name="T3" fmla="*/ 49 h 67"/>
                  <a:gd name="T4" fmla="*/ 38 w 39"/>
                  <a:gd name="T5" fmla="*/ 37 h 67"/>
                  <a:gd name="T6" fmla="*/ 33 w 39"/>
                  <a:gd name="T7" fmla="*/ 27 h 67"/>
                  <a:gd name="T8" fmla="*/ 11 w 39"/>
                  <a:gd name="T9" fmla="*/ 4 h 67"/>
                  <a:gd name="T10" fmla="*/ 2 w 39"/>
                  <a:gd name="T11" fmla="*/ 4 h 67"/>
                  <a:gd name="T12" fmla="*/ 9 w 39"/>
                  <a:gd name="T13" fmla="*/ 63 h 67"/>
                  <a:gd name="T14" fmla="*/ 29 w 39"/>
                  <a:gd name="T15" fmla="*/ 5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67">
                    <a:moveTo>
                      <a:pt x="29" y="57"/>
                    </a:moveTo>
                    <a:cubicBezTo>
                      <a:pt x="31" y="54"/>
                      <a:pt x="34" y="52"/>
                      <a:pt x="36" y="49"/>
                    </a:cubicBezTo>
                    <a:cubicBezTo>
                      <a:pt x="37" y="45"/>
                      <a:pt x="39" y="41"/>
                      <a:pt x="38" y="37"/>
                    </a:cubicBezTo>
                    <a:cubicBezTo>
                      <a:pt x="38" y="33"/>
                      <a:pt x="35" y="30"/>
                      <a:pt x="33" y="27"/>
                    </a:cubicBezTo>
                    <a:cubicBezTo>
                      <a:pt x="27" y="18"/>
                      <a:pt x="19" y="10"/>
                      <a:pt x="11" y="4"/>
                    </a:cubicBezTo>
                    <a:cubicBezTo>
                      <a:pt x="11" y="4"/>
                      <a:pt x="5" y="0"/>
                      <a:pt x="2" y="4"/>
                    </a:cubicBezTo>
                    <a:cubicBezTo>
                      <a:pt x="0" y="7"/>
                      <a:pt x="1" y="60"/>
                      <a:pt x="9" y="63"/>
                    </a:cubicBezTo>
                    <a:cubicBezTo>
                      <a:pt x="16" y="67"/>
                      <a:pt x="29" y="57"/>
                      <a:pt x="29" y="57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2" name="Freeform 417">
                <a:extLst>
                  <a:ext uri="{FF2B5EF4-FFF2-40B4-BE49-F238E27FC236}">
                    <a16:creationId xmlns:a16="http://schemas.microsoft.com/office/drawing/2014/main" id="{C9A91101-D938-42BA-B97E-D9E343C57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1" y="3593"/>
                <a:ext cx="31" cy="61"/>
              </a:xfrm>
              <a:custGeom>
                <a:avLst/>
                <a:gdLst>
                  <a:gd name="T0" fmla="*/ 31 w 40"/>
                  <a:gd name="T1" fmla="*/ 6 h 77"/>
                  <a:gd name="T2" fmla="*/ 6 w 40"/>
                  <a:gd name="T3" fmla="*/ 43 h 77"/>
                  <a:gd name="T4" fmla="*/ 1 w 40"/>
                  <a:gd name="T5" fmla="*/ 50 h 77"/>
                  <a:gd name="T6" fmla="*/ 1 w 40"/>
                  <a:gd name="T7" fmla="*/ 58 h 77"/>
                  <a:gd name="T8" fmla="*/ 6 w 40"/>
                  <a:gd name="T9" fmla="*/ 64 h 77"/>
                  <a:gd name="T10" fmla="*/ 21 w 40"/>
                  <a:gd name="T11" fmla="*/ 73 h 77"/>
                  <a:gd name="T12" fmla="*/ 37 w 40"/>
                  <a:gd name="T13" fmla="*/ 66 h 77"/>
                  <a:gd name="T14" fmla="*/ 31 w 40"/>
                  <a:gd name="T15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77">
                    <a:moveTo>
                      <a:pt x="31" y="6"/>
                    </a:moveTo>
                    <a:cubicBezTo>
                      <a:pt x="19" y="15"/>
                      <a:pt x="14" y="31"/>
                      <a:pt x="6" y="43"/>
                    </a:cubicBezTo>
                    <a:cubicBezTo>
                      <a:pt x="4" y="45"/>
                      <a:pt x="2" y="47"/>
                      <a:pt x="1" y="50"/>
                    </a:cubicBezTo>
                    <a:cubicBezTo>
                      <a:pt x="0" y="52"/>
                      <a:pt x="0" y="55"/>
                      <a:pt x="1" y="58"/>
                    </a:cubicBezTo>
                    <a:cubicBezTo>
                      <a:pt x="2" y="60"/>
                      <a:pt x="4" y="62"/>
                      <a:pt x="6" y="64"/>
                    </a:cubicBezTo>
                    <a:cubicBezTo>
                      <a:pt x="10" y="68"/>
                      <a:pt x="16" y="71"/>
                      <a:pt x="21" y="73"/>
                    </a:cubicBezTo>
                    <a:cubicBezTo>
                      <a:pt x="21" y="73"/>
                      <a:pt x="33" y="77"/>
                      <a:pt x="37" y="66"/>
                    </a:cubicBezTo>
                    <a:cubicBezTo>
                      <a:pt x="40" y="55"/>
                      <a:pt x="38" y="0"/>
                      <a:pt x="31" y="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3" name="Freeform 418">
                <a:extLst>
                  <a:ext uri="{FF2B5EF4-FFF2-40B4-BE49-F238E27FC236}">
                    <a16:creationId xmlns:a16="http://schemas.microsoft.com/office/drawing/2014/main" id="{4E142B5D-4D6F-4D4D-BC8D-3C6F784561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0" y="3582"/>
                <a:ext cx="111" cy="223"/>
              </a:xfrm>
              <a:custGeom>
                <a:avLst/>
                <a:gdLst>
                  <a:gd name="T0" fmla="*/ 140 w 140"/>
                  <a:gd name="T1" fmla="*/ 247 h 282"/>
                  <a:gd name="T2" fmla="*/ 84 w 140"/>
                  <a:gd name="T3" fmla="*/ 234 h 282"/>
                  <a:gd name="T4" fmla="*/ 82 w 140"/>
                  <a:gd name="T5" fmla="*/ 195 h 282"/>
                  <a:gd name="T6" fmla="*/ 102 w 140"/>
                  <a:gd name="T7" fmla="*/ 157 h 282"/>
                  <a:gd name="T8" fmla="*/ 122 w 140"/>
                  <a:gd name="T9" fmla="*/ 90 h 282"/>
                  <a:gd name="T10" fmla="*/ 98 w 140"/>
                  <a:gd name="T11" fmla="*/ 24 h 282"/>
                  <a:gd name="T12" fmla="*/ 33 w 140"/>
                  <a:gd name="T13" fmla="*/ 9 h 282"/>
                  <a:gd name="T14" fmla="*/ 7 w 140"/>
                  <a:gd name="T15" fmla="*/ 55 h 282"/>
                  <a:gd name="T16" fmla="*/ 31 w 140"/>
                  <a:gd name="T17" fmla="*/ 83 h 282"/>
                  <a:gd name="T18" fmla="*/ 42 w 140"/>
                  <a:gd name="T19" fmla="*/ 132 h 282"/>
                  <a:gd name="T20" fmla="*/ 20 w 140"/>
                  <a:gd name="T21" fmla="*/ 184 h 282"/>
                  <a:gd name="T22" fmla="*/ 49 w 140"/>
                  <a:gd name="T23" fmla="*/ 260 h 282"/>
                  <a:gd name="T24" fmla="*/ 131 w 140"/>
                  <a:gd name="T25" fmla="*/ 279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0" h="282">
                    <a:moveTo>
                      <a:pt x="140" y="247"/>
                    </a:moveTo>
                    <a:cubicBezTo>
                      <a:pt x="126" y="249"/>
                      <a:pt x="93" y="243"/>
                      <a:pt x="84" y="234"/>
                    </a:cubicBezTo>
                    <a:cubicBezTo>
                      <a:pt x="74" y="223"/>
                      <a:pt x="77" y="208"/>
                      <a:pt x="82" y="195"/>
                    </a:cubicBezTo>
                    <a:cubicBezTo>
                      <a:pt x="87" y="182"/>
                      <a:pt x="95" y="170"/>
                      <a:pt x="102" y="157"/>
                    </a:cubicBezTo>
                    <a:cubicBezTo>
                      <a:pt x="113" y="136"/>
                      <a:pt x="122" y="113"/>
                      <a:pt x="122" y="90"/>
                    </a:cubicBezTo>
                    <a:cubicBezTo>
                      <a:pt x="123" y="66"/>
                      <a:pt x="115" y="41"/>
                      <a:pt x="98" y="24"/>
                    </a:cubicBezTo>
                    <a:cubicBezTo>
                      <a:pt x="81" y="8"/>
                      <a:pt x="55" y="0"/>
                      <a:pt x="33" y="9"/>
                    </a:cubicBezTo>
                    <a:cubicBezTo>
                      <a:pt x="14" y="16"/>
                      <a:pt x="0" y="37"/>
                      <a:pt x="7" y="55"/>
                    </a:cubicBezTo>
                    <a:cubicBezTo>
                      <a:pt x="12" y="67"/>
                      <a:pt x="23" y="74"/>
                      <a:pt x="31" y="83"/>
                    </a:cubicBezTo>
                    <a:cubicBezTo>
                      <a:pt x="42" y="97"/>
                      <a:pt x="46" y="115"/>
                      <a:pt x="42" y="132"/>
                    </a:cubicBezTo>
                    <a:cubicBezTo>
                      <a:pt x="38" y="150"/>
                      <a:pt x="25" y="166"/>
                      <a:pt x="20" y="184"/>
                    </a:cubicBezTo>
                    <a:cubicBezTo>
                      <a:pt x="13" y="211"/>
                      <a:pt x="26" y="242"/>
                      <a:pt x="49" y="260"/>
                    </a:cubicBezTo>
                    <a:cubicBezTo>
                      <a:pt x="72" y="277"/>
                      <a:pt x="102" y="282"/>
                      <a:pt x="131" y="279"/>
                    </a:cubicBezTo>
                  </a:path>
                </a:pathLst>
              </a:custGeom>
              <a:solidFill>
                <a:srgbClr val="2632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4" name="Freeform 419">
                <a:extLst>
                  <a:ext uri="{FF2B5EF4-FFF2-40B4-BE49-F238E27FC236}">
                    <a16:creationId xmlns:a16="http://schemas.microsoft.com/office/drawing/2014/main" id="{978F23AA-CE2F-4E38-A1E7-49F798E37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" y="3764"/>
                <a:ext cx="18" cy="20"/>
              </a:xfrm>
              <a:custGeom>
                <a:avLst/>
                <a:gdLst>
                  <a:gd name="T0" fmla="*/ 21 w 22"/>
                  <a:gd name="T1" fmla="*/ 7 h 26"/>
                  <a:gd name="T2" fmla="*/ 19 w 22"/>
                  <a:gd name="T3" fmla="*/ 22 h 26"/>
                  <a:gd name="T4" fmla="*/ 12 w 22"/>
                  <a:gd name="T5" fmla="*/ 26 h 26"/>
                  <a:gd name="T6" fmla="*/ 3 w 22"/>
                  <a:gd name="T7" fmla="*/ 20 h 26"/>
                  <a:gd name="T8" fmla="*/ 0 w 22"/>
                  <a:gd name="T9" fmla="*/ 9 h 26"/>
                  <a:gd name="T10" fmla="*/ 11 w 22"/>
                  <a:gd name="T11" fmla="*/ 0 h 26"/>
                  <a:gd name="T12" fmla="*/ 21 w 22"/>
                  <a:gd name="T13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6">
                    <a:moveTo>
                      <a:pt x="21" y="7"/>
                    </a:moveTo>
                    <a:cubicBezTo>
                      <a:pt x="21" y="7"/>
                      <a:pt x="22" y="18"/>
                      <a:pt x="19" y="22"/>
                    </a:cubicBezTo>
                    <a:cubicBezTo>
                      <a:pt x="17" y="24"/>
                      <a:pt x="15" y="26"/>
                      <a:pt x="12" y="26"/>
                    </a:cubicBezTo>
                    <a:cubicBezTo>
                      <a:pt x="9" y="26"/>
                      <a:pt x="5" y="24"/>
                      <a:pt x="3" y="20"/>
                    </a:cubicBezTo>
                    <a:cubicBezTo>
                      <a:pt x="1" y="17"/>
                      <a:pt x="1" y="13"/>
                      <a:pt x="0" y="9"/>
                    </a:cubicBezTo>
                    <a:cubicBezTo>
                      <a:pt x="0" y="9"/>
                      <a:pt x="10" y="6"/>
                      <a:pt x="11" y="0"/>
                    </a:cubicBezTo>
                    <a:cubicBezTo>
                      <a:pt x="11" y="0"/>
                      <a:pt x="15" y="6"/>
                      <a:pt x="21" y="7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5" name="Freeform 420">
                <a:extLst>
                  <a:ext uri="{FF2B5EF4-FFF2-40B4-BE49-F238E27FC236}">
                    <a16:creationId xmlns:a16="http://schemas.microsoft.com/office/drawing/2014/main" id="{CFBFB18C-7BE0-4A0C-9A51-E83198EA2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" y="3772"/>
                <a:ext cx="85" cy="22"/>
              </a:xfrm>
              <a:custGeom>
                <a:avLst/>
                <a:gdLst>
                  <a:gd name="T0" fmla="*/ 108 w 108"/>
                  <a:gd name="T1" fmla="*/ 0 h 27"/>
                  <a:gd name="T2" fmla="*/ 105 w 108"/>
                  <a:gd name="T3" fmla="*/ 4 h 27"/>
                  <a:gd name="T4" fmla="*/ 95 w 108"/>
                  <a:gd name="T5" fmla="*/ 12 h 27"/>
                  <a:gd name="T6" fmla="*/ 56 w 108"/>
                  <a:gd name="T7" fmla="*/ 26 h 27"/>
                  <a:gd name="T8" fmla="*/ 14 w 108"/>
                  <a:gd name="T9" fmla="*/ 18 h 27"/>
                  <a:gd name="T10" fmla="*/ 3 w 108"/>
                  <a:gd name="T11" fmla="*/ 12 h 27"/>
                  <a:gd name="T12" fmla="*/ 0 w 108"/>
                  <a:gd name="T13" fmla="*/ 9 h 27"/>
                  <a:gd name="T14" fmla="*/ 15 w 108"/>
                  <a:gd name="T15" fmla="*/ 17 h 27"/>
                  <a:gd name="T16" fmla="*/ 55 w 108"/>
                  <a:gd name="T17" fmla="*/ 24 h 27"/>
                  <a:gd name="T18" fmla="*/ 94 w 108"/>
                  <a:gd name="T19" fmla="*/ 11 h 27"/>
                  <a:gd name="T20" fmla="*/ 108 w 10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8" h="27">
                    <a:moveTo>
                      <a:pt x="108" y="0"/>
                    </a:moveTo>
                    <a:cubicBezTo>
                      <a:pt x="108" y="0"/>
                      <a:pt x="107" y="2"/>
                      <a:pt x="105" y="4"/>
                    </a:cubicBezTo>
                    <a:cubicBezTo>
                      <a:pt x="103" y="6"/>
                      <a:pt x="100" y="9"/>
                      <a:pt x="95" y="12"/>
                    </a:cubicBezTo>
                    <a:cubicBezTo>
                      <a:pt x="86" y="18"/>
                      <a:pt x="72" y="25"/>
                      <a:pt x="56" y="26"/>
                    </a:cubicBezTo>
                    <a:cubicBezTo>
                      <a:pt x="39" y="27"/>
                      <a:pt x="24" y="23"/>
                      <a:pt x="14" y="18"/>
                    </a:cubicBezTo>
                    <a:cubicBezTo>
                      <a:pt x="9" y="16"/>
                      <a:pt x="6" y="14"/>
                      <a:pt x="3" y="12"/>
                    </a:cubicBezTo>
                    <a:cubicBezTo>
                      <a:pt x="1" y="10"/>
                      <a:pt x="0" y="9"/>
                      <a:pt x="0" y="9"/>
                    </a:cubicBezTo>
                    <a:cubicBezTo>
                      <a:pt x="0" y="9"/>
                      <a:pt x="5" y="13"/>
                      <a:pt x="15" y="17"/>
                    </a:cubicBezTo>
                    <a:cubicBezTo>
                      <a:pt x="25" y="21"/>
                      <a:pt x="39" y="25"/>
                      <a:pt x="55" y="24"/>
                    </a:cubicBezTo>
                    <a:cubicBezTo>
                      <a:pt x="72" y="23"/>
                      <a:pt x="85" y="16"/>
                      <a:pt x="94" y="11"/>
                    </a:cubicBezTo>
                    <a:cubicBezTo>
                      <a:pt x="103" y="5"/>
                      <a:pt x="108" y="0"/>
                      <a:pt x="10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6" name="Freeform 421">
                <a:extLst>
                  <a:ext uri="{FF2B5EF4-FFF2-40B4-BE49-F238E27FC236}">
                    <a16:creationId xmlns:a16="http://schemas.microsoft.com/office/drawing/2014/main" id="{5B1F64D3-41B2-42ED-B0E5-D8945D7D9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3" y="3829"/>
                <a:ext cx="15" cy="40"/>
              </a:xfrm>
              <a:custGeom>
                <a:avLst/>
                <a:gdLst>
                  <a:gd name="T0" fmla="*/ 19 w 19"/>
                  <a:gd name="T1" fmla="*/ 0 h 50"/>
                  <a:gd name="T2" fmla="*/ 13 w 19"/>
                  <a:gd name="T3" fmla="*/ 6 h 50"/>
                  <a:gd name="T4" fmla="*/ 4 w 19"/>
                  <a:gd name="T5" fmla="*/ 23 h 50"/>
                  <a:gd name="T6" fmla="*/ 7 w 19"/>
                  <a:gd name="T7" fmla="*/ 42 h 50"/>
                  <a:gd name="T8" fmla="*/ 11 w 19"/>
                  <a:gd name="T9" fmla="*/ 50 h 50"/>
                  <a:gd name="T10" fmla="*/ 6 w 19"/>
                  <a:gd name="T11" fmla="*/ 43 h 50"/>
                  <a:gd name="T12" fmla="*/ 2 w 19"/>
                  <a:gd name="T13" fmla="*/ 23 h 50"/>
                  <a:gd name="T14" fmla="*/ 12 w 19"/>
                  <a:gd name="T15" fmla="*/ 5 h 50"/>
                  <a:gd name="T16" fmla="*/ 19 w 19"/>
                  <a:gd name="T17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50">
                    <a:moveTo>
                      <a:pt x="19" y="0"/>
                    </a:moveTo>
                    <a:cubicBezTo>
                      <a:pt x="19" y="1"/>
                      <a:pt x="16" y="2"/>
                      <a:pt x="13" y="6"/>
                    </a:cubicBezTo>
                    <a:cubicBezTo>
                      <a:pt x="9" y="9"/>
                      <a:pt x="5" y="15"/>
                      <a:pt x="4" y="23"/>
                    </a:cubicBezTo>
                    <a:cubicBezTo>
                      <a:pt x="3" y="31"/>
                      <a:pt x="5" y="38"/>
                      <a:pt x="7" y="42"/>
                    </a:cubicBezTo>
                    <a:cubicBezTo>
                      <a:pt x="9" y="47"/>
                      <a:pt x="12" y="49"/>
                      <a:pt x="11" y="50"/>
                    </a:cubicBezTo>
                    <a:cubicBezTo>
                      <a:pt x="11" y="50"/>
                      <a:pt x="9" y="48"/>
                      <a:pt x="6" y="43"/>
                    </a:cubicBezTo>
                    <a:cubicBezTo>
                      <a:pt x="3" y="39"/>
                      <a:pt x="0" y="31"/>
                      <a:pt x="2" y="23"/>
                    </a:cubicBezTo>
                    <a:cubicBezTo>
                      <a:pt x="3" y="15"/>
                      <a:pt x="8" y="8"/>
                      <a:pt x="12" y="5"/>
                    </a:cubicBezTo>
                    <a:cubicBezTo>
                      <a:pt x="16" y="1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7" name="Freeform 422">
                <a:extLst>
                  <a:ext uri="{FF2B5EF4-FFF2-40B4-BE49-F238E27FC236}">
                    <a16:creationId xmlns:a16="http://schemas.microsoft.com/office/drawing/2014/main" id="{53068D5A-355D-45DC-BEAF-9A2E8E041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39" y="3832"/>
                <a:ext cx="20" cy="35"/>
              </a:xfrm>
              <a:custGeom>
                <a:avLst/>
                <a:gdLst>
                  <a:gd name="T0" fmla="*/ 25 w 25"/>
                  <a:gd name="T1" fmla="*/ 1 h 44"/>
                  <a:gd name="T2" fmla="*/ 17 w 25"/>
                  <a:gd name="T3" fmla="*/ 3 h 44"/>
                  <a:gd name="T4" fmla="*/ 5 w 25"/>
                  <a:gd name="T5" fmla="*/ 17 h 44"/>
                  <a:gd name="T6" fmla="*/ 5 w 25"/>
                  <a:gd name="T7" fmla="*/ 36 h 44"/>
                  <a:gd name="T8" fmla="*/ 7 w 25"/>
                  <a:gd name="T9" fmla="*/ 44 h 44"/>
                  <a:gd name="T10" fmla="*/ 3 w 25"/>
                  <a:gd name="T11" fmla="*/ 37 h 44"/>
                  <a:gd name="T12" fmla="*/ 3 w 25"/>
                  <a:gd name="T13" fmla="*/ 17 h 44"/>
                  <a:gd name="T14" fmla="*/ 17 w 25"/>
                  <a:gd name="T15" fmla="*/ 2 h 44"/>
                  <a:gd name="T16" fmla="*/ 25 w 25"/>
                  <a:gd name="T17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44">
                    <a:moveTo>
                      <a:pt x="25" y="1"/>
                    </a:moveTo>
                    <a:cubicBezTo>
                      <a:pt x="25" y="1"/>
                      <a:pt x="22" y="1"/>
                      <a:pt x="17" y="3"/>
                    </a:cubicBezTo>
                    <a:cubicBezTo>
                      <a:pt x="13" y="5"/>
                      <a:pt x="7" y="10"/>
                      <a:pt x="5" y="17"/>
                    </a:cubicBezTo>
                    <a:cubicBezTo>
                      <a:pt x="2" y="24"/>
                      <a:pt x="3" y="32"/>
                      <a:pt x="5" y="36"/>
                    </a:cubicBezTo>
                    <a:cubicBezTo>
                      <a:pt x="6" y="41"/>
                      <a:pt x="7" y="44"/>
                      <a:pt x="7" y="44"/>
                    </a:cubicBezTo>
                    <a:cubicBezTo>
                      <a:pt x="7" y="44"/>
                      <a:pt x="5" y="42"/>
                      <a:pt x="3" y="37"/>
                    </a:cubicBezTo>
                    <a:cubicBezTo>
                      <a:pt x="2" y="32"/>
                      <a:pt x="0" y="24"/>
                      <a:pt x="3" y="17"/>
                    </a:cubicBezTo>
                    <a:cubicBezTo>
                      <a:pt x="6" y="9"/>
                      <a:pt x="12" y="4"/>
                      <a:pt x="17" y="2"/>
                    </a:cubicBezTo>
                    <a:cubicBezTo>
                      <a:pt x="22" y="0"/>
                      <a:pt x="25" y="1"/>
                      <a:pt x="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8" name="Freeform 423">
                <a:extLst>
                  <a:ext uri="{FF2B5EF4-FFF2-40B4-BE49-F238E27FC236}">
                    <a16:creationId xmlns:a16="http://schemas.microsoft.com/office/drawing/2014/main" id="{EF00C28C-84BE-4351-B53A-679E41295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6" y="3813"/>
                <a:ext cx="27" cy="22"/>
              </a:xfrm>
              <a:custGeom>
                <a:avLst/>
                <a:gdLst>
                  <a:gd name="T0" fmla="*/ 35 w 35"/>
                  <a:gd name="T1" fmla="*/ 0 h 28"/>
                  <a:gd name="T2" fmla="*/ 31 w 35"/>
                  <a:gd name="T3" fmla="*/ 6 h 28"/>
                  <a:gd name="T4" fmla="*/ 21 w 35"/>
                  <a:gd name="T5" fmla="*/ 18 h 28"/>
                  <a:gd name="T6" fmla="*/ 7 w 35"/>
                  <a:gd name="T7" fmla="*/ 26 h 28"/>
                  <a:gd name="T8" fmla="*/ 1 w 35"/>
                  <a:gd name="T9" fmla="*/ 28 h 28"/>
                  <a:gd name="T10" fmla="*/ 19 w 35"/>
                  <a:gd name="T11" fmla="*/ 16 h 28"/>
                  <a:gd name="T12" fmla="*/ 35 w 35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28">
                    <a:moveTo>
                      <a:pt x="35" y="0"/>
                    </a:moveTo>
                    <a:cubicBezTo>
                      <a:pt x="35" y="0"/>
                      <a:pt x="34" y="2"/>
                      <a:pt x="31" y="6"/>
                    </a:cubicBezTo>
                    <a:cubicBezTo>
                      <a:pt x="29" y="9"/>
                      <a:pt x="25" y="14"/>
                      <a:pt x="21" y="18"/>
                    </a:cubicBezTo>
                    <a:cubicBezTo>
                      <a:pt x="16" y="22"/>
                      <a:pt x="11" y="25"/>
                      <a:pt x="7" y="26"/>
                    </a:cubicBezTo>
                    <a:cubicBezTo>
                      <a:pt x="3" y="28"/>
                      <a:pt x="1" y="28"/>
                      <a:pt x="1" y="28"/>
                    </a:cubicBezTo>
                    <a:cubicBezTo>
                      <a:pt x="0" y="27"/>
                      <a:pt x="10" y="24"/>
                      <a:pt x="19" y="16"/>
                    </a:cubicBezTo>
                    <a:cubicBezTo>
                      <a:pt x="28" y="8"/>
                      <a:pt x="34" y="0"/>
                      <a:pt x="3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9" name="Freeform 424">
                <a:extLst>
                  <a:ext uri="{FF2B5EF4-FFF2-40B4-BE49-F238E27FC236}">
                    <a16:creationId xmlns:a16="http://schemas.microsoft.com/office/drawing/2014/main" id="{115A258D-151D-43F1-988A-F6BCBE64A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" y="3718"/>
                <a:ext cx="192" cy="104"/>
              </a:xfrm>
              <a:custGeom>
                <a:avLst/>
                <a:gdLst>
                  <a:gd name="T0" fmla="*/ 242 w 242"/>
                  <a:gd name="T1" fmla="*/ 0 h 132"/>
                  <a:gd name="T2" fmla="*/ 240 w 242"/>
                  <a:gd name="T3" fmla="*/ 2 h 132"/>
                  <a:gd name="T4" fmla="*/ 233 w 242"/>
                  <a:gd name="T5" fmla="*/ 6 h 132"/>
                  <a:gd name="T6" fmla="*/ 206 w 242"/>
                  <a:gd name="T7" fmla="*/ 20 h 132"/>
                  <a:gd name="T8" fmla="*/ 165 w 242"/>
                  <a:gd name="T9" fmla="*/ 37 h 132"/>
                  <a:gd name="T10" fmla="*/ 112 w 242"/>
                  <a:gd name="T11" fmla="*/ 53 h 132"/>
                  <a:gd name="T12" fmla="*/ 62 w 242"/>
                  <a:gd name="T13" fmla="*/ 74 h 132"/>
                  <a:gd name="T14" fmla="*/ 25 w 242"/>
                  <a:gd name="T15" fmla="*/ 100 h 132"/>
                  <a:gd name="T16" fmla="*/ 6 w 242"/>
                  <a:gd name="T17" fmla="*/ 123 h 132"/>
                  <a:gd name="T18" fmla="*/ 0 w 242"/>
                  <a:gd name="T19" fmla="*/ 132 h 132"/>
                  <a:gd name="T20" fmla="*/ 1 w 242"/>
                  <a:gd name="T21" fmla="*/ 129 h 132"/>
                  <a:gd name="T22" fmla="*/ 5 w 242"/>
                  <a:gd name="T23" fmla="*/ 122 h 132"/>
                  <a:gd name="T24" fmla="*/ 24 w 242"/>
                  <a:gd name="T25" fmla="*/ 99 h 132"/>
                  <a:gd name="T26" fmla="*/ 61 w 242"/>
                  <a:gd name="T27" fmla="*/ 72 h 132"/>
                  <a:gd name="T28" fmla="*/ 111 w 242"/>
                  <a:gd name="T29" fmla="*/ 51 h 132"/>
                  <a:gd name="T30" fmla="*/ 164 w 242"/>
                  <a:gd name="T31" fmla="*/ 35 h 132"/>
                  <a:gd name="T32" fmla="*/ 206 w 242"/>
                  <a:gd name="T33" fmla="*/ 19 h 132"/>
                  <a:gd name="T34" fmla="*/ 233 w 242"/>
                  <a:gd name="T35" fmla="*/ 6 h 132"/>
                  <a:gd name="T36" fmla="*/ 240 w 242"/>
                  <a:gd name="T37" fmla="*/ 1 h 132"/>
                  <a:gd name="T38" fmla="*/ 242 w 242"/>
                  <a:gd name="T3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2" h="132">
                    <a:moveTo>
                      <a:pt x="242" y="0"/>
                    </a:moveTo>
                    <a:cubicBezTo>
                      <a:pt x="242" y="0"/>
                      <a:pt x="241" y="1"/>
                      <a:pt x="240" y="2"/>
                    </a:cubicBezTo>
                    <a:cubicBezTo>
                      <a:pt x="238" y="3"/>
                      <a:pt x="236" y="4"/>
                      <a:pt x="233" y="6"/>
                    </a:cubicBezTo>
                    <a:cubicBezTo>
                      <a:pt x="227" y="10"/>
                      <a:pt x="218" y="15"/>
                      <a:pt x="206" y="20"/>
                    </a:cubicBezTo>
                    <a:cubicBezTo>
                      <a:pt x="195" y="26"/>
                      <a:pt x="181" y="31"/>
                      <a:pt x="165" y="37"/>
                    </a:cubicBezTo>
                    <a:cubicBezTo>
                      <a:pt x="148" y="42"/>
                      <a:pt x="131" y="47"/>
                      <a:pt x="112" y="53"/>
                    </a:cubicBezTo>
                    <a:cubicBezTo>
                      <a:pt x="94" y="59"/>
                      <a:pt x="76" y="66"/>
                      <a:pt x="62" y="74"/>
                    </a:cubicBezTo>
                    <a:cubicBezTo>
                      <a:pt x="47" y="82"/>
                      <a:pt x="35" y="91"/>
                      <a:pt x="25" y="100"/>
                    </a:cubicBezTo>
                    <a:cubicBezTo>
                      <a:pt x="16" y="108"/>
                      <a:pt x="10" y="117"/>
                      <a:pt x="6" y="123"/>
                    </a:cubicBezTo>
                    <a:cubicBezTo>
                      <a:pt x="2" y="129"/>
                      <a:pt x="0" y="132"/>
                      <a:pt x="0" y="132"/>
                    </a:cubicBezTo>
                    <a:cubicBezTo>
                      <a:pt x="0" y="132"/>
                      <a:pt x="1" y="131"/>
                      <a:pt x="1" y="129"/>
                    </a:cubicBezTo>
                    <a:cubicBezTo>
                      <a:pt x="2" y="128"/>
                      <a:pt x="4" y="125"/>
                      <a:pt x="5" y="122"/>
                    </a:cubicBezTo>
                    <a:cubicBezTo>
                      <a:pt x="9" y="116"/>
                      <a:pt x="15" y="108"/>
                      <a:pt x="24" y="99"/>
                    </a:cubicBezTo>
                    <a:cubicBezTo>
                      <a:pt x="34" y="90"/>
                      <a:pt x="46" y="80"/>
                      <a:pt x="61" y="72"/>
                    </a:cubicBezTo>
                    <a:cubicBezTo>
                      <a:pt x="76" y="64"/>
                      <a:pt x="93" y="57"/>
                      <a:pt x="111" y="51"/>
                    </a:cubicBezTo>
                    <a:cubicBezTo>
                      <a:pt x="130" y="45"/>
                      <a:pt x="148" y="40"/>
                      <a:pt x="164" y="35"/>
                    </a:cubicBezTo>
                    <a:cubicBezTo>
                      <a:pt x="180" y="30"/>
                      <a:pt x="194" y="24"/>
                      <a:pt x="206" y="19"/>
                    </a:cubicBezTo>
                    <a:cubicBezTo>
                      <a:pt x="217" y="14"/>
                      <a:pt x="227" y="9"/>
                      <a:pt x="233" y="6"/>
                    </a:cubicBezTo>
                    <a:cubicBezTo>
                      <a:pt x="236" y="4"/>
                      <a:pt x="238" y="2"/>
                      <a:pt x="240" y="1"/>
                    </a:cubicBezTo>
                    <a:cubicBezTo>
                      <a:pt x="241" y="0"/>
                      <a:pt x="242" y="0"/>
                      <a:pt x="24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0" name="Freeform 425">
                <a:extLst>
                  <a:ext uri="{FF2B5EF4-FFF2-40B4-BE49-F238E27FC236}">
                    <a16:creationId xmlns:a16="http://schemas.microsoft.com/office/drawing/2014/main" id="{1E68D21A-7253-4DFB-B8AC-4997707EC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6" y="3699"/>
                <a:ext cx="16" cy="47"/>
              </a:xfrm>
              <a:custGeom>
                <a:avLst/>
                <a:gdLst>
                  <a:gd name="T0" fmla="*/ 19 w 20"/>
                  <a:gd name="T1" fmla="*/ 60 h 60"/>
                  <a:gd name="T2" fmla="*/ 13 w 20"/>
                  <a:gd name="T3" fmla="*/ 52 h 60"/>
                  <a:gd name="T4" fmla="*/ 3 w 20"/>
                  <a:gd name="T5" fmla="*/ 32 h 60"/>
                  <a:gd name="T6" fmla="*/ 0 w 20"/>
                  <a:gd name="T7" fmla="*/ 9 h 60"/>
                  <a:gd name="T8" fmla="*/ 1 w 20"/>
                  <a:gd name="T9" fmla="*/ 0 h 60"/>
                  <a:gd name="T10" fmla="*/ 5 w 20"/>
                  <a:gd name="T11" fmla="*/ 31 h 60"/>
                  <a:gd name="T12" fmla="*/ 19 w 2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60">
                    <a:moveTo>
                      <a:pt x="19" y="60"/>
                    </a:moveTo>
                    <a:cubicBezTo>
                      <a:pt x="19" y="60"/>
                      <a:pt x="17" y="57"/>
                      <a:pt x="13" y="52"/>
                    </a:cubicBezTo>
                    <a:cubicBezTo>
                      <a:pt x="10" y="48"/>
                      <a:pt x="6" y="40"/>
                      <a:pt x="3" y="32"/>
                    </a:cubicBezTo>
                    <a:cubicBezTo>
                      <a:pt x="0" y="23"/>
                      <a:pt x="0" y="15"/>
                      <a:pt x="0" y="9"/>
                    </a:cubicBezTo>
                    <a:cubicBezTo>
                      <a:pt x="0" y="3"/>
                      <a:pt x="1" y="0"/>
                      <a:pt x="1" y="0"/>
                    </a:cubicBezTo>
                    <a:cubicBezTo>
                      <a:pt x="2" y="0"/>
                      <a:pt x="0" y="14"/>
                      <a:pt x="5" y="31"/>
                    </a:cubicBezTo>
                    <a:cubicBezTo>
                      <a:pt x="10" y="48"/>
                      <a:pt x="20" y="59"/>
                      <a:pt x="19" y="6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1" name="Freeform 426">
                <a:extLst>
                  <a:ext uri="{FF2B5EF4-FFF2-40B4-BE49-F238E27FC236}">
                    <a16:creationId xmlns:a16="http://schemas.microsoft.com/office/drawing/2014/main" id="{D42066F8-B8C0-4703-BF29-B60BC773B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8" y="3542"/>
                <a:ext cx="611" cy="311"/>
              </a:xfrm>
              <a:custGeom>
                <a:avLst/>
                <a:gdLst>
                  <a:gd name="T0" fmla="*/ 145 w 774"/>
                  <a:gd name="T1" fmla="*/ 393 h 393"/>
                  <a:gd name="T2" fmla="*/ 12 w 774"/>
                  <a:gd name="T3" fmla="*/ 60 h 393"/>
                  <a:gd name="T4" fmla="*/ 52 w 774"/>
                  <a:gd name="T5" fmla="*/ 0 h 393"/>
                  <a:gd name="T6" fmla="*/ 466 w 774"/>
                  <a:gd name="T7" fmla="*/ 0 h 393"/>
                  <a:gd name="T8" fmla="*/ 507 w 774"/>
                  <a:gd name="T9" fmla="*/ 29 h 393"/>
                  <a:gd name="T10" fmla="*/ 621 w 774"/>
                  <a:gd name="T11" fmla="*/ 365 h 393"/>
                  <a:gd name="T12" fmla="*/ 754 w 774"/>
                  <a:gd name="T13" fmla="*/ 366 h 393"/>
                  <a:gd name="T14" fmla="*/ 774 w 774"/>
                  <a:gd name="T15" fmla="*/ 393 h 393"/>
                  <a:gd name="T16" fmla="*/ 627 w 774"/>
                  <a:gd name="T17" fmla="*/ 391 h 393"/>
                  <a:gd name="T18" fmla="*/ 145 w 774"/>
                  <a:gd name="T19" fmla="*/ 39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4" h="393">
                    <a:moveTo>
                      <a:pt x="145" y="393"/>
                    </a:moveTo>
                    <a:cubicBezTo>
                      <a:pt x="12" y="60"/>
                      <a:pt x="12" y="60"/>
                      <a:pt x="12" y="60"/>
                    </a:cubicBezTo>
                    <a:cubicBezTo>
                      <a:pt x="0" y="31"/>
                      <a:pt x="21" y="0"/>
                      <a:pt x="52" y="0"/>
                    </a:cubicBezTo>
                    <a:cubicBezTo>
                      <a:pt x="466" y="0"/>
                      <a:pt x="466" y="0"/>
                      <a:pt x="466" y="0"/>
                    </a:cubicBezTo>
                    <a:cubicBezTo>
                      <a:pt x="484" y="0"/>
                      <a:pt x="501" y="12"/>
                      <a:pt x="507" y="29"/>
                    </a:cubicBezTo>
                    <a:cubicBezTo>
                      <a:pt x="621" y="365"/>
                      <a:pt x="621" y="365"/>
                      <a:pt x="621" y="365"/>
                    </a:cubicBezTo>
                    <a:cubicBezTo>
                      <a:pt x="754" y="366"/>
                      <a:pt x="754" y="366"/>
                      <a:pt x="754" y="366"/>
                    </a:cubicBezTo>
                    <a:cubicBezTo>
                      <a:pt x="765" y="366"/>
                      <a:pt x="774" y="382"/>
                      <a:pt x="774" y="393"/>
                    </a:cubicBezTo>
                    <a:cubicBezTo>
                      <a:pt x="627" y="391"/>
                      <a:pt x="627" y="391"/>
                      <a:pt x="627" y="391"/>
                    </a:cubicBezTo>
                    <a:cubicBezTo>
                      <a:pt x="145" y="393"/>
                      <a:pt x="145" y="393"/>
                      <a:pt x="145" y="393"/>
                    </a:cubicBezTo>
                  </a:path>
                </a:pathLst>
              </a:custGeom>
              <a:solidFill>
                <a:srgbClr val="4443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82" name="Freeform 428">
              <a:extLst>
                <a:ext uri="{FF2B5EF4-FFF2-40B4-BE49-F238E27FC236}">
                  <a16:creationId xmlns:a16="http://schemas.microsoft.com/office/drawing/2014/main" id="{C859FF29-E9EF-448E-AA84-07D2125AB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" y="3602"/>
              <a:ext cx="86" cy="72"/>
            </a:xfrm>
            <a:custGeom>
              <a:avLst/>
              <a:gdLst>
                <a:gd name="T0" fmla="*/ 54 w 109"/>
                <a:gd name="T1" fmla="*/ 1 h 91"/>
                <a:gd name="T2" fmla="*/ 27 w 109"/>
                <a:gd name="T3" fmla="*/ 8 h 91"/>
                <a:gd name="T4" fmla="*/ 20 w 109"/>
                <a:gd name="T5" fmla="*/ 14 h 91"/>
                <a:gd name="T6" fmla="*/ 5 w 109"/>
                <a:gd name="T7" fmla="*/ 62 h 91"/>
                <a:gd name="T8" fmla="*/ 33 w 109"/>
                <a:gd name="T9" fmla="*/ 90 h 91"/>
                <a:gd name="T10" fmla="*/ 91 w 109"/>
                <a:gd name="T11" fmla="*/ 76 h 91"/>
                <a:gd name="T12" fmla="*/ 103 w 109"/>
                <a:gd name="T13" fmla="*/ 40 h 91"/>
                <a:gd name="T14" fmla="*/ 54 w 109"/>
                <a:gd name="T15" fmla="*/ 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91">
                  <a:moveTo>
                    <a:pt x="54" y="1"/>
                  </a:moveTo>
                  <a:cubicBezTo>
                    <a:pt x="44" y="0"/>
                    <a:pt x="35" y="3"/>
                    <a:pt x="27" y="8"/>
                  </a:cubicBezTo>
                  <a:cubicBezTo>
                    <a:pt x="24" y="10"/>
                    <a:pt x="22" y="12"/>
                    <a:pt x="20" y="14"/>
                  </a:cubicBezTo>
                  <a:cubicBezTo>
                    <a:pt x="13" y="22"/>
                    <a:pt x="0" y="37"/>
                    <a:pt x="5" y="62"/>
                  </a:cubicBezTo>
                  <a:cubicBezTo>
                    <a:pt x="10" y="86"/>
                    <a:pt x="26" y="89"/>
                    <a:pt x="33" y="90"/>
                  </a:cubicBezTo>
                  <a:cubicBezTo>
                    <a:pt x="40" y="91"/>
                    <a:pt x="91" y="76"/>
                    <a:pt x="91" y="76"/>
                  </a:cubicBezTo>
                  <a:cubicBezTo>
                    <a:pt x="91" y="76"/>
                    <a:pt x="109" y="61"/>
                    <a:pt x="103" y="40"/>
                  </a:cubicBezTo>
                  <a:cubicBezTo>
                    <a:pt x="97" y="22"/>
                    <a:pt x="81" y="2"/>
                    <a:pt x="54" y="1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429">
              <a:extLst>
                <a:ext uri="{FF2B5EF4-FFF2-40B4-BE49-F238E27FC236}">
                  <a16:creationId xmlns:a16="http://schemas.microsoft.com/office/drawing/2014/main" id="{1B5A559D-710D-44A0-ADAA-5916612BB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3649"/>
              <a:ext cx="49" cy="34"/>
            </a:xfrm>
            <a:custGeom>
              <a:avLst/>
              <a:gdLst>
                <a:gd name="T0" fmla="*/ 0 w 62"/>
                <a:gd name="T1" fmla="*/ 24 h 43"/>
                <a:gd name="T2" fmla="*/ 8 w 62"/>
                <a:gd name="T3" fmla="*/ 40 h 43"/>
                <a:gd name="T4" fmla="*/ 36 w 62"/>
                <a:gd name="T5" fmla="*/ 40 h 43"/>
                <a:gd name="T6" fmla="*/ 60 w 62"/>
                <a:gd name="T7" fmla="*/ 25 h 43"/>
                <a:gd name="T8" fmla="*/ 59 w 62"/>
                <a:gd name="T9" fmla="*/ 9 h 43"/>
                <a:gd name="T10" fmla="*/ 25 w 62"/>
                <a:gd name="T11" fmla="*/ 5 h 43"/>
                <a:gd name="T12" fmla="*/ 0 w 62"/>
                <a:gd name="T13" fmla="*/ 2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3">
                  <a:moveTo>
                    <a:pt x="0" y="24"/>
                  </a:moveTo>
                  <a:cubicBezTo>
                    <a:pt x="0" y="24"/>
                    <a:pt x="1" y="37"/>
                    <a:pt x="8" y="40"/>
                  </a:cubicBezTo>
                  <a:cubicBezTo>
                    <a:pt x="14" y="43"/>
                    <a:pt x="26" y="43"/>
                    <a:pt x="36" y="40"/>
                  </a:cubicBezTo>
                  <a:cubicBezTo>
                    <a:pt x="45" y="38"/>
                    <a:pt x="59" y="33"/>
                    <a:pt x="60" y="25"/>
                  </a:cubicBezTo>
                  <a:cubicBezTo>
                    <a:pt x="62" y="18"/>
                    <a:pt x="61" y="10"/>
                    <a:pt x="59" y="9"/>
                  </a:cubicBezTo>
                  <a:cubicBezTo>
                    <a:pt x="58" y="8"/>
                    <a:pt x="44" y="0"/>
                    <a:pt x="25" y="5"/>
                  </a:cubicBezTo>
                  <a:cubicBezTo>
                    <a:pt x="6" y="11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430">
              <a:extLst>
                <a:ext uri="{FF2B5EF4-FFF2-40B4-BE49-F238E27FC236}">
                  <a16:creationId xmlns:a16="http://schemas.microsoft.com/office/drawing/2014/main" id="{3EAE67EA-B9BC-4BB1-A3B5-2014D4E4F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" y="3604"/>
              <a:ext cx="42" cy="38"/>
            </a:xfrm>
            <a:custGeom>
              <a:avLst/>
              <a:gdLst>
                <a:gd name="T0" fmla="*/ 27 w 54"/>
                <a:gd name="T1" fmla="*/ 0 h 48"/>
                <a:gd name="T2" fmla="*/ 21 w 54"/>
                <a:gd name="T3" fmla="*/ 0 h 48"/>
                <a:gd name="T4" fmla="*/ 4 w 54"/>
                <a:gd name="T5" fmla="*/ 30 h 48"/>
                <a:gd name="T6" fmla="*/ 27 w 54"/>
                <a:gd name="T7" fmla="*/ 48 h 48"/>
                <a:gd name="T8" fmla="*/ 33 w 54"/>
                <a:gd name="T9" fmla="*/ 47 h 48"/>
                <a:gd name="T10" fmla="*/ 51 w 54"/>
                <a:gd name="T11" fmla="*/ 18 h 48"/>
                <a:gd name="T12" fmla="*/ 27 w 54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48">
                  <a:moveTo>
                    <a:pt x="27" y="0"/>
                  </a:moveTo>
                  <a:cubicBezTo>
                    <a:pt x="25" y="0"/>
                    <a:pt x="23" y="0"/>
                    <a:pt x="21" y="0"/>
                  </a:cubicBezTo>
                  <a:cubicBezTo>
                    <a:pt x="8" y="4"/>
                    <a:pt x="0" y="17"/>
                    <a:pt x="4" y="30"/>
                  </a:cubicBezTo>
                  <a:cubicBezTo>
                    <a:pt x="6" y="41"/>
                    <a:pt x="16" y="48"/>
                    <a:pt x="27" y="48"/>
                  </a:cubicBezTo>
                  <a:cubicBezTo>
                    <a:pt x="29" y="48"/>
                    <a:pt x="31" y="48"/>
                    <a:pt x="33" y="47"/>
                  </a:cubicBezTo>
                  <a:cubicBezTo>
                    <a:pt x="46" y="44"/>
                    <a:pt x="54" y="31"/>
                    <a:pt x="51" y="18"/>
                  </a:cubicBezTo>
                  <a:cubicBezTo>
                    <a:pt x="48" y="7"/>
                    <a:pt x="38" y="0"/>
                    <a:pt x="27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431">
              <a:extLst>
                <a:ext uri="{FF2B5EF4-FFF2-40B4-BE49-F238E27FC236}">
                  <a16:creationId xmlns:a16="http://schemas.microsoft.com/office/drawing/2014/main" id="{36A46B52-18EE-499C-A05B-68CDB99902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5" y="3646"/>
              <a:ext cx="4" cy="15"/>
            </a:xfrm>
            <a:custGeom>
              <a:avLst/>
              <a:gdLst>
                <a:gd name="T0" fmla="*/ 3 w 5"/>
                <a:gd name="T1" fmla="*/ 14 h 19"/>
                <a:gd name="T2" fmla="*/ 5 w 5"/>
                <a:gd name="T3" fmla="*/ 19 h 19"/>
                <a:gd name="T4" fmla="*/ 3 w 5"/>
                <a:gd name="T5" fmla="*/ 14 h 19"/>
                <a:gd name="T6" fmla="*/ 0 w 5"/>
                <a:gd name="T7" fmla="*/ 0 h 19"/>
                <a:gd name="T8" fmla="*/ 0 w 5"/>
                <a:gd name="T9" fmla="*/ 3 h 19"/>
                <a:gd name="T10" fmla="*/ 0 w 5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9">
                  <a:moveTo>
                    <a:pt x="3" y="14"/>
                  </a:moveTo>
                  <a:cubicBezTo>
                    <a:pt x="4" y="17"/>
                    <a:pt x="5" y="19"/>
                    <a:pt x="5" y="19"/>
                  </a:cubicBezTo>
                  <a:cubicBezTo>
                    <a:pt x="4" y="17"/>
                    <a:pt x="4" y="16"/>
                    <a:pt x="3" y="14"/>
                  </a:cubicBezTo>
                  <a:moveTo>
                    <a:pt x="0" y="0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432">
              <a:extLst>
                <a:ext uri="{FF2B5EF4-FFF2-40B4-BE49-F238E27FC236}">
                  <a16:creationId xmlns:a16="http://schemas.microsoft.com/office/drawing/2014/main" id="{822BE897-E411-44BD-BEDF-2E3482FE8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4" y="3629"/>
              <a:ext cx="11" cy="32"/>
            </a:xfrm>
            <a:custGeom>
              <a:avLst/>
              <a:gdLst>
                <a:gd name="T0" fmla="*/ 4 w 14"/>
                <a:gd name="T1" fmla="*/ 0 h 40"/>
                <a:gd name="T2" fmla="*/ 1 w 14"/>
                <a:gd name="T3" fmla="*/ 21 h 40"/>
                <a:gd name="T4" fmla="*/ 1 w 14"/>
                <a:gd name="T5" fmla="*/ 24 h 40"/>
                <a:gd name="T6" fmla="*/ 2 w 14"/>
                <a:gd name="T7" fmla="*/ 24 h 40"/>
                <a:gd name="T8" fmla="*/ 4 w 14"/>
                <a:gd name="T9" fmla="*/ 35 h 40"/>
                <a:gd name="T10" fmla="*/ 6 w 14"/>
                <a:gd name="T11" fmla="*/ 40 h 40"/>
                <a:gd name="T12" fmla="*/ 6 w 14"/>
                <a:gd name="T13" fmla="*/ 40 h 40"/>
                <a:gd name="T14" fmla="*/ 13 w 14"/>
                <a:gd name="T15" fmla="*/ 19 h 40"/>
                <a:gd name="T16" fmla="*/ 4 w 14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0">
                  <a:moveTo>
                    <a:pt x="4" y="0"/>
                  </a:moveTo>
                  <a:cubicBezTo>
                    <a:pt x="4" y="0"/>
                    <a:pt x="0" y="11"/>
                    <a:pt x="1" y="21"/>
                  </a:cubicBezTo>
                  <a:cubicBezTo>
                    <a:pt x="1" y="22"/>
                    <a:pt x="1" y="23"/>
                    <a:pt x="1" y="24"/>
                  </a:cubicBezTo>
                  <a:cubicBezTo>
                    <a:pt x="1" y="24"/>
                    <a:pt x="1" y="24"/>
                    <a:pt x="2" y="24"/>
                  </a:cubicBezTo>
                  <a:cubicBezTo>
                    <a:pt x="2" y="29"/>
                    <a:pt x="3" y="32"/>
                    <a:pt x="4" y="35"/>
                  </a:cubicBezTo>
                  <a:cubicBezTo>
                    <a:pt x="5" y="37"/>
                    <a:pt x="5" y="38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1" y="34"/>
                    <a:pt x="14" y="27"/>
                    <a:pt x="13" y="19"/>
                  </a:cubicBezTo>
                  <a:cubicBezTo>
                    <a:pt x="13" y="12"/>
                    <a:pt x="9" y="5"/>
                    <a:pt x="4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433">
              <a:extLst>
                <a:ext uri="{FF2B5EF4-FFF2-40B4-BE49-F238E27FC236}">
                  <a16:creationId xmlns:a16="http://schemas.microsoft.com/office/drawing/2014/main" id="{4F06142A-3A0C-4D25-AB2A-F58151EAEB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41" y="3614"/>
              <a:ext cx="15" cy="28"/>
            </a:xfrm>
            <a:custGeom>
              <a:avLst/>
              <a:gdLst>
                <a:gd name="T0" fmla="*/ 8 w 19"/>
                <a:gd name="T1" fmla="*/ 9 h 35"/>
                <a:gd name="T2" fmla="*/ 16 w 19"/>
                <a:gd name="T3" fmla="*/ 25 h 35"/>
                <a:gd name="T4" fmla="*/ 17 w 19"/>
                <a:gd name="T5" fmla="*/ 35 h 35"/>
                <a:gd name="T6" fmla="*/ 17 w 19"/>
                <a:gd name="T7" fmla="*/ 35 h 35"/>
                <a:gd name="T8" fmla="*/ 14 w 19"/>
                <a:gd name="T9" fmla="*/ 19 h 35"/>
                <a:gd name="T10" fmla="*/ 8 w 19"/>
                <a:gd name="T11" fmla="*/ 9 h 35"/>
                <a:gd name="T12" fmla="*/ 0 w 19"/>
                <a:gd name="T13" fmla="*/ 0 h 35"/>
                <a:gd name="T14" fmla="*/ 0 w 19"/>
                <a:gd name="T15" fmla="*/ 0 h 35"/>
                <a:gd name="T16" fmla="*/ 0 w 19"/>
                <a:gd name="T17" fmla="*/ 0 h 35"/>
                <a:gd name="T18" fmla="*/ 0 w 19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35">
                  <a:moveTo>
                    <a:pt x="8" y="9"/>
                  </a:moveTo>
                  <a:cubicBezTo>
                    <a:pt x="12" y="15"/>
                    <a:pt x="14" y="20"/>
                    <a:pt x="16" y="25"/>
                  </a:cubicBezTo>
                  <a:cubicBezTo>
                    <a:pt x="17" y="28"/>
                    <a:pt x="17" y="32"/>
                    <a:pt x="17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35"/>
                    <a:pt x="19" y="30"/>
                    <a:pt x="14" y="19"/>
                  </a:cubicBezTo>
                  <a:cubicBezTo>
                    <a:pt x="12" y="16"/>
                    <a:pt x="10" y="12"/>
                    <a:pt x="8" y="9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D84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Freeform 434">
              <a:extLst>
                <a:ext uri="{FF2B5EF4-FFF2-40B4-BE49-F238E27FC236}">
                  <a16:creationId xmlns:a16="http://schemas.microsoft.com/office/drawing/2014/main" id="{EEA4739F-DBCF-4167-A49A-EF1D12E9C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9" y="3614"/>
              <a:ext cx="15" cy="28"/>
            </a:xfrm>
            <a:custGeom>
              <a:avLst/>
              <a:gdLst>
                <a:gd name="T0" fmla="*/ 2 w 19"/>
                <a:gd name="T1" fmla="*/ 0 h 35"/>
                <a:gd name="T2" fmla="*/ 4 w 19"/>
                <a:gd name="T3" fmla="*/ 20 h 35"/>
                <a:gd name="T4" fmla="*/ 19 w 19"/>
                <a:gd name="T5" fmla="*/ 35 h 35"/>
                <a:gd name="T6" fmla="*/ 18 w 19"/>
                <a:gd name="T7" fmla="*/ 25 h 35"/>
                <a:gd name="T8" fmla="*/ 10 w 19"/>
                <a:gd name="T9" fmla="*/ 9 h 35"/>
                <a:gd name="T10" fmla="*/ 2 w 19"/>
                <a:gd name="T11" fmla="*/ 0 h 35"/>
                <a:gd name="T12" fmla="*/ 2 w 19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35">
                  <a:moveTo>
                    <a:pt x="2" y="0"/>
                  </a:moveTo>
                  <a:cubicBezTo>
                    <a:pt x="0" y="7"/>
                    <a:pt x="1" y="13"/>
                    <a:pt x="4" y="20"/>
                  </a:cubicBezTo>
                  <a:cubicBezTo>
                    <a:pt x="7" y="27"/>
                    <a:pt x="13" y="32"/>
                    <a:pt x="19" y="35"/>
                  </a:cubicBezTo>
                  <a:cubicBezTo>
                    <a:pt x="19" y="32"/>
                    <a:pt x="19" y="28"/>
                    <a:pt x="18" y="25"/>
                  </a:cubicBezTo>
                  <a:cubicBezTo>
                    <a:pt x="16" y="20"/>
                    <a:pt x="14" y="15"/>
                    <a:pt x="10" y="9"/>
                  </a:cubicBezTo>
                  <a:cubicBezTo>
                    <a:pt x="6" y="4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196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Oval 435">
              <a:extLst>
                <a:ext uri="{FF2B5EF4-FFF2-40B4-BE49-F238E27FC236}">
                  <a16:creationId xmlns:a16="http://schemas.microsoft.com/office/drawing/2014/main" id="{1E6DAAD6-D9FC-408B-9428-649E11F42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0" y="3687"/>
              <a:ext cx="43" cy="43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436">
              <a:extLst>
                <a:ext uri="{FF2B5EF4-FFF2-40B4-BE49-F238E27FC236}">
                  <a16:creationId xmlns:a16="http://schemas.microsoft.com/office/drawing/2014/main" id="{6CAF7214-E102-42D2-B929-EA1176DC3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0" y="3851"/>
              <a:ext cx="1941" cy="1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Freeform 437">
              <a:extLst>
                <a:ext uri="{FF2B5EF4-FFF2-40B4-BE49-F238E27FC236}">
                  <a16:creationId xmlns:a16="http://schemas.microsoft.com/office/drawing/2014/main" id="{95045757-986B-432D-8C15-81B9867B0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" y="3539"/>
              <a:ext cx="192" cy="204"/>
            </a:xfrm>
            <a:custGeom>
              <a:avLst/>
              <a:gdLst>
                <a:gd name="T0" fmla="*/ 63 w 243"/>
                <a:gd name="T1" fmla="*/ 258 h 258"/>
                <a:gd name="T2" fmla="*/ 2 w 243"/>
                <a:gd name="T3" fmla="*/ 139 h 258"/>
                <a:gd name="T4" fmla="*/ 53 w 243"/>
                <a:gd name="T5" fmla="*/ 26 h 258"/>
                <a:gd name="T6" fmla="*/ 182 w 243"/>
                <a:gd name="T7" fmla="*/ 25 h 258"/>
                <a:gd name="T8" fmla="*/ 241 w 243"/>
                <a:gd name="T9" fmla="*/ 141 h 258"/>
                <a:gd name="T10" fmla="*/ 178 w 243"/>
                <a:gd name="T11" fmla="*/ 25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3" h="258">
                  <a:moveTo>
                    <a:pt x="63" y="258"/>
                  </a:moveTo>
                  <a:cubicBezTo>
                    <a:pt x="24" y="235"/>
                    <a:pt x="3" y="182"/>
                    <a:pt x="2" y="139"/>
                  </a:cubicBezTo>
                  <a:cubicBezTo>
                    <a:pt x="0" y="96"/>
                    <a:pt x="18" y="51"/>
                    <a:pt x="53" y="26"/>
                  </a:cubicBezTo>
                  <a:cubicBezTo>
                    <a:pt x="91" y="0"/>
                    <a:pt x="144" y="0"/>
                    <a:pt x="182" y="25"/>
                  </a:cubicBezTo>
                  <a:cubicBezTo>
                    <a:pt x="220" y="50"/>
                    <a:pt x="243" y="96"/>
                    <a:pt x="241" y="141"/>
                  </a:cubicBezTo>
                  <a:cubicBezTo>
                    <a:pt x="239" y="187"/>
                    <a:pt x="215" y="230"/>
                    <a:pt x="178" y="257"/>
                  </a:cubicBezTo>
                </a:path>
              </a:pathLst>
            </a:custGeom>
            <a:solidFill>
              <a:srgbClr val="81E3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438">
              <a:extLst>
                <a:ext uri="{FF2B5EF4-FFF2-40B4-BE49-F238E27FC236}">
                  <a16:creationId xmlns:a16="http://schemas.microsoft.com/office/drawing/2014/main" id="{1F09369C-AD30-44F9-93DA-1AAA34D1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" y="3548"/>
              <a:ext cx="10" cy="198"/>
            </a:xfrm>
            <a:custGeom>
              <a:avLst/>
              <a:gdLst>
                <a:gd name="T0" fmla="*/ 12 w 13"/>
                <a:gd name="T1" fmla="*/ 251 h 251"/>
                <a:gd name="T2" fmla="*/ 11 w 13"/>
                <a:gd name="T3" fmla="*/ 241 h 251"/>
                <a:gd name="T4" fmla="*/ 10 w 13"/>
                <a:gd name="T5" fmla="*/ 214 h 251"/>
                <a:gd name="T6" fmla="*/ 7 w 13"/>
                <a:gd name="T7" fmla="*/ 125 h 251"/>
                <a:gd name="T8" fmla="*/ 2 w 13"/>
                <a:gd name="T9" fmla="*/ 37 h 251"/>
                <a:gd name="T10" fmla="*/ 1 w 13"/>
                <a:gd name="T11" fmla="*/ 10 h 251"/>
                <a:gd name="T12" fmla="*/ 1 w 13"/>
                <a:gd name="T13" fmla="*/ 0 h 251"/>
                <a:gd name="T14" fmla="*/ 2 w 13"/>
                <a:gd name="T15" fmla="*/ 10 h 251"/>
                <a:gd name="T16" fmla="*/ 5 w 13"/>
                <a:gd name="T17" fmla="*/ 36 h 251"/>
                <a:gd name="T18" fmla="*/ 11 w 13"/>
                <a:gd name="T19" fmla="*/ 125 h 251"/>
                <a:gd name="T20" fmla="*/ 13 w 13"/>
                <a:gd name="T21" fmla="*/ 214 h 251"/>
                <a:gd name="T22" fmla="*/ 12 w 13"/>
                <a:gd name="T23" fmla="*/ 241 h 251"/>
                <a:gd name="T24" fmla="*/ 12 w 13"/>
                <a:gd name="T2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51">
                  <a:moveTo>
                    <a:pt x="12" y="251"/>
                  </a:moveTo>
                  <a:cubicBezTo>
                    <a:pt x="11" y="251"/>
                    <a:pt x="11" y="247"/>
                    <a:pt x="11" y="241"/>
                  </a:cubicBezTo>
                  <a:cubicBezTo>
                    <a:pt x="11" y="234"/>
                    <a:pt x="10" y="225"/>
                    <a:pt x="10" y="214"/>
                  </a:cubicBezTo>
                  <a:cubicBezTo>
                    <a:pt x="10" y="191"/>
                    <a:pt x="9" y="160"/>
                    <a:pt x="7" y="125"/>
                  </a:cubicBezTo>
                  <a:cubicBezTo>
                    <a:pt x="6" y="91"/>
                    <a:pt x="4" y="59"/>
                    <a:pt x="2" y="37"/>
                  </a:cubicBezTo>
                  <a:cubicBezTo>
                    <a:pt x="2" y="26"/>
                    <a:pt x="1" y="17"/>
                    <a:pt x="1" y="10"/>
                  </a:cubicBezTo>
                  <a:cubicBezTo>
                    <a:pt x="0" y="3"/>
                    <a:pt x="0" y="0"/>
                    <a:pt x="1" y="0"/>
                  </a:cubicBezTo>
                  <a:cubicBezTo>
                    <a:pt x="1" y="0"/>
                    <a:pt x="1" y="3"/>
                    <a:pt x="2" y="10"/>
                  </a:cubicBezTo>
                  <a:cubicBezTo>
                    <a:pt x="3" y="16"/>
                    <a:pt x="4" y="25"/>
                    <a:pt x="5" y="36"/>
                  </a:cubicBezTo>
                  <a:cubicBezTo>
                    <a:pt x="7" y="59"/>
                    <a:pt x="9" y="90"/>
                    <a:pt x="11" y="125"/>
                  </a:cubicBezTo>
                  <a:cubicBezTo>
                    <a:pt x="12" y="160"/>
                    <a:pt x="13" y="191"/>
                    <a:pt x="13" y="214"/>
                  </a:cubicBezTo>
                  <a:cubicBezTo>
                    <a:pt x="13" y="225"/>
                    <a:pt x="13" y="235"/>
                    <a:pt x="12" y="241"/>
                  </a:cubicBezTo>
                  <a:cubicBezTo>
                    <a:pt x="12" y="247"/>
                    <a:pt x="12" y="251"/>
                    <a:pt x="12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Freeform 439">
              <a:extLst>
                <a:ext uri="{FF2B5EF4-FFF2-40B4-BE49-F238E27FC236}">
                  <a16:creationId xmlns:a16="http://schemas.microsoft.com/office/drawing/2014/main" id="{DD4A762F-30AD-43B3-991A-ABBAE32F4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8" y="3639"/>
              <a:ext cx="21" cy="3"/>
            </a:xfrm>
            <a:custGeom>
              <a:avLst/>
              <a:gdLst>
                <a:gd name="T0" fmla="*/ 27 w 27"/>
                <a:gd name="T1" fmla="*/ 3 h 5"/>
                <a:gd name="T2" fmla="*/ 13 w 27"/>
                <a:gd name="T3" fmla="*/ 4 h 5"/>
                <a:gd name="T4" fmla="*/ 0 w 27"/>
                <a:gd name="T5" fmla="*/ 1 h 5"/>
                <a:gd name="T6" fmla="*/ 14 w 27"/>
                <a:gd name="T7" fmla="*/ 0 h 5"/>
                <a:gd name="T8" fmla="*/ 27 w 27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3"/>
                  </a:moveTo>
                  <a:cubicBezTo>
                    <a:pt x="27" y="4"/>
                    <a:pt x="21" y="5"/>
                    <a:pt x="13" y="4"/>
                  </a:cubicBezTo>
                  <a:cubicBezTo>
                    <a:pt x="6" y="3"/>
                    <a:pt x="0" y="2"/>
                    <a:pt x="0" y="1"/>
                  </a:cubicBezTo>
                  <a:cubicBezTo>
                    <a:pt x="0" y="0"/>
                    <a:pt x="6" y="0"/>
                    <a:pt x="14" y="0"/>
                  </a:cubicBezTo>
                  <a:cubicBezTo>
                    <a:pt x="21" y="1"/>
                    <a:pt x="27" y="2"/>
                    <a:pt x="27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Freeform 440">
              <a:extLst>
                <a:ext uri="{FF2B5EF4-FFF2-40B4-BE49-F238E27FC236}">
                  <a16:creationId xmlns:a16="http://schemas.microsoft.com/office/drawing/2014/main" id="{ADA1964A-33BE-443D-87AC-D9B884CB9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2" y="3602"/>
              <a:ext cx="19" cy="9"/>
            </a:xfrm>
            <a:custGeom>
              <a:avLst/>
              <a:gdLst>
                <a:gd name="T0" fmla="*/ 23 w 24"/>
                <a:gd name="T1" fmla="*/ 11 h 11"/>
                <a:gd name="T2" fmla="*/ 11 w 24"/>
                <a:gd name="T3" fmla="*/ 7 h 11"/>
                <a:gd name="T4" fmla="*/ 1 w 24"/>
                <a:gd name="T5" fmla="*/ 1 h 11"/>
                <a:gd name="T6" fmla="*/ 13 w 24"/>
                <a:gd name="T7" fmla="*/ 4 h 11"/>
                <a:gd name="T8" fmla="*/ 23 w 24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23" y="11"/>
                  </a:moveTo>
                  <a:cubicBezTo>
                    <a:pt x="23" y="11"/>
                    <a:pt x="18" y="10"/>
                    <a:pt x="11" y="7"/>
                  </a:cubicBezTo>
                  <a:cubicBezTo>
                    <a:pt x="5" y="4"/>
                    <a:pt x="0" y="1"/>
                    <a:pt x="1" y="1"/>
                  </a:cubicBezTo>
                  <a:cubicBezTo>
                    <a:pt x="1" y="0"/>
                    <a:pt x="7" y="1"/>
                    <a:pt x="13" y="4"/>
                  </a:cubicBezTo>
                  <a:cubicBezTo>
                    <a:pt x="19" y="7"/>
                    <a:pt x="24" y="10"/>
                    <a:pt x="23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441">
              <a:extLst>
                <a:ext uri="{FF2B5EF4-FFF2-40B4-BE49-F238E27FC236}">
                  <a16:creationId xmlns:a16="http://schemas.microsoft.com/office/drawing/2014/main" id="{2033CA6A-8080-46DA-AA2D-AFB0E248E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3573"/>
              <a:ext cx="19" cy="16"/>
            </a:xfrm>
            <a:custGeom>
              <a:avLst/>
              <a:gdLst>
                <a:gd name="T0" fmla="*/ 23 w 24"/>
                <a:gd name="T1" fmla="*/ 19 h 20"/>
                <a:gd name="T2" fmla="*/ 10 w 24"/>
                <a:gd name="T3" fmla="*/ 12 h 20"/>
                <a:gd name="T4" fmla="*/ 1 w 24"/>
                <a:gd name="T5" fmla="*/ 0 h 20"/>
                <a:gd name="T6" fmla="*/ 13 w 24"/>
                <a:gd name="T7" fmla="*/ 9 h 20"/>
                <a:gd name="T8" fmla="*/ 23 w 24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3" y="19"/>
                  </a:moveTo>
                  <a:cubicBezTo>
                    <a:pt x="23" y="20"/>
                    <a:pt x="17" y="17"/>
                    <a:pt x="10" y="12"/>
                  </a:cubicBezTo>
                  <a:cubicBezTo>
                    <a:pt x="4" y="6"/>
                    <a:pt x="0" y="1"/>
                    <a:pt x="1" y="0"/>
                  </a:cubicBezTo>
                  <a:cubicBezTo>
                    <a:pt x="2" y="0"/>
                    <a:pt x="7" y="4"/>
                    <a:pt x="13" y="9"/>
                  </a:cubicBezTo>
                  <a:cubicBezTo>
                    <a:pt x="19" y="14"/>
                    <a:pt x="24" y="18"/>
                    <a:pt x="23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442">
              <a:extLst>
                <a:ext uri="{FF2B5EF4-FFF2-40B4-BE49-F238E27FC236}">
                  <a16:creationId xmlns:a16="http://schemas.microsoft.com/office/drawing/2014/main" id="{E6AF31F9-301A-4D6C-9A1B-FB132B220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" y="3549"/>
              <a:ext cx="9" cy="18"/>
            </a:xfrm>
            <a:custGeom>
              <a:avLst/>
              <a:gdLst>
                <a:gd name="T0" fmla="*/ 10 w 11"/>
                <a:gd name="T1" fmla="*/ 22 h 22"/>
                <a:gd name="T2" fmla="*/ 4 w 11"/>
                <a:gd name="T3" fmla="*/ 12 h 22"/>
                <a:gd name="T4" fmla="*/ 1 w 11"/>
                <a:gd name="T5" fmla="*/ 0 h 22"/>
                <a:gd name="T6" fmla="*/ 7 w 11"/>
                <a:gd name="T7" fmla="*/ 10 h 22"/>
                <a:gd name="T8" fmla="*/ 10 w 11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2">
                  <a:moveTo>
                    <a:pt x="10" y="22"/>
                  </a:moveTo>
                  <a:cubicBezTo>
                    <a:pt x="9" y="22"/>
                    <a:pt x="6" y="18"/>
                    <a:pt x="4" y="12"/>
                  </a:cubicBezTo>
                  <a:cubicBezTo>
                    <a:pt x="1" y="6"/>
                    <a:pt x="0" y="0"/>
                    <a:pt x="1" y="0"/>
                  </a:cubicBezTo>
                  <a:cubicBezTo>
                    <a:pt x="2" y="0"/>
                    <a:pt x="5" y="4"/>
                    <a:pt x="7" y="10"/>
                  </a:cubicBezTo>
                  <a:cubicBezTo>
                    <a:pt x="10" y="16"/>
                    <a:pt x="11" y="21"/>
                    <a:pt x="10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443">
              <a:extLst>
                <a:ext uri="{FF2B5EF4-FFF2-40B4-BE49-F238E27FC236}">
                  <a16:creationId xmlns:a16="http://schemas.microsoft.com/office/drawing/2014/main" id="{7B555EB5-E779-45BE-9E3C-E7B0E53B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" y="3532"/>
              <a:ext cx="8" cy="19"/>
            </a:xfrm>
            <a:custGeom>
              <a:avLst/>
              <a:gdLst>
                <a:gd name="T0" fmla="*/ 9 w 10"/>
                <a:gd name="T1" fmla="*/ 23 h 24"/>
                <a:gd name="T2" fmla="*/ 3 w 10"/>
                <a:gd name="T3" fmla="*/ 12 h 24"/>
                <a:gd name="T4" fmla="*/ 1 w 10"/>
                <a:gd name="T5" fmla="*/ 0 h 24"/>
                <a:gd name="T6" fmla="*/ 6 w 10"/>
                <a:gd name="T7" fmla="*/ 11 h 24"/>
                <a:gd name="T8" fmla="*/ 9 w 10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">
                  <a:moveTo>
                    <a:pt x="9" y="23"/>
                  </a:moveTo>
                  <a:cubicBezTo>
                    <a:pt x="8" y="24"/>
                    <a:pt x="5" y="19"/>
                    <a:pt x="3" y="12"/>
                  </a:cubicBezTo>
                  <a:cubicBezTo>
                    <a:pt x="1" y="6"/>
                    <a:pt x="0" y="0"/>
                    <a:pt x="1" y="0"/>
                  </a:cubicBezTo>
                  <a:cubicBezTo>
                    <a:pt x="2" y="0"/>
                    <a:pt x="4" y="5"/>
                    <a:pt x="6" y="11"/>
                  </a:cubicBezTo>
                  <a:cubicBezTo>
                    <a:pt x="8" y="18"/>
                    <a:pt x="10" y="23"/>
                    <a:pt x="9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444">
              <a:extLst>
                <a:ext uri="{FF2B5EF4-FFF2-40B4-BE49-F238E27FC236}">
                  <a16:creationId xmlns:a16="http://schemas.microsoft.com/office/drawing/2014/main" id="{A7998609-341B-4B1C-B215-B33759B3C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3" y="3533"/>
              <a:ext cx="6" cy="15"/>
            </a:xfrm>
            <a:custGeom>
              <a:avLst/>
              <a:gdLst>
                <a:gd name="T0" fmla="*/ 7 w 8"/>
                <a:gd name="T1" fmla="*/ 1 h 18"/>
                <a:gd name="T2" fmla="*/ 6 w 8"/>
                <a:gd name="T3" fmla="*/ 10 h 18"/>
                <a:gd name="T4" fmla="*/ 1 w 8"/>
                <a:gd name="T5" fmla="*/ 18 h 18"/>
                <a:gd name="T6" fmla="*/ 2 w 8"/>
                <a:gd name="T7" fmla="*/ 9 h 18"/>
                <a:gd name="T8" fmla="*/ 7 w 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">
                  <a:moveTo>
                    <a:pt x="7" y="1"/>
                  </a:moveTo>
                  <a:cubicBezTo>
                    <a:pt x="8" y="1"/>
                    <a:pt x="8" y="5"/>
                    <a:pt x="6" y="10"/>
                  </a:cubicBezTo>
                  <a:cubicBezTo>
                    <a:pt x="4" y="15"/>
                    <a:pt x="2" y="18"/>
                    <a:pt x="1" y="18"/>
                  </a:cubicBezTo>
                  <a:cubicBezTo>
                    <a:pt x="0" y="18"/>
                    <a:pt x="1" y="13"/>
                    <a:pt x="2" y="9"/>
                  </a:cubicBezTo>
                  <a:cubicBezTo>
                    <a:pt x="4" y="4"/>
                    <a:pt x="6" y="0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445">
              <a:extLst>
                <a:ext uri="{FF2B5EF4-FFF2-40B4-BE49-F238E27FC236}">
                  <a16:creationId xmlns:a16="http://schemas.microsoft.com/office/drawing/2014/main" id="{C49C7C7B-BC13-4F94-9F0E-F236ED5FC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8" y="3547"/>
              <a:ext cx="12" cy="11"/>
            </a:xfrm>
            <a:custGeom>
              <a:avLst/>
              <a:gdLst>
                <a:gd name="T0" fmla="*/ 14 w 15"/>
                <a:gd name="T1" fmla="*/ 0 h 14"/>
                <a:gd name="T2" fmla="*/ 9 w 15"/>
                <a:gd name="T3" fmla="*/ 8 h 14"/>
                <a:gd name="T4" fmla="*/ 1 w 15"/>
                <a:gd name="T5" fmla="*/ 13 h 14"/>
                <a:gd name="T6" fmla="*/ 6 w 15"/>
                <a:gd name="T7" fmla="*/ 5 h 14"/>
                <a:gd name="T8" fmla="*/ 14 w 15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4">
                  <a:moveTo>
                    <a:pt x="14" y="0"/>
                  </a:moveTo>
                  <a:cubicBezTo>
                    <a:pt x="15" y="1"/>
                    <a:pt x="12" y="5"/>
                    <a:pt x="9" y="8"/>
                  </a:cubicBezTo>
                  <a:cubicBezTo>
                    <a:pt x="5" y="12"/>
                    <a:pt x="1" y="14"/>
                    <a:pt x="1" y="13"/>
                  </a:cubicBezTo>
                  <a:cubicBezTo>
                    <a:pt x="0" y="12"/>
                    <a:pt x="2" y="9"/>
                    <a:pt x="6" y="5"/>
                  </a:cubicBezTo>
                  <a:cubicBezTo>
                    <a:pt x="10" y="2"/>
                    <a:pt x="1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446">
              <a:extLst>
                <a:ext uri="{FF2B5EF4-FFF2-40B4-BE49-F238E27FC236}">
                  <a16:creationId xmlns:a16="http://schemas.microsoft.com/office/drawing/2014/main" id="{3EC0B436-9063-45A3-8053-F741CB564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" y="3564"/>
              <a:ext cx="13" cy="10"/>
            </a:xfrm>
            <a:custGeom>
              <a:avLst/>
              <a:gdLst>
                <a:gd name="T0" fmla="*/ 16 w 17"/>
                <a:gd name="T1" fmla="*/ 1 h 12"/>
                <a:gd name="T2" fmla="*/ 10 w 17"/>
                <a:gd name="T3" fmla="*/ 7 h 12"/>
                <a:gd name="T4" fmla="*/ 1 w 17"/>
                <a:gd name="T5" fmla="*/ 11 h 12"/>
                <a:gd name="T6" fmla="*/ 8 w 17"/>
                <a:gd name="T7" fmla="*/ 4 h 12"/>
                <a:gd name="T8" fmla="*/ 16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"/>
                  </a:moveTo>
                  <a:cubicBezTo>
                    <a:pt x="17" y="1"/>
                    <a:pt x="14" y="4"/>
                    <a:pt x="10" y="7"/>
                  </a:cubicBezTo>
                  <a:cubicBezTo>
                    <a:pt x="5" y="10"/>
                    <a:pt x="1" y="12"/>
                    <a:pt x="1" y="11"/>
                  </a:cubicBezTo>
                  <a:cubicBezTo>
                    <a:pt x="0" y="10"/>
                    <a:pt x="3" y="7"/>
                    <a:pt x="8" y="4"/>
                  </a:cubicBezTo>
                  <a:cubicBezTo>
                    <a:pt x="12" y="1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447">
              <a:extLst>
                <a:ext uri="{FF2B5EF4-FFF2-40B4-BE49-F238E27FC236}">
                  <a16:creationId xmlns:a16="http://schemas.microsoft.com/office/drawing/2014/main" id="{89B30EE4-0C1B-435B-91F3-D62D8D755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7" y="3590"/>
              <a:ext cx="19" cy="9"/>
            </a:xfrm>
            <a:custGeom>
              <a:avLst/>
              <a:gdLst>
                <a:gd name="T0" fmla="*/ 24 w 24"/>
                <a:gd name="T1" fmla="*/ 1 h 11"/>
                <a:gd name="T2" fmla="*/ 13 w 24"/>
                <a:gd name="T3" fmla="*/ 7 h 11"/>
                <a:gd name="T4" fmla="*/ 1 w 24"/>
                <a:gd name="T5" fmla="*/ 10 h 11"/>
                <a:gd name="T6" fmla="*/ 12 w 24"/>
                <a:gd name="T7" fmla="*/ 4 h 11"/>
                <a:gd name="T8" fmla="*/ 24 w 24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24" y="1"/>
                  </a:moveTo>
                  <a:cubicBezTo>
                    <a:pt x="24" y="1"/>
                    <a:pt x="19" y="4"/>
                    <a:pt x="13" y="7"/>
                  </a:cubicBezTo>
                  <a:cubicBezTo>
                    <a:pt x="7" y="10"/>
                    <a:pt x="1" y="11"/>
                    <a:pt x="1" y="10"/>
                  </a:cubicBezTo>
                  <a:cubicBezTo>
                    <a:pt x="0" y="9"/>
                    <a:pt x="5" y="6"/>
                    <a:pt x="12" y="4"/>
                  </a:cubicBezTo>
                  <a:cubicBezTo>
                    <a:pt x="18" y="1"/>
                    <a:pt x="23" y="0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448">
              <a:extLst>
                <a:ext uri="{FF2B5EF4-FFF2-40B4-BE49-F238E27FC236}">
                  <a16:creationId xmlns:a16="http://schemas.microsoft.com/office/drawing/2014/main" id="{A73206A2-4CE5-4455-B0D6-C4008B28A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" y="3618"/>
              <a:ext cx="17" cy="4"/>
            </a:xfrm>
            <a:custGeom>
              <a:avLst/>
              <a:gdLst>
                <a:gd name="T0" fmla="*/ 22 w 22"/>
                <a:gd name="T1" fmla="*/ 2 h 5"/>
                <a:gd name="T2" fmla="*/ 11 w 22"/>
                <a:gd name="T3" fmla="*/ 5 h 5"/>
                <a:gd name="T4" fmla="*/ 0 w 22"/>
                <a:gd name="T5" fmla="*/ 4 h 5"/>
                <a:gd name="T6" fmla="*/ 11 w 22"/>
                <a:gd name="T7" fmla="*/ 1 h 5"/>
                <a:gd name="T8" fmla="*/ 22 w 22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">
                  <a:moveTo>
                    <a:pt x="22" y="2"/>
                  </a:moveTo>
                  <a:cubicBezTo>
                    <a:pt x="22" y="3"/>
                    <a:pt x="18" y="4"/>
                    <a:pt x="11" y="5"/>
                  </a:cubicBezTo>
                  <a:cubicBezTo>
                    <a:pt x="5" y="5"/>
                    <a:pt x="0" y="5"/>
                    <a:pt x="0" y="4"/>
                  </a:cubicBezTo>
                  <a:cubicBezTo>
                    <a:pt x="0" y="3"/>
                    <a:pt x="5" y="2"/>
                    <a:pt x="11" y="1"/>
                  </a:cubicBezTo>
                  <a:cubicBezTo>
                    <a:pt x="17" y="0"/>
                    <a:pt x="22" y="1"/>
                    <a:pt x="22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449">
              <a:extLst>
                <a:ext uri="{FF2B5EF4-FFF2-40B4-BE49-F238E27FC236}">
                  <a16:creationId xmlns:a16="http://schemas.microsoft.com/office/drawing/2014/main" id="{8B5FD477-BDF5-46D2-A74C-315301A45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" y="3646"/>
              <a:ext cx="18" cy="9"/>
            </a:xfrm>
            <a:custGeom>
              <a:avLst/>
              <a:gdLst>
                <a:gd name="T0" fmla="*/ 22 w 23"/>
                <a:gd name="T1" fmla="*/ 11 h 12"/>
                <a:gd name="T2" fmla="*/ 11 w 23"/>
                <a:gd name="T3" fmla="*/ 8 h 12"/>
                <a:gd name="T4" fmla="*/ 1 w 23"/>
                <a:gd name="T5" fmla="*/ 1 h 12"/>
                <a:gd name="T6" fmla="*/ 12 w 23"/>
                <a:gd name="T7" fmla="*/ 4 h 12"/>
                <a:gd name="T8" fmla="*/ 22 w 2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">
                  <a:moveTo>
                    <a:pt x="22" y="11"/>
                  </a:moveTo>
                  <a:cubicBezTo>
                    <a:pt x="22" y="12"/>
                    <a:pt x="17" y="10"/>
                    <a:pt x="11" y="8"/>
                  </a:cubicBezTo>
                  <a:cubicBezTo>
                    <a:pt x="5" y="5"/>
                    <a:pt x="0" y="2"/>
                    <a:pt x="1" y="1"/>
                  </a:cubicBezTo>
                  <a:cubicBezTo>
                    <a:pt x="1" y="0"/>
                    <a:pt x="6" y="2"/>
                    <a:pt x="12" y="4"/>
                  </a:cubicBezTo>
                  <a:cubicBezTo>
                    <a:pt x="18" y="7"/>
                    <a:pt x="23" y="10"/>
                    <a:pt x="22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4" name="Freeform 450">
              <a:extLst>
                <a:ext uri="{FF2B5EF4-FFF2-40B4-BE49-F238E27FC236}">
                  <a16:creationId xmlns:a16="http://schemas.microsoft.com/office/drawing/2014/main" id="{09FC47C2-EB00-4D5B-855B-1E69008B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3671"/>
              <a:ext cx="20" cy="14"/>
            </a:xfrm>
            <a:custGeom>
              <a:avLst/>
              <a:gdLst>
                <a:gd name="T0" fmla="*/ 25 w 25"/>
                <a:gd name="T1" fmla="*/ 17 h 18"/>
                <a:gd name="T2" fmla="*/ 11 w 25"/>
                <a:gd name="T3" fmla="*/ 12 h 18"/>
                <a:gd name="T4" fmla="*/ 1 w 25"/>
                <a:gd name="T5" fmla="*/ 1 h 18"/>
                <a:gd name="T6" fmla="*/ 13 w 25"/>
                <a:gd name="T7" fmla="*/ 9 h 18"/>
                <a:gd name="T8" fmla="*/ 25 w 25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5" y="17"/>
                  </a:moveTo>
                  <a:cubicBezTo>
                    <a:pt x="25" y="18"/>
                    <a:pt x="18" y="16"/>
                    <a:pt x="11" y="12"/>
                  </a:cubicBezTo>
                  <a:cubicBezTo>
                    <a:pt x="4" y="7"/>
                    <a:pt x="0" y="2"/>
                    <a:pt x="1" y="1"/>
                  </a:cubicBezTo>
                  <a:cubicBezTo>
                    <a:pt x="2" y="0"/>
                    <a:pt x="7" y="4"/>
                    <a:pt x="13" y="9"/>
                  </a:cubicBezTo>
                  <a:cubicBezTo>
                    <a:pt x="20" y="13"/>
                    <a:pt x="25" y="16"/>
                    <a:pt x="25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5" name="Freeform 451">
              <a:extLst>
                <a:ext uri="{FF2B5EF4-FFF2-40B4-BE49-F238E27FC236}">
                  <a16:creationId xmlns:a16="http://schemas.microsoft.com/office/drawing/2014/main" id="{71007DEA-061F-4B5C-A7F6-7A02FEFC7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" y="3696"/>
              <a:ext cx="15" cy="16"/>
            </a:xfrm>
            <a:custGeom>
              <a:avLst/>
              <a:gdLst>
                <a:gd name="T0" fmla="*/ 18 w 19"/>
                <a:gd name="T1" fmla="*/ 19 h 20"/>
                <a:gd name="T2" fmla="*/ 7 w 19"/>
                <a:gd name="T3" fmla="*/ 12 h 20"/>
                <a:gd name="T4" fmla="*/ 0 w 19"/>
                <a:gd name="T5" fmla="*/ 0 h 20"/>
                <a:gd name="T6" fmla="*/ 10 w 19"/>
                <a:gd name="T7" fmla="*/ 9 h 20"/>
                <a:gd name="T8" fmla="*/ 18 w 19"/>
                <a:gd name="T9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0">
                  <a:moveTo>
                    <a:pt x="18" y="19"/>
                  </a:moveTo>
                  <a:cubicBezTo>
                    <a:pt x="18" y="20"/>
                    <a:pt x="12" y="17"/>
                    <a:pt x="7" y="12"/>
                  </a:cubicBezTo>
                  <a:cubicBezTo>
                    <a:pt x="2" y="6"/>
                    <a:pt x="0" y="1"/>
                    <a:pt x="0" y="0"/>
                  </a:cubicBezTo>
                  <a:cubicBezTo>
                    <a:pt x="1" y="0"/>
                    <a:pt x="5" y="4"/>
                    <a:pt x="10" y="9"/>
                  </a:cubicBezTo>
                  <a:cubicBezTo>
                    <a:pt x="15" y="14"/>
                    <a:pt x="19" y="19"/>
                    <a:pt x="18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6" name="Freeform 452">
              <a:extLst>
                <a:ext uri="{FF2B5EF4-FFF2-40B4-BE49-F238E27FC236}">
                  <a16:creationId xmlns:a16="http://schemas.microsoft.com/office/drawing/2014/main" id="{9B08275F-BDA9-472C-8368-86406B342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" y="3715"/>
              <a:ext cx="22" cy="11"/>
            </a:xfrm>
            <a:custGeom>
              <a:avLst/>
              <a:gdLst>
                <a:gd name="T0" fmla="*/ 27 w 28"/>
                <a:gd name="T1" fmla="*/ 1 h 15"/>
                <a:gd name="T2" fmla="*/ 15 w 28"/>
                <a:gd name="T3" fmla="*/ 9 h 15"/>
                <a:gd name="T4" fmla="*/ 1 w 28"/>
                <a:gd name="T5" fmla="*/ 14 h 15"/>
                <a:gd name="T6" fmla="*/ 13 w 28"/>
                <a:gd name="T7" fmla="*/ 6 h 15"/>
                <a:gd name="T8" fmla="*/ 27 w 28"/>
                <a:gd name="T9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">
                  <a:moveTo>
                    <a:pt x="27" y="1"/>
                  </a:moveTo>
                  <a:cubicBezTo>
                    <a:pt x="28" y="1"/>
                    <a:pt x="22" y="5"/>
                    <a:pt x="15" y="9"/>
                  </a:cubicBezTo>
                  <a:cubicBezTo>
                    <a:pt x="8" y="13"/>
                    <a:pt x="1" y="15"/>
                    <a:pt x="1" y="14"/>
                  </a:cubicBezTo>
                  <a:cubicBezTo>
                    <a:pt x="0" y="13"/>
                    <a:pt x="6" y="10"/>
                    <a:pt x="13" y="6"/>
                  </a:cubicBezTo>
                  <a:cubicBezTo>
                    <a:pt x="20" y="2"/>
                    <a:pt x="27" y="0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7" name="Freeform 453">
              <a:extLst>
                <a:ext uri="{FF2B5EF4-FFF2-40B4-BE49-F238E27FC236}">
                  <a16:creationId xmlns:a16="http://schemas.microsoft.com/office/drawing/2014/main" id="{968AE2A0-FAF6-4891-8970-98B77CEF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9" y="3689"/>
              <a:ext cx="17" cy="10"/>
            </a:xfrm>
            <a:custGeom>
              <a:avLst/>
              <a:gdLst>
                <a:gd name="T0" fmla="*/ 22 w 22"/>
                <a:gd name="T1" fmla="*/ 1 h 12"/>
                <a:gd name="T2" fmla="*/ 12 w 22"/>
                <a:gd name="T3" fmla="*/ 8 h 12"/>
                <a:gd name="T4" fmla="*/ 1 w 22"/>
                <a:gd name="T5" fmla="*/ 11 h 12"/>
                <a:gd name="T6" fmla="*/ 11 w 22"/>
                <a:gd name="T7" fmla="*/ 4 h 12"/>
                <a:gd name="T8" fmla="*/ 22 w 2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2">
                  <a:moveTo>
                    <a:pt x="22" y="1"/>
                  </a:moveTo>
                  <a:cubicBezTo>
                    <a:pt x="22" y="2"/>
                    <a:pt x="18" y="5"/>
                    <a:pt x="12" y="8"/>
                  </a:cubicBezTo>
                  <a:cubicBezTo>
                    <a:pt x="6" y="10"/>
                    <a:pt x="1" y="12"/>
                    <a:pt x="1" y="11"/>
                  </a:cubicBezTo>
                  <a:cubicBezTo>
                    <a:pt x="0" y="10"/>
                    <a:pt x="5" y="7"/>
                    <a:pt x="11" y="4"/>
                  </a:cubicBezTo>
                  <a:cubicBezTo>
                    <a:pt x="17" y="2"/>
                    <a:pt x="22" y="0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8" name="Freeform 454">
              <a:extLst>
                <a:ext uri="{FF2B5EF4-FFF2-40B4-BE49-F238E27FC236}">
                  <a16:creationId xmlns:a16="http://schemas.microsoft.com/office/drawing/2014/main" id="{E8B8D325-D63F-48F6-A4EE-CA4B846DE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" y="3667"/>
              <a:ext cx="20" cy="5"/>
            </a:xfrm>
            <a:custGeom>
              <a:avLst/>
              <a:gdLst>
                <a:gd name="T0" fmla="*/ 24 w 25"/>
                <a:gd name="T1" fmla="*/ 2 h 6"/>
                <a:gd name="T2" fmla="*/ 12 w 25"/>
                <a:gd name="T3" fmla="*/ 5 h 6"/>
                <a:gd name="T4" fmla="*/ 0 w 25"/>
                <a:gd name="T5" fmla="*/ 5 h 6"/>
                <a:gd name="T6" fmla="*/ 12 w 25"/>
                <a:gd name="T7" fmla="*/ 1 h 6"/>
                <a:gd name="T8" fmla="*/ 24 w 2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">
                  <a:moveTo>
                    <a:pt x="24" y="2"/>
                  </a:moveTo>
                  <a:cubicBezTo>
                    <a:pt x="25" y="3"/>
                    <a:pt x="19" y="4"/>
                    <a:pt x="12" y="5"/>
                  </a:cubicBezTo>
                  <a:cubicBezTo>
                    <a:pt x="5" y="6"/>
                    <a:pt x="0" y="6"/>
                    <a:pt x="0" y="5"/>
                  </a:cubicBezTo>
                  <a:cubicBezTo>
                    <a:pt x="0" y="4"/>
                    <a:pt x="5" y="2"/>
                    <a:pt x="12" y="1"/>
                  </a:cubicBezTo>
                  <a:cubicBezTo>
                    <a:pt x="19" y="0"/>
                    <a:pt x="24" y="1"/>
                    <a:pt x="24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9" name="Freeform 455">
              <a:extLst>
                <a:ext uri="{FF2B5EF4-FFF2-40B4-BE49-F238E27FC236}">
                  <a16:creationId xmlns:a16="http://schemas.microsoft.com/office/drawing/2014/main" id="{DD9BC3BC-DFD2-4D6B-9BEA-B4A1EA1A6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" y="3655"/>
              <a:ext cx="20" cy="5"/>
            </a:xfrm>
            <a:custGeom>
              <a:avLst/>
              <a:gdLst>
                <a:gd name="T0" fmla="*/ 25 w 25"/>
                <a:gd name="T1" fmla="*/ 1 h 6"/>
                <a:gd name="T2" fmla="*/ 13 w 25"/>
                <a:gd name="T3" fmla="*/ 5 h 6"/>
                <a:gd name="T4" fmla="*/ 0 w 25"/>
                <a:gd name="T5" fmla="*/ 4 h 6"/>
                <a:gd name="T6" fmla="*/ 12 w 25"/>
                <a:gd name="T7" fmla="*/ 2 h 6"/>
                <a:gd name="T8" fmla="*/ 25 w 25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">
                  <a:moveTo>
                    <a:pt x="25" y="1"/>
                  </a:moveTo>
                  <a:cubicBezTo>
                    <a:pt x="25" y="2"/>
                    <a:pt x="20" y="5"/>
                    <a:pt x="13" y="5"/>
                  </a:cubicBezTo>
                  <a:cubicBezTo>
                    <a:pt x="6" y="6"/>
                    <a:pt x="0" y="5"/>
                    <a:pt x="0" y="4"/>
                  </a:cubicBezTo>
                  <a:cubicBezTo>
                    <a:pt x="0" y="3"/>
                    <a:pt x="6" y="3"/>
                    <a:pt x="12" y="2"/>
                  </a:cubicBezTo>
                  <a:cubicBezTo>
                    <a:pt x="19" y="1"/>
                    <a:pt x="25" y="0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0" name="Freeform 456">
              <a:extLst>
                <a:ext uri="{FF2B5EF4-FFF2-40B4-BE49-F238E27FC236}">
                  <a16:creationId xmlns:a16="http://schemas.microsoft.com/office/drawing/2014/main" id="{E887F527-3ACD-4FFB-807C-4ED9690A8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" y="3628"/>
              <a:ext cx="16" cy="4"/>
            </a:xfrm>
            <a:custGeom>
              <a:avLst/>
              <a:gdLst>
                <a:gd name="T0" fmla="*/ 20 w 20"/>
                <a:gd name="T1" fmla="*/ 1 h 5"/>
                <a:gd name="T2" fmla="*/ 11 w 20"/>
                <a:gd name="T3" fmla="*/ 5 h 5"/>
                <a:gd name="T4" fmla="*/ 0 w 20"/>
                <a:gd name="T5" fmla="*/ 3 h 5"/>
                <a:gd name="T6" fmla="*/ 10 w 20"/>
                <a:gd name="T7" fmla="*/ 1 h 5"/>
                <a:gd name="T8" fmla="*/ 20 w 20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">
                  <a:moveTo>
                    <a:pt x="20" y="1"/>
                  </a:moveTo>
                  <a:cubicBezTo>
                    <a:pt x="20" y="2"/>
                    <a:pt x="16" y="4"/>
                    <a:pt x="11" y="5"/>
                  </a:cubicBezTo>
                  <a:cubicBezTo>
                    <a:pt x="5" y="5"/>
                    <a:pt x="0" y="4"/>
                    <a:pt x="0" y="3"/>
                  </a:cubicBezTo>
                  <a:cubicBezTo>
                    <a:pt x="1" y="2"/>
                    <a:pt x="5" y="2"/>
                    <a:pt x="10" y="1"/>
                  </a:cubicBezTo>
                  <a:cubicBezTo>
                    <a:pt x="16" y="0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1" name="Freeform 457">
              <a:extLst>
                <a:ext uri="{FF2B5EF4-FFF2-40B4-BE49-F238E27FC236}">
                  <a16:creationId xmlns:a16="http://schemas.microsoft.com/office/drawing/2014/main" id="{CAB59065-4941-4B6E-AFA4-12A5A697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" y="3601"/>
              <a:ext cx="15" cy="7"/>
            </a:xfrm>
            <a:custGeom>
              <a:avLst/>
              <a:gdLst>
                <a:gd name="T0" fmla="*/ 20 w 20"/>
                <a:gd name="T1" fmla="*/ 8 h 9"/>
                <a:gd name="T2" fmla="*/ 10 w 20"/>
                <a:gd name="T3" fmla="*/ 6 h 9"/>
                <a:gd name="T4" fmla="*/ 1 w 20"/>
                <a:gd name="T5" fmla="*/ 1 h 9"/>
                <a:gd name="T6" fmla="*/ 11 w 20"/>
                <a:gd name="T7" fmla="*/ 3 h 9"/>
                <a:gd name="T8" fmla="*/ 20 w 20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20" y="8"/>
                  </a:moveTo>
                  <a:cubicBezTo>
                    <a:pt x="19" y="9"/>
                    <a:pt x="15" y="8"/>
                    <a:pt x="10" y="6"/>
                  </a:cubicBezTo>
                  <a:cubicBezTo>
                    <a:pt x="4" y="4"/>
                    <a:pt x="0" y="2"/>
                    <a:pt x="1" y="1"/>
                  </a:cubicBezTo>
                  <a:cubicBezTo>
                    <a:pt x="1" y="0"/>
                    <a:pt x="5" y="1"/>
                    <a:pt x="11" y="3"/>
                  </a:cubicBezTo>
                  <a:cubicBezTo>
                    <a:pt x="16" y="4"/>
                    <a:pt x="20" y="7"/>
                    <a:pt x="2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2" name="Freeform 458">
              <a:extLst>
                <a:ext uri="{FF2B5EF4-FFF2-40B4-BE49-F238E27FC236}">
                  <a16:creationId xmlns:a16="http://schemas.microsoft.com/office/drawing/2014/main" id="{6B7A6628-CA03-4D3D-A8FA-8ED7DB515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4" y="3574"/>
              <a:ext cx="8" cy="12"/>
            </a:xfrm>
            <a:custGeom>
              <a:avLst/>
              <a:gdLst>
                <a:gd name="T0" fmla="*/ 8 w 9"/>
                <a:gd name="T1" fmla="*/ 14 h 15"/>
                <a:gd name="T2" fmla="*/ 2 w 9"/>
                <a:gd name="T3" fmla="*/ 9 h 15"/>
                <a:gd name="T4" fmla="*/ 1 w 9"/>
                <a:gd name="T5" fmla="*/ 1 h 15"/>
                <a:gd name="T6" fmla="*/ 5 w 9"/>
                <a:gd name="T7" fmla="*/ 7 h 15"/>
                <a:gd name="T8" fmla="*/ 8 w 9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5">
                  <a:moveTo>
                    <a:pt x="8" y="14"/>
                  </a:moveTo>
                  <a:cubicBezTo>
                    <a:pt x="8" y="15"/>
                    <a:pt x="5" y="13"/>
                    <a:pt x="2" y="9"/>
                  </a:cubicBezTo>
                  <a:cubicBezTo>
                    <a:pt x="0" y="5"/>
                    <a:pt x="0" y="1"/>
                    <a:pt x="1" y="1"/>
                  </a:cubicBezTo>
                  <a:cubicBezTo>
                    <a:pt x="2" y="0"/>
                    <a:pt x="3" y="3"/>
                    <a:pt x="5" y="7"/>
                  </a:cubicBezTo>
                  <a:cubicBezTo>
                    <a:pt x="7" y="10"/>
                    <a:pt x="9" y="13"/>
                    <a:pt x="8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3" name="Freeform 459">
              <a:extLst>
                <a:ext uri="{FF2B5EF4-FFF2-40B4-BE49-F238E27FC236}">
                  <a16:creationId xmlns:a16="http://schemas.microsoft.com/office/drawing/2014/main" id="{E340747C-E115-469E-BA7D-6C34165ED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" y="3674"/>
              <a:ext cx="13" cy="6"/>
            </a:xfrm>
            <a:custGeom>
              <a:avLst/>
              <a:gdLst>
                <a:gd name="T0" fmla="*/ 17 w 17"/>
                <a:gd name="T1" fmla="*/ 1 h 7"/>
                <a:gd name="T2" fmla="*/ 8 w 17"/>
                <a:gd name="T3" fmla="*/ 5 h 7"/>
                <a:gd name="T4" fmla="*/ 1 w 17"/>
                <a:gd name="T5" fmla="*/ 6 h 7"/>
                <a:gd name="T6" fmla="*/ 0 w 17"/>
                <a:gd name="T7" fmla="*/ 4 h 7"/>
                <a:gd name="T8" fmla="*/ 3 w 17"/>
                <a:gd name="T9" fmla="*/ 5 h 7"/>
                <a:gd name="T10" fmla="*/ 1 w 17"/>
                <a:gd name="T11" fmla="*/ 6 h 7"/>
                <a:gd name="T12" fmla="*/ 0 w 17"/>
                <a:gd name="T13" fmla="*/ 4 h 7"/>
                <a:gd name="T14" fmla="*/ 7 w 17"/>
                <a:gd name="T15" fmla="*/ 2 h 7"/>
                <a:gd name="T16" fmla="*/ 17 w 17"/>
                <a:gd name="T1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7">
                  <a:moveTo>
                    <a:pt x="17" y="1"/>
                  </a:moveTo>
                  <a:cubicBezTo>
                    <a:pt x="17" y="2"/>
                    <a:pt x="13" y="4"/>
                    <a:pt x="8" y="5"/>
                  </a:cubicBezTo>
                  <a:cubicBezTo>
                    <a:pt x="5" y="6"/>
                    <a:pt x="3" y="7"/>
                    <a:pt x="1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3" y="5"/>
                  </a:cubicBezTo>
                  <a:cubicBezTo>
                    <a:pt x="3" y="5"/>
                    <a:pt x="2" y="6"/>
                    <a:pt x="1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13" y="1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" name="Freeform 460">
              <a:extLst>
                <a:ext uri="{FF2B5EF4-FFF2-40B4-BE49-F238E27FC236}">
                  <a16:creationId xmlns:a16="http://schemas.microsoft.com/office/drawing/2014/main" id="{39FD3ED6-A057-4856-804D-20C2BCF35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" y="3713"/>
              <a:ext cx="19" cy="9"/>
            </a:xfrm>
            <a:custGeom>
              <a:avLst/>
              <a:gdLst>
                <a:gd name="T0" fmla="*/ 24 w 25"/>
                <a:gd name="T1" fmla="*/ 1 h 11"/>
                <a:gd name="T2" fmla="*/ 13 w 25"/>
                <a:gd name="T3" fmla="*/ 7 h 11"/>
                <a:gd name="T4" fmla="*/ 0 w 25"/>
                <a:gd name="T5" fmla="*/ 10 h 11"/>
                <a:gd name="T6" fmla="*/ 12 w 25"/>
                <a:gd name="T7" fmla="*/ 4 h 11"/>
                <a:gd name="T8" fmla="*/ 24 w 25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24" y="1"/>
                  </a:moveTo>
                  <a:cubicBezTo>
                    <a:pt x="25" y="2"/>
                    <a:pt x="20" y="5"/>
                    <a:pt x="13" y="7"/>
                  </a:cubicBezTo>
                  <a:cubicBezTo>
                    <a:pt x="6" y="10"/>
                    <a:pt x="1" y="11"/>
                    <a:pt x="0" y="10"/>
                  </a:cubicBezTo>
                  <a:cubicBezTo>
                    <a:pt x="0" y="9"/>
                    <a:pt x="5" y="7"/>
                    <a:pt x="12" y="4"/>
                  </a:cubicBezTo>
                  <a:cubicBezTo>
                    <a:pt x="18" y="1"/>
                    <a:pt x="24" y="0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5" name="Freeform 461">
              <a:extLst>
                <a:ext uri="{FF2B5EF4-FFF2-40B4-BE49-F238E27FC236}">
                  <a16:creationId xmlns:a16="http://schemas.microsoft.com/office/drawing/2014/main" id="{217BD22F-BAA5-4432-8146-CAF645CE0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" y="3696"/>
              <a:ext cx="13" cy="6"/>
            </a:xfrm>
            <a:custGeom>
              <a:avLst/>
              <a:gdLst>
                <a:gd name="T0" fmla="*/ 16 w 17"/>
                <a:gd name="T1" fmla="*/ 1 h 8"/>
                <a:gd name="T2" fmla="*/ 9 w 17"/>
                <a:gd name="T3" fmla="*/ 6 h 8"/>
                <a:gd name="T4" fmla="*/ 0 w 17"/>
                <a:gd name="T5" fmla="*/ 7 h 8"/>
                <a:gd name="T6" fmla="*/ 8 w 17"/>
                <a:gd name="T7" fmla="*/ 2 h 8"/>
                <a:gd name="T8" fmla="*/ 16 w 17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8">
                  <a:moveTo>
                    <a:pt x="16" y="1"/>
                  </a:moveTo>
                  <a:cubicBezTo>
                    <a:pt x="17" y="2"/>
                    <a:pt x="13" y="4"/>
                    <a:pt x="9" y="6"/>
                  </a:cubicBezTo>
                  <a:cubicBezTo>
                    <a:pt x="4" y="7"/>
                    <a:pt x="1" y="8"/>
                    <a:pt x="0" y="7"/>
                  </a:cubicBezTo>
                  <a:cubicBezTo>
                    <a:pt x="0" y="6"/>
                    <a:pt x="3" y="4"/>
                    <a:pt x="8" y="2"/>
                  </a:cubicBezTo>
                  <a:cubicBezTo>
                    <a:pt x="12" y="1"/>
                    <a:pt x="16" y="0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6" name="Freeform 462">
              <a:extLst>
                <a:ext uri="{FF2B5EF4-FFF2-40B4-BE49-F238E27FC236}">
                  <a16:creationId xmlns:a16="http://schemas.microsoft.com/office/drawing/2014/main" id="{08FFB903-391F-42EC-AD92-EE1BF048E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" y="3611"/>
              <a:ext cx="20" cy="8"/>
            </a:xfrm>
            <a:custGeom>
              <a:avLst/>
              <a:gdLst>
                <a:gd name="T0" fmla="*/ 24 w 25"/>
                <a:gd name="T1" fmla="*/ 9 h 10"/>
                <a:gd name="T2" fmla="*/ 12 w 25"/>
                <a:gd name="T3" fmla="*/ 7 h 10"/>
                <a:gd name="T4" fmla="*/ 0 w 25"/>
                <a:gd name="T5" fmla="*/ 1 h 10"/>
                <a:gd name="T6" fmla="*/ 13 w 25"/>
                <a:gd name="T7" fmla="*/ 4 h 10"/>
                <a:gd name="T8" fmla="*/ 24 w 25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0">
                  <a:moveTo>
                    <a:pt x="24" y="9"/>
                  </a:moveTo>
                  <a:cubicBezTo>
                    <a:pt x="24" y="10"/>
                    <a:pt x="18" y="10"/>
                    <a:pt x="12" y="7"/>
                  </a:cubicBezTo>
                  <a:cubicBezTo>
                    <a:pt x="5" y="5"/>
                    <a:pt x="0" y="2"/>
                    <a:pt x="0" y="1"/>
                  </a:cubicBezTo>
                  <a:cubicBezTo>
                    <a:pt x="1" y="0"/>
                    <a:pt x="6" y="2"/>
                    <a:pt x="13" y="4"/>
                  </a:cubicBezTo>
                  <a:cubicBezTo>
                    <a:pt x="19" y="6"/>
                    <a:pt x="25" y="8"/>
                    <a:pt x="24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7" name="Freeform 463">
              <a:extLst>
                <a:ext uri="{FF2B5EF4-FFF2-40B4-BE49-F238E27FC236}">
                  <a16:creationId xmlns:a16="http://schemas.microsoft.com/office/drawing/2014/main" id="{773E8DA6-B117-46F4-93A3-EADE5E90A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" y="3609"/>
              <a:ext cx="14" cy="11"/>
            </a:xfrm>
            <a:custGeom>
              <a:avLst/>
              <a:gdLst>
                <a:gd name="T0" fmla="*/ 17 w 18"/>
                <a:gd name="T1" fmla="*/ 1 h 13"/>
                <a:gd name="T2" fmla="*/ 10 w 18"/>
                <a:gd name="T3" fmla="*/ 8 h 13"/>
                <a:gd name="T4" fmla="*/ 1 w 18"/>
                <a:gd name="T5" fmla="*/ 12 h 13"/>
                <a:gd name="T6" fmla="*/ 8 w 18"/>
                <a:gd name="T7" fmla="*/ 5 h 13"/>
                <a:gd name="T8" fmla="*/ 17 w 1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3">
                  <a:moveTo>
                    <a:pt x="17" y="1"/>
                  </a:moveTo>
                  <a:cubicBezTo>
                    <a:pt x="18" y="2"/>
                    <a:pt x="15" y="5"/>
                    <a:pt x="10" y="8"/>
                  </a:cubicBezTo>
                  <a:cubicBezTo>
                    <a:pt x="5" y="11"/>
                    <a:pt x="1" y="13"/>
                    <a:pt x="1" y="12"/>
                  </a:cubicBezTo>
                  <a:cubicBezTo>
                    <a:pt x="0" y="11"/>
                    <a:pt x="3" y="8"/>
                    <a:pt x="8" y="5"/>
                  </a:cubicBezTo>
                  <a:cubicBezTo>
                    <a:pt x="13" y="2"/>
                    <a:pt x="17" y="0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8" name="Freeform 464">
              <a:extLst>
                <a:ext uri="{FF2B5EF4-FFF2-40B4-BE49-F238E27FC236}">
                  <a16:creationId xmlns:a16="http://schemas.microsoft.com/office/drawing/2014/main" id="{4E6CFBB2-F688-4CB8-906E-F4360A226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" y="3647"/>
              <a:ext cx="13" cy="5"/>
            </a:xfrm>
            <a:custGeom>
              <a:avLst/>
              <a:gdLst>
                <a:gd name="T0" fmla="*/ 16 w 17"/>
                <a:gd name="T1" fmla="*/ 1 h 6"/>
                <a:gd name="T2" fmla="*/ 9 w 17"/>
                <a:gd name="T3" fmla="*/ 5 h 6"/>
                <a:gd name="T4" fmla="*/ 0 w 17"/>
                <a:gd name="T5" fmla="*/ 5 h 6"/>
                <a:gd name="T6" fmla="*/ 8 w 17"/>
                <a:gd name="T7" fmla="*/ 1 h 6"/>
                <a:gd name="T8" fmla="*/ 16 w 1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16" y="1"/>
                  </a:moveTo>
                  <a:cubicBezTo>
                    <a:pt x="17" y="2"/>
                    <a:pt x="13" y="4"/>
                    <a:pt x="9" y="5"/>
                  </a:cubicBezTo>
                  <a:cubicBezTo>
                    <a:pt x="4" y="6"/>
                    <a:pt x="1" y="6"/>
                    <a:pt x="0" y="5"/>
                  </a:cubicBezTo>
                  <a:cubicBezTo>
                    <a:pt x="0" y="4"/>
                    <a:pt x="4" y="2"/>
                    <a:pt x="8" y="1"/>
                  </a:cubicBezTo>
                  <a:cubicBezTo>
                    <a:pt x="12" y="0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9" name="Freeform 465">
              <a:extLst>
                <a:ext uri="{FF2B5EF4-FFF2-40B4-BE49-F238E27FC236}">
                  <a16:creationId xmlns:a16="http://schemas.microsoft.com/office/drawing/2014/main" id="{A5FBEA97-3357-42F9-AA73-5072A4E1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" y="3684"/>
              <a:ext cx="18" cy="8"/>
            </a:xfrm>
            <a:custGeom>
              <a:avLst/>
              <a:gdLst>
                <a:gd name="T0" fmla="*/ 21 w 22"/>
                <a:gd name="T1" fmla="*/ 10 h 11"/>
                <a:gd name="T2" fmla="*/ 10 w 22"/>
                <a:gd name="T3" fmla="*/ 7 h 11"/>
                <a:gd name="T4" fmla="*/ 1 w 22"/>
                <a:gd name="T5" fmla="*/ 1 h 11"/>
                <a:gd name="T6" fmla="*/ 12 w 22"/>
                <a:gd name="T7" fmla="*/ 4 h 11"/>
                <a:gd name="T8" fmla="*/ 21 w 2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21" y="10"/>
                  </a:moveTo>
                  <a:cubicBezTo>
                    <a:pt x="21" y="11"/>
                    <a:pt x="16" y="10"/>
                    <a:pt x="10" y="7"/>
                  </a:cubicBezTo>
                  <a:cubicBezTo>
                    <a:pt x="5" y="5"/>
                    <a:pt x="0" y="2"/>
                    <a:pt x="1" y="1"/>
                  </a:cubicBezTo>
                  <a:cubicBezTo>
                    <a:pt x="1" y="0"/>
                    <a:pt x="6" y="1"/>
                    <a:pt x="12" y="4"/>
                  </a:cubicBezTo>
                  <a:cubicBezTo>
                    <a:pt x="18" y="7"/>
                    <a:pt x="22" y="9"/>
                    <a:pt x="21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0" name="Freeform 466">
              <a:extLst>
                <a:ext uri="{FF2B5EF4-FFF2-40B4-BE49-F238E27FC236}">
                  <a16:creationId xmlns:a16="http://schemas.microsoft.com/office/drawing/2014/main" id="{45DB4272-D0BA-442B-B118-172171E8C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9" y="3722"/>
              <a:ext cx="11" cy="12"/>
            </a:xfrm>
            <a:custGeom>
              <a:avLst/>
              <a:gdLst>
                <a:gd name="T0" fmla="*/ 13 w 14"/>
                <a:gd name="T1" fmla="*/ 15 h 15"/>
                <a:gd name="T2" fmla="*/ 6 w 14"/>
                <a:gd name="T3" fmla="*/ 9 h 15"/>
                <a:gd name="T4" fmla="*/ 1 w 14"/>
                <a:gd name="T5" fmla="*/ 1 h 15"/>
                <a:gd name="T6" fmla="*/ 8 w 14"/>
                <a:gd name="T7" fmla="*/ 7 h 15"/>
                <a:gd name="T8" fmla="*/ 13 w 14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3" y="15"/>
                  </a:moveTo>
                  <a:cubicBezTo>
                    <a:pt x="12" y="15"/>
                    <a:pt x="9" y="13"/>
                    <a:pt x="6" y="9"/>
                  </a:cubicBezTo>
                  <a:cubicBezTo>
                    <a:pt x="2" y="5"/>
                    <a:pt x="0" y="1"/>
                    <a:pt x="1" y="1"/>
                  </a:cubicBezTo>
                  <a:cubicBezTo>
                    <a:pt x="2" y="0"/>
                    <a:pt x="5" y="3"/>
                    <a:pt x="8" y="7"/>
                  </a:cubicBezTo>
                  <a:cubicBezTo>
                    <a:pt x="12" y="10"/>
                    <a:pt x="14" y="14"/>
                    <a:pt x="13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1" name="Freeform 467">
              <a:extLst>
                <a:ext uri="{FF2B5EF4-FFF2-40B4-BE49-F238E27FC236}">
                  <a16:creationId xmlns:a16="http://schemas.microsoft.com/office/drawing/2014/main" id="{15FEDD09-52CE-4137-B825-4044EF8A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" y="3581"/>
              <a:ext cx="11" cy="6"/>
            </a:xfrm>
            <a:custGeom>
              <a:avLst/>
              <a:gdLst>
                <a:gd name="T0" fmla="*/ 13 w 14"/>
                <a:gd name="T1" fmla="*/ 1 h 8"/>
                <a:gd name="T2" fmla="*/ 8 w 14"/>
                <a:gd name="T3" fmla="*/ 6 h 8"/>
                <a:gd name="T4" fmla="*/ 1 w 14"/>
                <a:gd name="T5" fmla="*/ 7 h 8"/>
                <a:gd name="T6" fmla="*/ 6 w 14"/>
                <a:gd name="T7" fmla="*/ 3 h 8"/>
                <a:gd name="T8" fmla="*/ 13 w 14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13" y="1"/>
                  </a:moveTo>
                  <a:cubicBezTo>
                    <a:pt x="14" y="2"/>
                    <a:pt x="12" y="4"/>
                    <a:pt x="8" y="6"/>
                  </a:cubicBezTo>
                  <a:cubicBezTo>
                    <a:pt x="4" y="8"/>
                    <a:pt x="1" y="8"/>
                    <a:pt x="1" y="7"/>
                  </a:cubicBezTo>
                  <a:cubicBezTo>
                    <a:pt x="0" y="6"/>
                    <a:pt x="3" y="4"/>
                    <a:pt x="6" y="3"/>
                  </a:cubicBezTo>
                  <a:cubicBezTo>
                    <a:pt x="10" y="1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2" name="Freeform 468">
              <a:extLst>
                <a:ext uri="{FF2B5EF4-FFF2-40B4-BE49-F238E27FC236}">
                  <a16:creationId xmlns:a16="http://schemas.microsoft.com/office/drawing/2014/main" id="{065057EA-6290-4F8F-9286-1BF60ADDE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" y="3620"/>
              <a:ext cx="16" cy="4"/>
            </a:xfrm>
            <a:custGeom>
              <a:avLst/>
              <a:gdLst>
                <a:gd name="T0" fmla="*/ 20 w 21"/>
                <a:gd name="T1" fmla="*/ 1 h 6"/>
                <a:gd name="T2" fmla="*/ 11 w 21"/>
                <a:gd name="T3" fmla="*/ 5 h 6"/>
                <a:gd name="T4" fmla="*/ 0 w 21"/>
                <a:gd name="T5" fmla="*/ 4 h 6"/>
                <a:gd name="T6" fmla="*/ 10 w 21"/>
                <a:gd name="T7" fmla="*/ 1 h 6"/>
                <a:gd name="T8" fmla="*/ 20 w 21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">
                  <a:moveTo>
                    <a:pt x="20" y="1"/>
                  </a:moveTo>
                  <a:cubicBezTo>
                    <a:pt x="21" y="2"/>
                    <a:pt x="16" y="4"/>
                    <a:pt x="11" y="5"/>
                  </a:cubicBezTo>
                  <a:cubicBezTo>
                    <a:pt x="5" y="6"/>
                    <a:pt x="0" y="5"/>
                    <a:pt x="0" y="4"/>
                  </a:cubicBezTo>
                  <a:cubicBezTo>
                    <a:pt x="0" y="3"/>
                    <a:pt x="5" y="2"/>
                    <a:pt x="10" y="1"/>
                  </a:cubicBezTo>
                  <a:cubicBezTo>
                    <a:pt x="16" y="1"/>
                    <a:pt x="20" y="0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3" name="Freeform 469">
              <a:extLst>
                <a:ext uri="{FF2B5EF4-FFF2-40B4-BE49-F238E27FC236}">
                  <a16:creationId xmlns:a16="http://schemas.microsoft.com/office/drawing/2014/main" id="{62473C75-0EE6-457B-9BD7-3F70E69F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0" y="3585"/>
              <a:ext cx="17" cy="7"/>
            </a:xfrm>
            <a:custGeom>
              <a:avLst/>
              <a:gdLst>
                <a:gd name="T0" fmla="*/ 21 w 22"/>
                <a:gd name="T1" fmla="*/ 1 h 9"/>
                <a:gd name="T2" fmla="*/ 11 w 22"/>
                <a:gd name="T3" fmla="*/ 7 h 9"/>
                <a:gd name="T4" fmla="*/ 0 w 22"/>
                <a:gd name="T5" fmla="*/ 8 h 9"/>
                <a:gd name="T6" fmla="*/ 10 w 22"/>
                <a:gd name="T7" fmla="*/ 3 h 9"/>
                <a:gd name="T8" fmla="*/ 21 w 22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9">
                  <a:moveTo>
                    <a:pt x="21" y="1"/>
                  </a:moveTo>
                  <a:cubicBezTo>
                    <a:pt x="22" y="2"/>
                    <a:pt x="17" y="5"/>
                    <a:pt x="11" y="7"/>
                  </a:cubicBezTo>
                  <a:cubicBezTo>
                    <a:pt x="5" y="9"/>
                    <a:pt x="0" y="9"/>
                    <a:pt x="0" y="8"/>
                  </a:cubicBezTo>
                  <a:cubicBezTo>
                    <a:pt x="0" y="7"/>
                    <a:pt x="5" y="5"/>
                    <a:pt x="10" y="3"/>
                  </a:cubicBezTo>
                  <a:cubicBezTo>
                    <a:pt x="16" y="1"/>
                    <a:pt x="21" y="0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4" name="Freeform 470">
              <a:extLst>
                <a:ext uri="{FF2B5EF4-FFF2-40B4-BE49-F238E27FC236}">
                  <a16:creationId xmlns:a16="http://schemas.microsoft.com/office/drawing/2014/main" id="{FF702238-A141-471A-BD16-3A06EDEC8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7" y="3669"/>
              <a:ext cx="24" cy="7"/>
            </a:xfrm>
            <a:custGeom>
              <a:avLst/>
              <a:gdLst>
                <a:gd name="T0" fmla="*/ 31 w 31"/>
                <a:gd name="T1" fmla="*/ 6 h 8"/>
                <a:gd name="T2" fmla="*/ 15 w 31"/>
                <a:gd name="T3" fmla="*/ 6 h 8"/>
                <a:gd name="T4" fmla="*/ 0 w 31"/>
                <a:gd name="T5" fmla="*/ 1 h 8"/>
                <a:gd name="T6" fmla="*/ 16 w 31"/>
                <a:gd name="T7" fmla="*/ 3 h 8"/>
                <a:gd name="T8" fmla="*/ 31 w 31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8">
                  <a:moveTo>
                    <a:pt x="31" y="6"/>
                  </a:moveTo>
                  <a:cubicBezTo>
                    <a:pt x="31" y="7"/>
                    <a:pt x="24" y="8"/>
                    <a:pt x="15" y="6"/>
                  </a:cubicBezTo>
                  <a:cubicBezTo>
                    <a:pt x="7" y="5"/>
                    <a:pt x="0" y="2"/>
                    <a:pt x="0" y="1"/>
                  </a:cubicBezTo>
                  <a:cubicBezTo>
                    <a:pt x="1" y="0"/>
                    <a:pt x="8" y="1"/>
                    <a:pt x="16" y="3"/>
                  </a:cubicBezTo>
                  <a:cubicBezTo>
                    <a:pt x="25" y="4"/>
                    <a:pt x="31" y="5"/>
                    <a:pt x="31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5" name="Freeform 471">
              <a:extLst>
                <a:ext uri="{FF2B5EF4-FFF2-40B4-BE49-F238E27FC236}">
                  <a16:creationId xmlns:a16="http://schemas.microsoft.com/office/drawing/2014/main" id="{70A38D59-B107-4F43-9176-2F74013A3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" y="3710"/>
              <a:ext cx="16" cy="16"/>
            </a:xfrm>
            <a:custGeom>
              <a:avLst/>
              <a:gdLst>
                <a:gd name="T0" fmla="*/ 19 w 20"/>
                <a:gd name="T1" fmla="*/ 20 h 20"/>
                <a:gd name="T2" fmla="*/ 8 w 20"/>
                <a:gd name="T3" fmla="*/ 12 h 20"/>
                <a:gd name="T4" fmla="*/ 0 w 20"/>
                <a:gd name="T5" fmla="*/ 1 h 20"/>
                <a:gd name="T6" fmla="*/ 11 w 20"/>
                <a:gd name="T7" fmla="*/ 9 h 20"/>
                <a:gd name="T8" fmla="*/ 19 w 20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9" y="20"/>
                  </a:moveTo>
                  <a:cubicBezTo>
                    <a:pt x="19" y="20"/>
                    <a:pt x="13" y="17"/>
                    <a:pt x="8" y="12"/>
                  </a:cubicBezTo>
                  <a:cubicBezTo>
                    <a:pt x="3" y="7"/>
                    <a:pt x="0" y="1"/>
                    <a:pt x="0" y="1"/>
                  </a:cubicBezTo>
                  <a:cubicBezTo>
                    <a:pt x="1" y="0"/>
                    <a:pt x="5" y="4"/>
                    <a:pt x="11" y="9"/>
                  </a:cubicBezTo>
                  <a:cubicBezTo>
                    <a:pt x="16" y="14"/>
                    <a:pt x="20" y="19"/>
                    <a:pt x="19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6" name="Freeform 472">
              <a:extLst>
                <a:ext uri="{FF2B5EF4-FFF2-40B4-BE49-F238E27FC236}">
                  <a16:creationId xmlns:a16="http://schemas.microsoft.com/office/drawing/2014/main" id="{795E09AE-C3AE-4755-A874-0960DE56C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7" y="3544"/>
              <a:ext cx="63" cy="199"/>
            </a:xfrm>
            <a:custGeom>
              <a:avLst/>
              <a:gdLst>
                <a:gd name="T0" fmla="*/ 78 w 79"/>
                <a:gd name="T1" fmla="*/ 1 h 252"/>
                <a:gd name="T2" fmla="*/ 46 w 79"/>
                <a:gd name="T3" fmla="*/ 26 h 252"/>
                <a:gd name="T4" fmla="*/ 6 w 79"/>
                <a:gd name="T5" fmla="*/ 114 h 252"/>
                <a:gd name="T6" fmla="*/ 8 w 79"/>
                <a:gd name="T7" fmla="*/ 169 h 252"/>
                <a:gd name="T8" fmla="*/ 18 w 79"/>
                <a:gd name="T9" fmla="*/ 212 h 252"/>
                <a:gd name="T10" fmla="*/ 27 w 79"/>
                <a:gd name="T11" fmla="*/ 241 h 252"/>
                <a:gd name="T12" fmla="*/ 30 w 79"/>
                <a:gd name="T13" fmla="*/ 252 h 252"/>
                <a:gd name="T14" fmla="*/ 26 w 79"/>
                <a:gd name="T15" fmla="*/ 241 h 252"/>
                <a:gd name="T16" fmla="*/ 16 w 79"/>
                <a:gd name="T17" fmla="*/ 213 h 252"/>
                <a:gd name="T18" fmla="*/ 5 w 79"/>
                <a:gd name="T19" fmla="*/ 169 h 252"/>
                <a:gd name="T20" fmla="*/ 2 w 79"/>
                <a:gd name="T21" fmla="*/ 114 h 252"/>
                <a:gd name="T22" fmla="*/ 44 w 79"/>
                <a:gd name="T23" fmla="*/ 24 h 252"/>
                <a:gd name="T24" fmla="*/ 68 w 79"/>
                <a:gd name="T25" fmla="*/ 5 h 252"/>
                <a:gd name="T26" fmla="*/ 75 w 79"/>
                <a:gd name="T27" fmla="*/ 2 h 252"/>
                <a:gd name="T28" fmla="*/ 78 w 79"/>
                <a:gd name="T29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252">
                  <a:moveTo>
                    <a:pt x="78" y="1"/>
                  </a:moveTo>
                  <a:cubicBezTo>
                    <a:pt x="79" y="1"/>
                    <a:pt x="63" y="8"/>
                    <a:pt x="46" y="26"/>
                  </a:cubicBezTo>
                  <a:cubicBezTo>
                    <a:pt x="28" y="44"/>
                    <a:pt x="10" y="76"/>
                    <a:pt x="6" y="114"/>
                  </a:cubicBezTo>
                  <a:cubicBezTo>
                    <a:pt x="4" y="134"/>
                    <a:pt x="6" y="152"/>
                    <a:pt x="8" y="169"/>
                  </a:cubicBezTo>
                  <a:cubicBezTo>
                    <a:pt x="11" y="185"/>
                    <a:pt x="15" y="200"/>
                    <a:pt x="18" y="212"/>
                  </a:cubicBezTo>
                  <a:cubicBezTo>
                    <a:pt x="22" y="224"/>
                    <a:pt x="25" y="234"/>
                    <a:pt x="27" y="241"/>
                  </a:cubicBezTo>
                  <a:cubicBezTo>
                    <a:pt x="30" y="248"/>
                    <a:pt x="31" y="252"/>
                    <a:pt x="30" y="252"/>
                  </a:cubicBezTo>
                  <a:cubicBezTo>
                    <a:pt x="30" y="252"/>
                    <a:pt x="29" y="248"/>
                    <a:pt x="26" y="241"/>
                  </a:cubicBezTo>
                  <a:cubicBezTo>
                    <a:pt x="23" y="235"/>
                    <a:pt x="20" y="225"/>
                    <a:pt x="16" y="213"/>
                  </a:cubicBezTo>
                  <a:cubicBezTo>
                    <a:pt x="12" y="201"/>
                    <a:pt x="8" y="186"/>
                    <a:pt x="5" y="169"/>
                  </a:cubicBezTo>
                  <a:cubicBezTo>
                    <a:pt x="2" y="153"/>
                    <a:pt x="0" y="134"/>
                    <a:pt x="2" y="114"/>
                  </a:cubicBezTo>
                  <a:cubicBezTo>
                    <a:pt x="7" y="75"/>
                    <a:pt x="26" y="42"/>
                    <a:pt x="44" y="24"/>
                  </a:cubicBezTo>
                  <a:cubicBezTo>
                    <a:pt x="53" y="15"/>
                    <a:pt x="62" y="9"/>
                    <a:pt x="68" y="5"/>
                  </a:cubicBezTo>
                  <a:cubicBezTo>
                    <a:pt x="71" y="4"/>
                    <a:pt x="74" y="2"/>
                    <a:pt x="75" y="2"/>
                  </a:cubicBezTo>
                  <a:cubicBezTo>
                    <a:pt x="77" y="1"/>
                    <a:pt x="78" y="0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7" name="Freeform 473">
              <a:extLst>
                <a:ext uri="{FF2B5EF4-FFF2-40B4-BE49-F238E27FC236}">
                  <a16:creationId xmlns:a16="http://schemas.microsoft.com/office/drawing/2014/main" id="{EA7CC30B-577C-4511-8D50-B57F77CD0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" y="3545"/>
              <a:ext cx="71" cy="200"/>
            </a:xfrm>
            <a:custGeom>
              <a:avLst/>
              <a:gdLst>
                <a:gd name="T0" fmla="*/ 53 w 89"/>
                <a:gd name="T1" fmla="*/ 252 h 252"/>
                <a:gd name="T2" fmla="*/ 69 w 89"/>
                <a:gd name="T3" fmla="*/ 213 h 252"/>
                <a:gd name="T4" fmla="*/ 79 w 89"/>
                <a:gd name="T5" fmla="*/ 111 h 252"/>
                <a:gd name="T6" fmla="*/ 64 w 89"/>
                <a:gd name="T7" fmla="*/ 57 h 252"/>
                <a:gd name="T8" fmla="*/ 37 w 89"/>
                <a:gd name="T9" fmla="*/ 20 h 252"/>
                <a:gd name="T10" fmla="*/ 11 w 89"/>
                <a:gd name="T11" fmla="*/ 4 h 252"/>
                <a:gd name="T12" fmla="*/ 0 w 89"/>
                <a:gd name="T13" fmla="*/ 0 h 252"/>
                <a:gd name="T14" fmla="*/ 3 w 89"/>
                <a:gd name="T15" fmla="*/ 0 h 252"/>
                <a:gd name="T16" fmla="*/ 12 w 89"/>
                <a:gd name="T17" fmla="*/ 3 h 252"/>
                <a:gd name="T18" fmla="*/ 39 w 89"/>
                <a:gd name="T19" fmla="*/ 18 h 252"/>
                <a:gd name="T20" fmla="*/ 67 w 89"/>
                <a:gd name="T21" fmla="*/ 56 h 252"/>
                <a:gd name="T22" fmla="*/ 83 w 89"/>
                <a:gd name="T23" fmla="*/ 111 h 252"/>
                <a:gd name="T24" fmla="*/ 72 w 89"/>
                <a:gd name="T25" fmla="*/ 214 h 252"/>
                <a:gd name="T26" fmla="*/ 65 w 89"/>
                <a:gd name="T27" fmla="*/ 230 h 252"/>
                <a:gd name="T28" fmla="*/ 59 w 89"/>
                <a:gd name="T29" fmla="*/ 242 h 252"/>
                <a:gd name="T30" fmla="*/ 53 w 89"/>
                <a:gd name="T31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252">
                  <a:moveTo>
                    <a:pt x="53" y="252"/>
                  </a:moveTo>
                  <a:cubicBezTo>
                    <a:pt x="52" y="252"/>
                    <a:pt x="61" y="238"/>
                    <a:pt x="69" y="213"/>
                  </a:cubicBezTo>
                  <a:cubicBezTo>
                    <a:pt x="78" y="188"/>
                    <a:pt x="85" y="151"/>
                    <a:pt x="79" y="111"/>
                  </a:cubicBezTo>
                  <a:cubicBezTo>
                    <a:pt x="77" y="92"/>
                    <a:pt x="71" y="73"/>
                    <a:pt x="64" y="57"/>
                  </a:cubicBezTo>
                  <a:cubicBezTo>
                    <a:pt x="56" y="42"/>
                    <a:pt x="47" y="29"/>
                    <a:pt x="37" y="20"/>
                  </a:cubicBezTo>
                  <a:cubicBezTo>
                    <a:pt x="27" y="12"/>
                    <a:pt x="18" y="7"/>
                    <a:pt x="11" y="4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8" y="1"/>
                    <a:pt x="12" y="3"/>
                  </a:cubicBezTo>
                  <a:cubicBezTo>
                    <a:pt x="19" y="5"/>
                    <a:pt x="29" y="10"/>
                    <a:pt x="39" y="18"/>
                  </a:cubicBezTo>
                  <a:cubicBezTo>
                    <a:pt x="49" y="27"/>
                    <a:pt x="59" y="40"/>
                    <a:pt x="67" y="56"/>
                  </a:cubicBezTo>
                  <a:cubicBezTo>
                    <a:pt x="74" y="72"/>
                    <a:pt x="80" y="91"/>
                    <a:pt x="83" y="111"/>
                  </a:cubicBezTo>
                  <a:cubicBezTo>
                    <a:pt x="89" y="151"/>
                    <a:pt x="81" y="189"/>
                    <a:pt x="72" y="214"/>
                  </a:cubicBezTo>
                  <a:cubicBezTo>
                    <a:pt x="70" y="220"/>
                    <a:pt x="67" y="225"/>
                    <a:pt x="65" y="230"/>
                  </a:cubicBezTo>
                  <a:cubicBezTo>
                    <a:pt x="63" y="235"/>
                    <a:pt x="61" y="239"/>
                    <a:pt x="59" y="242"/>
                  </a:cubicBezTo>
                  <a:cubicBezTo>
                    <a:pt x="55" y="249"/>
                    <a:pt x="53" y="252"/>
                    <a:pt x="53" y="2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8" name="Rectangle 474">
              <a:extLst>
                <a:ext uri="{FF2B5EF4-FFF2-40B4-BE49-F238E27FC236}">
                  <a16:creationId xmlns:a16="http://schemas.microsoft.com/office/drawing/2014/main" id="{21967A21-D5AF-44F1-9774-F4A708B0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" y="3737"/>
              <a:ext cx="160" cy="33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9" name="Freeform 475">
              <a:extLst>
                <a:ext uri="{FF2B5EF4-FFF2-40B4-BE49-F238E27FC236}">
                  <a16:creationId xmlns:a16="http://schemas.microsoft.com/office/drawing/2014/main" id="{2D328DBE-FEF7-4E2E-A5FE-2D66D33F1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9" y="3754"/>
              <a:ext cx="136" cy="97"/>
            </a:xfrm>
            <a:custGeom>
              <a:avLst/>
              <a:gdLst>
                <a:gd name="T0" fmla="*/ 0 w 136"/>
                <a:gd name="T1" fmla="*/ 0 h 97"/>
                <a:gd name="T2" fmla="*/ 10 w 136"/>
                <a:gd name="T3" fmla="*/ 97 h 97"/>
                <a:gd name="T4" fmla="*/ 127 w 136"/>
                <a:gd name="T5" fmla="*/ 97 h 97"/>
                <a:gd name="T6" fmla="*/ 136 w 136"/>
                <a:gd name="T7" fmla="*/ 1 h 97"/>
                <a:gd name="T8" fmla="*/ 0 w 136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97">
                  <a:moveTo>
                    <a:pt x="0" y="0"/>
                  </a:moveTo>
                  <a:lnTo>
                    <a:pt x="10" y="97"/>
                  </a:lnTo>
                  <a:lnTo>
                    <a:pt x="127" y="97"/>
                  </a:lnTo>
                  <a:lnTo>
                    <a:pt x="13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0" name="Oval 476">
              <a:extLst>
                <a:ext uri="{FF2B5EF4-FFF2-40B4-BE49-F238E27FC236}">
                  <a16:creationId xmlns:a16="http://schemas.microsoft.com/office/drawing/2014/main" id="{1E3BC97F-1601-4A1E-8E0A-119A0302C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6" y="3768"/>
              <a:ext cx="160" cy="4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1" name="Freeform 477">
              <a:extLst>
                <a:ext uri="{FF2B5EF4-FFF2-40B4-BE49-F238E27FC236}">
                  <a16:creationId xmlns:a16="http://schemas.microsoft.com/office/drawing/2014/main" id="{5E2DC9F3-FC0D-4679-8C1E-68F44858E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7" y="3791"/>
              <a:ext cx="124" cy="30"/>
            </a:xfrm>
            <a:custGeom>
              <a:avLst/>
              <a:gdLst>
                <a:gd name="T0" fmla="*/ 156 w 156"/>
                <a:gd name="T1" fmla="*/ 12 h 39"/>
                <a:gd name="T2" fmla="*/ 151 w 156"/>
                <a:gd name="T3" fmla="*/ 20 h 39"/>
                <a:gd name="T4" fmla="*/ 136 w 156"/>
                <a:gd name="T5" fmla="*/ 38 h 39"/>
                <a:gd name="T6" fmla="*/ 135 w 156"/>
                <a:gd name="T7" fmla="*/ 39 h 39"/>
                <a:gd name="T8" fmla="*/ 134 w 156"/>
                <a:gd name="T9" fmla="*/ 38 h 39"/>
                <a:gd name="T10" fmla="*/ 94 w 156"/>
                <a:gd name="T11" fmla="*/ 3 h 39"/>
                <a:gd name="T12" fmla="*/ 97 w 156"/>
                <a:gd name="T13" fmla="*/ 3 h 39"/>
                <a:gd name="T14" fmla="*/ 79 w 156"/>
                <a:gd name="T15" fmla="*/ 19 h 39"/>
                <a:gd name="T16" fmla="*/ 58 w 156"/>
                <a:gd name="T17" fmla="*/ 37 h 39"/>
                <a:gd name="T18" fmla="*/ 57 w 156"/>
                <a:gd name="T19" fmla="*/ 38 h 39"/>
                <a:gd name="T20" fmla="*/ 56 w 156"/>
                <a:gd name="T21" fmla="*/ 37 h 39"/>
                <a:gd name="T22" fmla="*/ 22 w 156"/>
                <a:gd name="T23" fmla="*/ 8 h 39"/>
                <a:gd name="T24" fmla="*/ 24 w 156"/>
                <a:gd name="T25" fmla="*/ 8 h 39"/>
                <a:gd name="T26" fmla="*/ 7 w 156"/>
                <a:gd name="T27" fmla="*/ 30 h 39"/>
                <a:gd name="T28" fmla="*/ 0 w 156"/>
                <a:gd name="T29" fmla="*/ 37 h 39"/>
                <a:gd name="T30" fmla="*/ 6 w 156"/>
                <a:gd name="T31" fmla="*/ 29 h 39"/>
                <a:gd name="T32" fmla="*/ 22 w 156"/>
                <a:gd name="T33" fmla="*/ 7 h 39"/>
                <a:gd name="T34" fmla="*/ 23 w 156"/>
                <a:gd name="T35" fmla="*/ 5 h 39"/>
                <a:gd name="T36" fmla="*/ 24 w 156"/>
                <a:gd name="T37" fmla="*/ 6 h 39"/>
                <a:gd name="T38" fmla="*/ 58 w 156"/>
                <a:gd name="T39" fmla="*/ 34 h 39"/>
                <a:gd name="T40" fmla="*/ 56 w 156"/>
                <a:gd name="T41" fmla="*/ 34 h 39"/>
                <a:gd name="T42" fmla="*/ 77 w 156"/>
                <a:gd name="T43" fmla="*/ 16 h 39"/>
                <a:gd name="T44" fmla="*/ 94 w 156"/>
                <a:gd name="T45" fmla="*/ 1 h 39"/>
                <a:gd name="T46" fmla="*/ 95 w 156"/>
                <a:gd name="T47" fmla="*/ 0 h 39"/>
                <a:gd name="T48" fmla="*/ 96 w 156"/>
                <a:gd name="T49" fmla="*/ 0 h 39"/>
                <a:gd name="T50" fmla="*/ 136 w 156"/>
                <a:gd name="T51" fmla="*/ 36 h 39"/>
                <a:gd name="T52" fmla="*/ 134 w 156"/>
                <a:gd name="T53" fmla="*/ 36 h 39"/>
                <a:gd name="T54" fmla="*/ 156 w 156"/>
                <a:gd name="T55" fmla="*/ 1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6" h="39">
                  <a:moveTo>
                    <a:pt x="156" y="12"/>
                  </a:moveTo>
                  <a:cubicBezTo>
                    <a:pt x="156" y="12"/>
                    <a:pt x="155" y="15"/>
                    <a:pt x="151" y="20"/>
                  </a:cubicBezTo>
                  <a:cubicBezTo>
                    <a:pt x="148" y="24"/>
                    <a:pt x="143" y="31"/>
                    <a:pt x="136" y="38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24" y="28"/>
                    <a:pt x="111" y="15"/>
                    <a:pt x="94" y="3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1" y="8"/>
                    <a:pt x="85" y="13"/>
                    <a:pt x="79" y="19"/>
                  </a:cubicBezTo>
                  <a:cubicBezTo>
                    <a:pt x="72" y="25"/>
                    <a:pt x="65" y="31"/>
                    <a:pt x="58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43" y="26"/>
                    <a:pt x="32" y="17"/>
                    <a:pt x="22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7" y="17"/>
                    <a:pt x="11" y="24"/>
                    <a:pt x="7" y="30"/>
                  </a:cubicBezTo>
                  <a:cubicBezTo>
                    <a:pt x="3" y="35"/>
                    <a:pt x="0" y="37"/>
                    <a:pt x="0" y="37"/>
                  </a:cubicBezTo>
                  <a:cubicBezTo>
                    <a:pt x="0" y="37"/>
                    <a:pt x="2" y="34"/>
                    <a:pt x="6" y="29"/>
                  </a:cubicBezTo>
                  <a:cubicBezTo>
                    <a:pt x="10" y="23"/>
                    <a:pt x="15" y="15"/>
                    <a:pt x="22" y="7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4" y="14"/>
                    <a:pt x="45" y="24"/>
                    <a:pt x="58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63" y="28"/>
                    <a:pt x="69" y="22"/>
                    <a:pt x="77" y="16"/>
                  </a:cubicBezTo>
                  <a:cubicBezTo>
                    <a:pt x="83" y="11"/>
                    <a:pt x="89" y="6"/>
                    <a:pt x="94" y="1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3" y="13"/>
                    <a:pt x="126" y="26"/>
                    <a:pt x="136" y="36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49" y="23"/>
                    <a:pt x="155" y="11"/>
                    <a:pt x="156" y="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2" name="Subtitle 176">
            <a:extLst>
              <a:ext uri="{FF2B5EF4-FFF2-40B4-BE49-F238E27FC236}">
                <a16:creationId xmlns:a16="http://schemas.microsoft.com/office/drawing/2014/main" id="{4860164B-70B8-4521-97E0-D744048FD237}"/>
              </a:ext>
            </a:extLst>
          </p:cNvPr>
          <p:cNvSpPr txBox="1">
            <a:spLocks/>
          </p:cNvSpPr>
          <p:nvPr/>
        </p:nvSpPr>
        <p:spPr>
          <a:xfrm>
            <a:off x="585852" y="4035402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3" name="Subtitle 176">
            <a:extLst>
              <a:ext uri="{FF2B5EF4-FFF2-40B4-BE49-F238E27FC236}">
                <a16:creationId xmlns:a16="http://schemas.microsoft.com/office/drawing/2014/main" id="{20DF71D6-F6B8-47D3-B091-29B032A829A6}"/>
              </a:ext>
            </a:extLst>
          </p:cNvPr>
          <p:cNvSpPr txBox="1">
            <a:spLocks/>
          </p:cNvSpPr>
          <p:nvPr/>
        </p:nvSpPr>
        <p:spPr>
          <a:xfrm>
            <a:off x="585852" y="5530827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4" name="Subtitle 176">
            <a:extLst>
              <a:ext uri="{FF2B5EF4-FFF2-40B4-BE49-F238E27FC236}">
                <a16:creationId xmlns:a16="http://schemas.microsoft.com/office/drawing/2014/main" id="{A57DF4B6-DECD-4F4D-BC97-DBECE33F2A35}"/>
              </a:ext>
            </a:extLst>
          </p:cNvPr>
          <p:cNvSpPr txBox="1">
            <a:spLocks/>
          </p:cNvSpPr>
          <p:nvPr/>
        </p:nvSpPr>
        <p:spPr>
          <a:xfrm>
            <a:off x="4266312" y="4035402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5" name="Subtitle 176">
            <a:extLst>
              <a:ext uri="{FF2B5EF4-FFF2-40B4-BE49-F238E27FC236}">
                <a16:creationId xmlns:a16="http://schemas.microsoft.com/office/drawing/2014/main" id="{10F1A6AA-563A-4EFB-855E-43AD12573625}"/>
              </a:ext>
            </a:extLst>
          </p:cNvPr>
          <p:cNvSpPr txBox="1">
            <a:spLocks/>
          </p:cNvSpPr>
          <p:nvPr/>
        </p:nvSpPr>
        <p:spPr>
          <a:xfrm>
            <a:off x="4266312" y="5530827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6" name="Subtitle 176">
            <a:extLst>
              <a:ext uri="{FF2B5EF4-FFF2-40B4-BE49-F238E27FC236}">
                <a16:creationId xmlns:a16="http://schemas.microsoft.com/office/drawing/2014/main" id="{77CA101F-CFBE-4654-B0E9-433D91172001}"/>
              </a:ext>
            </a:extLst>
          </p:cNvPr>
          <p:cNvSpPr txBox="1">
            <a:spLocks/>
          </p:cNvSpPr>
          <p:nvPr/>
        </p:nvSpPr>
        <p:spPr>
          <a:xfrm>
            <a:off x="4266312" y="1044552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7" name="Subtitle 176">
            <a:extLst>
              <a:ext uri="{FF2B5EF4-FFF2-40B4-BE49-F238E27FC236}">
                <a16:creationId xmlns:a16="http://schemas.microsoft.com/office/drawing/2014/main" id="{0F710139-1BDD-49F4-A317-A84E114460F3}"/>
              </a:ext>
            </a:extLst>
          </p:cNvPr>
          <p:cNvSpPr txBox="1">
            <a:spLocks/>
          </p:cNvSpPr>
          <p:nvPr/>
        </p:nvSpPr>
        <p:spPr>
          <a:xfrm>
            <a:off x="4266312" y="2539977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8" name="Subtitle 176">
            <a:extLst>
              <a:ext uri="{FF2B5EF4-FFF2-40B4-BE49-F238E27FC236}">
                <a16:creationId xmlns:a16="http://schemas.microsoft.com/office/drawing/2014/main" id="{5FC06F9E-A3DE-42E8-B851-C82339DC8066}"/>
              </a:ext>
            </a:extLst>
          </p:cNvPr>
          <p:cNvSpPr txBox="1">
            <a:spLocks/>
          </p:cNvSpPr>
          <p:nvPr/>
        </p:nvSpPr>
        <p:spPr>
          <a:xfrm>
            <a:off x="7904862" y="1044552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39" name="Subtitle 176">
            <a:extLst>
              <a:ext uri="{FF2B5EF4-FFF2-40B4-BE49-F238E27FC236}">
                <a16:creationId xmlns:a16="http://schemas.microsoft.com/office/drawing/2014/main" id="{36AF810B-0745-4F9F-B9C6-D424AB6D15AC}"/>
              </a:ext>
            </a:extLst>
          </p:cNvPr>
          <p:cNvSpPr txBox="1">
            <a:spLocks/>
          </p:cNvSpPr>
          <p:nvPr/>
        </p:nvSpPr>
        <p:spPr>
          <a:xfrm>
            <a:off x="7904862" y="2539977"/>
            <a:ext cx="1327848" cy="51122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ID" sz="1600" b="1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ID" sz="1600" b="1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</a:t>
            </a:r>
          </a:p>
        </p:txBody>
      </p:sp>
      <p:sp>
        <p:nvSpPr>
          <p:cNvPr id="740" name="Subtitle 176">
            <a:extLst>
              <a:ext uri="{FF2B5EF4-FFF2-40B4-BE49-F238E27FC236}">
                <a16:creationId xmlns:a16="http://schemas.microsoft.com/office/drawing/2014/main" id="{F8F9CE23-7688-4356-BC7E-3D68B5A16D6F}"/>
              </a:ext>
            </a:extLst>
          </p:cNvPr>
          <p:cNvSpPr txBox="1">
            <a:spLocks/>
          </p:cNvSpPr>
          <p:nvPr/>
        </p:nvSpPr>
        <p:spPr>
          <a:xfrm>
            <a:off x="2923363" y="3670793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1" name="Subtitle 176">
            <a:extLst>
              <a:ext uri="{FF2B5EF4-FFF2-40B4-BE49-F238E27FC236}">
                <a16:creationId xmlns:a16="http://schemas.microsoft.com/office/drawing/2014/main" id="{E6BE4833-53BE-4296-AE67-225F52F85AA5}"/>
              </a:ext>
            </a:extLst>
          </p:cNvPr>
          <p:cNvSpPr txBox="1">
            <a:spLocks/>
          </p:cNvSpPr>
          <p:nvPr/>
        </p:nvSpPr>
        <p:spPr>
          <a:xfrm>
            <a:off x="2923363" y="5163043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2" name="Subtitle 176">
            <a:extLst>
              <a:ext uri="{FF2B5EF4-FFF2-40B4-BE49-F238E27FC236}">
                <a16:creationId xmlns:a16="http://schemas.microsoft.com/office/drawing/2014/main" id="{3FC0FD93-1F7C-46C9-AF16-6C83B61491D0}"/>
              </a:ext>
            </a:extLst>
          </p:cNvPr>
          <p:cNvSpPr txBox="1">
            <a:spLocks/>
          </p:cNvSpPr>
          <p:nvPr/>
        </p:nvSpPr>
        <p:spPr>
          <a:xfrm>
            <a:off x="6552388" y="3670793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3" name="Subtitle 176">
            <a:extLst>
              <a:ext uri="{FF2B5EF4-FFF2-40B4-BE49-F238E27FC236}">
                <a16:creationId xmlns:a16="http://schemas.microsoft.com/office/drawing/2014/main" id="{FDCAB913-A6FD-4C7C-BA03-68836A3D13C3}"/>
              </a:ext>
            </a:extLst>
          </p:cNvPr>
          <p:cNvSpPr txBox="1">
            <a:spLocks/>
          </p:cNvSpPr>
          <p:nvPr/>
        </p:nvSpPr>
        <p:spPr>
          <a:xfrm>
            <a:off x="6552388" y="5163043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4" name="Subtitle 176">
            <a:extLst>
              <a:ext uri="{FF2B5EF4-FFF2-40B4-BE49-F238E27FC236}">
                <a16:creationId xmlns:a16="http://schemas.microsoft.com/office/drawing/2014/main" id="{BC7DB8FE-0823-4369-9F8F-327A32747372}"/>
              </a:ext>
            </a:extLst>
          </p:cNvPr>
          <p:cNvSpPr txBox="1">
            <a:spLocks/>
          </p:cNvSpPr>
          <p:nvPr/>
        </p:nvSpPr>
        <p:spPr>
          <a:xfrm>
            <a:off x="6552388" y="688378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5" name="Subtitle 176">
            <a:extLst>
              <a:ext uri="{FF2B5EF4-FFF2-40B4-BE49-F238E27FC236}">
                <a16:creationId xmlns:a16="http://schemas.microsoft.com/office/drawing/2014/main" id="{0DEE3306-2E75-48D7-A1A7-20305695848B}"/>
              </a:ext>
            </a:extLst>
          </p:cNvPr>
          <p:cNvSpPr txBox="1">
            <a:spLocks/>
          </p:cNvSpPr>
          <p:nvPr/>
        </p:nvSpPr>
        <p:spPr>
          <a:xfrm>
            <a:off x="6552388" y="2180628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6" name="Subtitle 176">
            <a:extLst>
              <a:ext uri="{FF2B5EF4-FFF2-40B4-BE49-F238E27FC236}">
                <a16:creationId xmlns:a16="http://schemas.microsoft.com/office/drawing/2014/main" id="{6CD3B722-B851-4BD6-B5E6-24E9C61248BD}"/>
              </a:ext>
            </a:extLst>
          </p:cNvPr>
          <p:cNvSpPr txBox="1">
            <a:spLocks/>
          </p:cNvSpPr>
          <p:nvPr/>
        </p:nvSpPr>
        <p:spPr>
          <a:xfrm>
            <a:off x="10210329" y="688378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" name="Subtitle 176">
            <a:extLst>
              <a:ext uri="{FF2B5EF4-FFF2-40B4-BE49-F238E27FC236}">
                <a16:creationId xmlns:a16="http://schemas.microsoft.com/office/drawing/2014/main" id="{6D5DFBF1-7CDC-4A64-90FD-C6935D1B08A4}"/>
              </a:ext>
            </a:extLst>
          </p:cNvPr>
          <p:cNvSpPr txBox="1">
            <a:spLocks/>
          </p:cNvSpPr>
          <p:nvPr/>
        </p:nvSpPr>
        <p:spPr>
          <a:xfrm>
            <a:off x="10210329" y="2180628"/>
            <a:ext cx="1276936" cy="12293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400" dirty="0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amet, consectetur adipiscing elit, sed do </a:t>
            </a:r>
            <a:r>
              <a:rPr lang="en-ID" sz="1400" dirty="0" err="1">
                <a:solidFill>
                  <a:srgbClr val="44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endParaRPr lang="en-ID" sz="1400" dirty="0">
              <a:solidFill>
                <a:srgbClr val="44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D22AC78C-DFF4-4807-9AC1-7129A50E3D5E}"/>
              </a:ext>
            </a:extLst>
          </p:cNvPr>
          <p:cNvGrpSpPr/>
          <p:nvPr/>
        </p:nvGrpSpPr>
        <p:grpSpPr>
          <a:xfrm>
            <a:off x="5947089" y="2708340"/>
            <a:ext cx="297821" cy="174495"/>
            <a:chOff x="4113213" y="4046538"/>
            <a:chExt cx="360363" cy="211138"/>
          </a:xfrm>
          <a:solidFill>
            <a:srgbClr val="FF4D67"/>
          </a:solidFill>
          <a:effectLst/>
        </p:grpSpPr>
        <p:sp>
          <p:nvSpPr>
            <p:cNvPr id="749" name="Freeform 84">
              <a:extLst>
                <a:ext uri="{FF2B5EF4-FFF2-40B4-BE49-F238E27FC236}">
                  <a16:creationId xmlns:a16="http://schemas.microsoft.com/office/drawing/2014/main" id="{2ED7CF52-644C-4FF0-958F-98A248770B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0213" y="4098925"/>
              <a:ext cx="104775" cy="104775"/>
            </a:xfrm>
            <a:custGeom>
              <a:avLst/>
              <a:gdLst>
                <a:gd name="T0" fmla="*/ 14 w 28"/>
                <a:gd name="T1" fmla="*/ 28 h 28"/>
                <a:gd name="T2" fmla="*/ 28 w 28"/>
                <a:gd name="T3" fmla="*/ 14 h 28"/>
                <a:gd name="T4" fmla="*/ 14 w 28"/>
                <a:gd name="T5" fmla="*/ 0 h 28"/>
                <a:gd name="T6" fmla="*/ 0 w 28"/>
                <a:gd name="T7" fmla="*/ 14 h 28"/>
                <a:gd name="T8" fmla="*/ 14 w 28"/>
                <a:gd name="T9" fmla="*/ 28 h 28"/>
                <a:gd name="T10" fmla="*/ 6 w 28"/>
                <a:gd name="T11" fmla="*/ 12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  <a:gd name="T20" fmla="*/ 12 w 28"/>
                <a:gd name="T21" fmla="*/ 6 h 28"/>
                <a:gd name="T22" fmla="*/ 14 w 28"/>
                <a:gd name="T23" fmla="*/ 4 h 28"/>
                <a:gd name="T24" fmla="*/ 24 w 28"/>
                <a:gd name="T25" fmla="*/ 14 h 28"/>
                <a:gd name="T26" fmla="*/ 14 w 28"/>
                <a:gd name="T27" fmla="*/ 24 h 28"/>
                <a:gd name="T28" fmla="*/ 4 w 28"/>
                <a:gd name="T29" fmla="*/ 14 h 28"/>
                <a:gd name="T30" fmla="*/ 6 w 28"/>
                <a:gd name="T31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lose/>
                  <a:moveTo>
                    <a:pt x="6" y="12"/>
                  </a:moveTo>
                  <a:cubicBezTo>
                    <a:pt x="7" y="12"/>
                    <a:pt x="8" y="13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cubicBezTo>
                    <a:pt x="4" y="13"/>
                    <a:pt x="5" y="12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0" name="Freeform 85">
              <a:extLst>
                <a:ext uri="{FF2B5EF4-FFF2-40B4-BE49-F238E27FC236}">
                  <a16:creationId xmlns:a16="http://schemas.microsoft.com/office/drawing/2014/main" id="{3A4DB2FD-C0D6-4CFD-80EF-A032724D4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046538"/>
              <a:ext cx="360363" cy="211138"/>
            </a:xfrm>
            <a:custGeom>
              <a:avLst/>
              <a:gdLst>
                <a:gd name="T0" fmla="*/ 0 w 96"/>
                <a:gd name="T1" fmla="*/ 29 h 56"/>
                <a:gd name="T2" fmla="*/ 48 w 96"/>
                <a:gd name="T3" fmla="*/ 56 h 56"/>
                <a:gd name="T4" fmla="*/ 96 w 96"/>
                <a:gd name="T5" fmla="*/ 29 h 56"/>
                <a:gd name="T6" fmla="*/ 96 w 96"/>
                <a:gd name="T7" fmla="*/ 27 h 56"/>
                <a:gd name="T8" fmla="*/ 48 w 96"/>
                <a:gd name="T9" fmla="*/ 0 h 56"/>
                <a:gd name="T10" fmla="*/ 0 w 96"/>
                <a:gd name="T11" fmla="*/ 27 h 56"/>
                <a:gd name="T12" fmla="*/ 0 w 96"/>
                <a:gd name="T13" fmla="*/ 29 h 56"/>
                <a:gd name="T14" fmla="*/ 48 w 96"/>
                <a:gd name="T15" fmla="*/ 10 h 56"/>
                <a:gd name="T16" fmla="*/ 66 w 96"/>
                <a:gd name="T17" fmla="*/ 28 h 56"/>
                <a:gd name="T18" fmla="*/ 48 w 96"/>
                <a:gd name="T19" fmla="*/ 46 h 56"/>
                <a:gd name="T20" fmla="*/ 30 w 96"/>
                <a:gd name="T21" fmla="*/ 28 h 56"/>
                <a:gd name="T22" fmla="*/ 48 w 96"/>
                <a:gd name="T23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56">
                  <a:moveTo>
                    <a:pt x="0" y="29"/>
                  </a:moveTo>
                  <a:cubicBezTo>
                    <a:pt x="1" y="30"/>
                    <a:pt x="22" y="56"/>
                    <a:pt x="48" y="56"/>
                  </a:cubicBezTo>
                  <a:cubicBezTo>
                    <a:pt x="74" y="56"/>
                    <a:pt x="95" y="30"/>
                    <a:pt x="96" y="29"/>
                  </a:cubicBezTo>
                  <a:cubicBezTo>
                    <a:pt x="96" y="29"/>
                    <a:pt x="96" y="27"/>
                    <a:pt x="96" y="27"/>
                  </a:cubicBezTo>
                  <a:cubicBezTo>
                    <a:pt x="95" y="26"/>
                    <a:pt x="74" y="0"/>
                    <a:pt x="48" y="0"/>
                  </a:cubicBezTo>
                  <a:cubicBezTo>
                    <a:pt x="22" y="0"/>
                    <a:pt x="1" y="26"/>
                    <a:pt x="0" y="27"/>
                  </a:cubicBezTo>
                  <a:cubicBezTo>
                    <a:pt x="0" y="27"/>
                    <a:pt x="0" y="29"/>
                    <a:pt x="0" y="29"/>
                  </a:cubicBezTo>
                  <a:close/>
                  <a:moveTo>
                    <a:pt x="48" y="10"/>
                  </a:moveTo>
                  <a:cubicBezTo>
                    <a:pt x="58" y="10"/>
                    <a:pt x="66" y="18"/>
                    <a:pt x="66" y="28"/>
                  </a:cubicBezTo>
                  <a:cubicBezTo>
                    <a:pt x="66" y="38"/>
                    <a:pt x="58" y="46"/>
                    <a:pt x="48" y="46"/>
                  </a:cubicBezTo>
                  <a:cubicBezTo>
                    <a:pt x="38" y="46"/>
                    <a:pt x="30" y="38"/>
                    <a:pt x="30" y="28"/>
                  </a:cubicBezTo>
                  <a:cubicBezTo>
                    <a:pt x="30" y="18"/>
                    <a:pt x="38" y="10"/>
                    <a:pt x="4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1" name="Freeform 104">
            <a:extLst>
              <a:ext uri="{FF2B5EF4-FFF2-40B4-BE49-F238E27FC236}">
                <a16:creationId xmlns:a16="http://schemas.microsoft.com/office/drawing/2014/main" id="{5C2AC8AD-2505-4F75-A4A9-C0EF7C129064}"/>
              </a:ext>
            </a:extLst>
          </p:cNvPr>
          <p:cNvSpPr>
            <a:spLocks noEditPoints="1"/>
          </p:cNvSpPr>
          <p:nvPr/>
        </p:nvSpPr>
        <p:spPr bwMode="auto">
          <a:xfrm>
            <a:off x="2298222" y="4167404"/>
            <a:ext cx="246133" cy="247216"/>
          </a:xfrm>
          <a:custGeom>
            <a:avLst/>
            <a:gdLst>
              <a:gd name="T0" fmla="*/ 36 w 96"/>
              <a:gd name="T1" fmla="*/ 72 h 96"/>
              <a:gd name="T2" fmla="*/ 59 w 96"/>
              <a:gd name="T3" fmla="*/ 64 h 96"/>
              <a:gd name="T4" fmla="*/ 89 w 96"/>
              <a:gd name="T5" fmla="*/ 95 h 96"/>
              <a:gd name="T6" fmla="*/ 95 w 96"/>
              <a:gd name="T7" fmla="*/ 95 h 96"/>
              <a:gd name="T8" fmla="*/ 95 w 96"/>
              <a:gd name="T9" fmla="*/ 89 h 96"/>
              <a:gd name="T10" fmla="*/ 64 w 96"/>
              <a:gd name="T11" fmla="*/ 58 h 96"/>
              <a:gd name="T12" fmla="*/ 72 w 96"/>
              <a:gd name="T13" fmla="*/ 36 h 96"/>
              <a:gd name="T14" fmla="*/ 36 w 96"/>
              <a:gd name="T15" fmla="*/ 0 h 96"/>
              <a:gd name="T16" fmla="*/ 0 w 96"/>
              <a:gd name="T17" fmla="*/ 36 h 96"/>
              <a:gd name="T18" fmla="*/ 36 w 96"/>
              <a:gd name="T19" fmla="*/ 72 h 96"/>
              <a:gd name="T20" fmla="*/ 36 w 96"/>
              <a:gd name="T21" fmla="*/ 8 h 96"/>
              <a:gd name="T22" fmla="*/ 64 w 96"/>
              <a:gd name="T23" fmla="*/ 36 h 96"/>
              <a:gd name="T24" fmla="*/ 36 w 96"/>
              <a:gd name="T25" fmla="*/ 64 h 96"/>
              <a:gd name="T26" fmla="*/ 8 w 96"/>
              <a:gd name="T27" fmla="*/ 36 h 96"/>
              <a:gd name="T28" fmla="*/ 36 w 96"/>
              <a:gd name="T29" fmla="*/ 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96">
                <a:moveTo>
                  <a:pt x="36" y="72"/>
                </a:moveTo>
                <a:cubicBezTo>
                  <a:pt x="45" y="72"/>
                  <a:pt x="52" y="69"/>
                  <a:pt x="59" y="64"/>
                </a:cubicBezTo>
                <a:cubicBezTo>
                  <a:pt x="89" y="95"/>
                  <a:pt x="89" y="95"/>
                  <a:pt x="89" y="95"/>
                </a:cubicBezTo>
                <a:cubicBezTo>
                  <a:pt x="91" y="96"/>
                  <a:pt x="93" y="96"/>
                  <a:pt x="95" y="95"/>
                </a:cubicBezTo>
                <a:cubicBezTo>
                  <a:pt x="96" y="93"/>
                  <a:pt x="96" y="91"/>
                  <a:pt x="95" y="89"/>
                </a:cubicBezTo>
                <a:cubicBezTo>
                  <a:pt x="64" y="58"/>
                  <a:pt x="64" y="58"/>
                  <a:pt x="64" y="58"/>
                </a:cubicBezTo>
                <a:cubicBezTo>
                  <a:pt x="69" y="52"/>
                  <a:pt x="72" y="44"/>
                  <a:pt x="72" y="36"/>
                </a:cubicBezTo>
                <a:cubicBezTo>
                  <a:pt x="72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6"/>
                  <a:pt x="16" y="72"/>
                  <a:pt x="36" y="72"/>
                </a:cubicBezTo>
                <a:close/>
                <a:moveTo>
                  <a:pt x="36" y="8"/>
                </a:moveTo>
                <a:cubicBezTo>
                  <a:pt x="51" y="8"/>
                  <a:pt x="64" y="21"/>
                  <a:pt x="64" y="36"/>
                </a:cubicBezTo>
                <a:cubicBezTo>
                  <a:pt x="64" y="51"/>
                  <a:pt x="51" y="64"/>
                  <a:pt x="36" y="64"/>
                </a:cubicBezTo>
                <a:cubicBezTo>
                  <a:pt x="21" y="64"/>
                  <a:pt x="8" y="51"/>
                  <a:pt x="8" y="36"/>
                </a:cubicBezTo>
                <a:cubicBezTo>
                  <a:pt x="8" y="21"/>
                  <a:pt x="21" y="8"/>
                  <a:pt x="36" y="8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52" name="Freeform 18">
            <a:extLst>
              <a:ext uri="{FF2B5EF4-FFF2-40B4-BE49-F238E27FC236}">
                <a16:creationId xmlns:a16="http://schemas.microsoft.com/office/drawing/2014/main" id="{4FE32922-B323-4647-A655-AD64DECC42A0}"/>
              </a:ext>
            </a:extLst>
          </p:cNvPr>
          <p:cNvSpPr>
            <a:spLocks noEditPoints="1"/>
          </p:cNvSpPr>
          <p:nvPr/>
        </p:nvSpPr>
        <p:spPr bwMode="auto">
          <a:xfrm>
            <a:off x="5984121" y="4178148"/>
            <a:ext cx="223757" cy="225729"/>
          </a:xfrm>
          <a:custGeom>
            <a:avLst/>
            <a:gdLst>
              <a:gd name="T0" fmla="*/ 94 w 96"/>
              <a:gd name="T1" fmla="*/ 0 h 96"/>
              <a:gd name="T2" fmla="*/ 2 w 96"/>
              <a:gd name="T3" fmla="*/ 0 h 96"/>
              <a:gd name="T4" fmla="*/ 0 w 96"/>
              <a:gd name="T5" fmla="*/ 2 h 96"/>
              <a:gd name="T6" fmla="*/ 0 w 96"/>
              <a:gd name="T7" fmla="*/ 94 h 96"/>
              <a:gd name="T8" fmla="*/ 2 w 96"/>
              <a:gd name="T9" fmla="*/ 96 h 96"/>
              <a:gd name="T10" fmla="*/ 94 w 96"/>
              <a:gd name="T11" fmla="*/ 96 h 96"/>
              <a:gd name="T12" fmla="*/ 96 w 96"/>
              <a:gd name="T13" fmla="*/ 94 h 96"/>
              <a:gd name="T14" fmla="*/ 96 w 96"/>
              <a:gd name="T15" fmla="*/ 2 h 96"/>
              <a:gd name="T16" fmla="*/ 94 w 96"/>
              <a:gd name="T17" fmla="*/ 0 h 96"/>
              <a:gd name="T18" fmla="*/ 43 w 96"/>
              <a:gd name="T19" fmla="*/ 55 h 96"/>
              <a:gd name="T20" fmla="*/ 23 w 96"/>
              <a:gd name="T21" fmla="*/ 75 h 96"/>
              <a:gd name="T22" fmla="*/ 22 w 96"/>
              <a:gd name="T23" fmla="*/ 76 h 96"/>
              <a:gd name="T24" fmla="*/ 21 w 96"/>
              <a:gd name="T25" fmla="*/ 75 h 96"/>
              <a:gd name="T26" fmla="*/ 13 w 96"/>
              <a:gd name="T27" fmla="*/ 67 h 96"/>
              <a:gd name="T28" fmla="*/ 13 w 96"/>
              <a:gd name="T29" fmla="*/ 65 h 96"/>
              <a:gd name="T30" fmla="*/ 15 w 96"/>
              <a:gd name="T31" fmla="*/ 65 h 96"/>
              <a:gd name="T32" fmla="*/ 22 w 96"/>
              <a:gd name="T33" fmla="*/ 71 h 96"/>
              <a:gd name="T34" fmla="*/ 41 w 96"/>
              <a:gd name="T35" fmla="*/ 53 h 96"/>
              <a:gd name="T36" fmla="*/ 43 w 96"/>
              <a:gd name="T37" fmla="*/ 53 h 96"/>
              <a:gd name="T38" fmla="*/ 43 w 96"/>
              <a:gd name="T39" fmla="*/ 55 h 96"/>
              <a:gd name="T40" fmla="*/ 43 w 96"/>
              <a:gd name="T41" fmla="*/ 17 h 96"/>
              <a:gd name="T42" fmla="*/ 23 w 96"/>
              <a:gd name="T43" fmla="*/ 37 h 96"/>
              <a:gd name="T44" fmla="*/ 22 w 96"/>
              <a:gd name="T45" fmla="*/ 38 h 96"/>
              <a:gd name="T46" fmla="*/ 21 w 96"/>
              <a:gd name="T47" fmla="*/ 37 h 96"/>
              <a:gd name="T48" fmla="*/ 13 w 96"/>
              <a:gd name="T49" fmla="*/ 29 h 96"/>
              <a:gd name="T50" fmla="*/ 13 w 96"/>
              <a:gd name="T51" fmla="*/ 27 h 96"/>
              <a:gd name="T52" fmla="*/ 15 w 96"/>
              <a:gd name="T53" fmla="*/ 27 h 96"/>
              <a:gd name="T54" fmla="*/ 22 w 96"/>
              <a:gd name="T55" fmla="*/ 33 h 96"/>
              <a:gd name="T56" fmla="*/ 41 w 96"/>
              <a:gd name="T57" fmla="*/ 15 h 96"/>
              <a:gd name="T58" fmla="*/ 43 w 96"/>
              <a:gd name="T59" fmla="*/ 15 h 96"/>
              <a:gd name="T60" fmla="*/ 43 w 96"/>
              <a:gd name="T61" fmla="*/ 17 h 96"/>
              <a:gd name="T62" fmla="*/ 82 w 96"/>
              <a:gd name="T63" fmla="*/ 72 h 96"/>
              <a:gd name="T64" fmla="*/ 50 w 96"/>
              <a:gd name="T65" fmla="*/ 72 h 96"/>
              <a:gd name="T66" fmla="*/ 48 w 96"/>
              <a:gd name="T67" fmla="*/ 70 h 96"/>
              <a:gd name="T68" fmla="*/ 50 w 96"/>
              <a:gd name="T69" fmla="*/ 68 h 96"/>
              <a:gd name="T70" fmla="*/ 82 w 96"/>
              <a:gd name="T71" fmla="*/ 68 h 96"/>
              <a:gd name="T72" fmla="*/ 84 w 96"/>
              <a:gd name="T73" fmla="*/ 70 h 96"/>
              <a:gd name="T74" fmla="*/ 82 w 96"/>
              <a:gd name="T75" fmla="*/ 72 h 96"/>
              <a:gd name="T76" fmla="*/ 82 w 96"/>
              <a:gd name="T77" fmla="*/ 36 h 96"/>
              <a:gd name="T78" fmla="*/ 50 w 96"/>
              <a:gd name="T79" fmla="*/ 36 h 96"/>
              <a:gd name="T80" fmla="*/ 48 w 96"/>
              <a:gd name="T81" fmla="*/ 34 h 96"/>
              <a:gd name="T82" fmla="*/ 50 w 96"/>
              <a:gd name="T83" fmla="*/ 32 h 96"/>
              <a:gd name="T84" fmla="*/ 82 w 96"/>
              <a:gd name="T85" fmla="*/ 32 h 96"/>
              <a:gd name="T86" fmla="*/ 84 w 96"/>
              <a:gd name="T87" fmla="*/ 34 h 96"/>
              <a:gd name="T88" fmla="*/ 82 w 96"/>
              <a:gd name="T89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" h="96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43" y="55"/>
                </a:moveTo>
                <a:cubicBezTo>
                  <a:pt x="23" y="75"/>
                  <a:pt x="23" y="75"/>
                  <a:pt x="23" y="75"/>
                </a:cubicBezTo>
                <a:cubicBezTo>
                  <a:pt x="23" y="76"/>
                  <a:pt x="23" y="76"/>
                  <a:pt x="22" y="76"/>
                </a:cubicBezTo>
                <a:cubicBezTo>
                  <a:pt x="21" y="76"/>
                  <a:pt x="21" y="76"/>
                  <a:pt x="21" y="75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2" y="65"/>
                  <a:pt x="13" y="65"/>
                </a:cubicBezTo>
                <a:cubicBezTo>
                  <a:pt x="13" y="64"/>
                  <a:pt x="15" y="64"/>
                  <a:pt x="15" y="65"/>
                </a:cubicBezTo>
                <a:cubicBezTo>
                  <a:pt x="22" y="71"/>
                  <a:pt x="22" y="71"/>
                  <a:pt x="22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3" y="52"/>
                  <a:pt x="43" y="53"/>
                </a:cubicBezTo>
                <a:cubicBezTo>
                  <a:pt x="44" y="53"/>
                  <a:pt x="44" y="55"/>
                  <a:pt x="43" y="55"/>
                </a:cubicBezTo>
                <a:close/>
                <a:moveTo>
                  <a:pt x="43" y="1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21" y="38"/>
                  <a:pt x="21" y="38"/>
                  <a:pt x="21" y="37"/>
                </a:cubicBezTo>
                <a:cubicBezTo>
                  <a:pt x="13" y="29"/>
                  <a:pt x="13" y="29"/>
                  <a:pt x="13" y="29"/>
                </a:cubicBezTo>
                <a:cubicBezTo>
                  <a:pt x="12" y="29"/>
                  <a:pt x="12" y="27"/>
                  <a:pt x="13" y="27"/>
                </a:cubicBezTo>
                <a:cubicBezTo>
                  <a:pt x="13" y="26"/>
                  <a:pt x="15" y="26"/>
                  <a:pt x="15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4"/>
                  <a:pt x="43" y="14"/>
                  <a:pt x="43" y="15"/>
                </a:cubicBezTo>
                <a:cubicBezTo>
                  <a:pt x="44" y="15"/>
                  <a:pt x="44" y="17"/>
                  <a:pt x="43" y="17"/>
                </a:cubicBezTo>
                <a:close/>
                <a:moveTo>
                  <a:pt x="82" y="72"/>
                </a:moveTo>
                <a:cubicBezTo>
                  <a:pt x="50" y="72"/>
                  <a:pt x="50" y="72"/>
                  <a:pt x="50" y="72"/>
                </a:cubicBezTo>
                <a:cubicBezTo>
                  <a:pt x="49" y="72"/>
                  <a:pt x="48" y="71"/>
                  <a:pt x="48" y="70"/>
                </a:cubicBezTo>
                <a:cubicBezTo>
                  <a:pt x="48" y="69"/>
                  <a:pt x="49" y="68"/>
                  <a:pt x="50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3" y="68"/>
                  <a:pt x="84" y="69"/>
                  <a:pt x="84" y="70"/>
                </a:cubicBezTo>
                <a:cubicBezTo>
                  <a:pt x="84" y="71"/>
                  <a:pt x="83" y="72"/>
                  <a:pt x="82" y="72"/>
                </a:cubicBezTo>
                <a:close/>
                <a:moveTo>
                  <a:pt x="82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8" y="35"/>
                  <a:pt x="48" y="34"/>
                </a:cubicBezTo>
                <a:cubicBezTo>
                  <a:pt x="48" y="33"/>
                  <a:pt x="49" y="32"/>
                  <a:pt x="50" y="32"/>
                </a:cubicBezTo>
                <a:cubicBezTo>
                  <a:pt x="82" y="32"/>
                  <a:pt x="82" y="32"/>
                  <a:pt x="82" y="32"/>
                </a:cubicBezTo>
                <a:cubicBezTo>
                  <a:pt x="83" y="32"/>
                  <a:pt x="84" y="33"/>
                  <a:pt x="84" y="34"/>
                </a:cubicBezTo>
                <a:cubicBezTo>
                  <a:pt x="84" y="35"/>
                  <a:pt x="83" y="36"/>
                  <a:pt x="82" y="36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58" name="Group 757">
            <a:extLst>
              <a:ext uri="{FF2B5EF4-FFF2-40B4-BE49-F238E27FC236}">
                <a16:creationId xmlns:a16="http://schemas.microsoft.com/office/drawing/2014/main" id="{B77AF380-2D83-4AAD-8441-CEB98EDAAD05}"/>
              </a:ext>
            </a:extLst>
          </p:cNvPr>
          <p:cNvGrpSpPr/>
          <p:nvPr/>
        </p:nvGrpSpPr>
        <p:grpSpPr>
          <a:xfrm>
            <a:off x="5984121" y="5674066"/>
            <a:ext cx="223757" cy="224742"/>
            <a:chOff x="5554663" y="3248025"/>
            <a:chExt cx="360363" cy="361950"/>
          </a:xfrm>
          <a:solidFill>
            <a:srgbClr val="FF4D67"/>
          </a:solidFill>
        </p:grpSpPr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B49BE3FA-D0EE-466C-83C0-D388403F3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0" name="Rectangle 759">
              <a:extLst>
                <a:ext uri="{FF2B5EF4-FFF2-40B4-BE49-F238E27FC236}">
                  <a16:creationId xmlns:a16="http://schemas.microsoft.com/office/drawing/2014/main" id="{749AA00A-9A92-4F60-B059-AC2CA38E0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89325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3B705507-8FD7-447D-A46D-95B844A39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57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7DAA471F-75EF-431D-92CD-B4EEB10C7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1025" y="3429000"/>
              <a:ext cx="666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3" name="Freeform 33">
              <a:extLst>
                <a:ext uri="{FF2B5EF4-FFF2-40B4-BE49-F238E27FC236}">
                  <a16:creationId xmlns:a16="http://schemas.microsoft.com/office/drawing/2014/main" id="{64039F97-51F5-4BDE-977E-9A8FF6D77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368675"/>
              <a:ext cx="360363" cy="241300"/>
            </a:xfrm>
            <a:custGeom>
              <a:avLst/>
              <a:gdLst>
                <a:gd name="T0" fmla="*/ 2 w 96"/>
                <a:gd name="T1" fmla="*/ 64 h 64"/>
                <a:gd name="T2" fmla="*/ 96 w 96"/>
                <a:gd name="T3" fmla="*/ 62 h 64"/>
                <a:gd name="T4" fmla="*/ 0 w 96"/>
                <a:gd name="T5" fmla="*/ 0 h 64"/>
                <a:gd name="T6" fmla="*/ 10 w 96"/>
                <a:gd name="T7" fmla="*/ 32 h 64"/>
                <a:gd name="T8" fmla="*/ 10 w 96"/>
                <a:gd name="T9" fmla="*/ 28 h 64"/>
                <a:gd name="T10" fmla="*/ 24 w 96"/>
                <a:gd name="T11" fmla="*/ 16 h 64"/>
                <a:gd name="T12" fmla="*/ 8 w 96"/>
                <a:gd name="T13" fmla="*/ 14 h 64"/>
                <a:gd name="T14" fmla="*/ 24 w 96"/>
                <a:gd name="T15" fmla="*/ 12 h 64"/>
                <a:gd name="T16" fmla="*/ 26 w 96"/>
                <a:gd name="T17" fmla="*/ 4 h 64"/>
                <a:gd name="T18" fmla="*/ 28 w 96"/>
                <a:gd name="T19" fmla="*/ 12 h 64"/>
                <a:gd name="T20" fmla="*/ 46 w 96"/>
                <a:gd name="T21" fmla="*/ 6 h 64"/>
                <a:gd name="T22" fmla="*/ 50 w 96"/>
                <a:gd name="T23" fmla="*/ 6 h 64"/>
                <a:gd name="T24" fmla="*/ 68 w 96"/>
                <a:gd name="T25" fmla="*/ 12 h 64"/>
                <a:gd name="T26" fmla="*/ 70 w 96"/>
                <a:gd name="T27" fmla="*/ 4 h 64"/>
                <a:gd name="T28" fmla="*/ 72 w 96"/>
                <a:gd name="T29" fmla="*/ 12 h 64"/>
                <a:gd name="T30" fmla="*/ 88 w 96"/>
                <a:gd name="T31" fmla="*/ 14 h 64"/>
                <a:gd name="T32" fmla="*/ 72 w 96"/>
                <a:gd name="T33" fmla="*/ 16 h 64"/>
                <a:gd name="T34" fmla="*/ 86 w 96"/>
                <a:gd name="T35" fmla="*/ 28 h 64"/>
                <a:gd name="T36" fmla="*/ 86 w 96"/>
                <a:gd name="T37" fmla="*/ 32 h 64"/>
                <a:gd name="T38" fmla="*/ 72 w 96"/>
                <a:gd name="T39" fmla="*/ 44 h 64"/>
                <a:gd name="T40" fmla="*/ 88 w 96"/>
                <a:gd name="T41" fmla="*/ 46 h 64"/>
                <a:gd name="T42" fmla="*/ 72 w 96"/>
                <a:gd name="T43" fmla="*/ 48 h 64"/>
                <a:gd name="T44" fmla="*/ 70 w 96"/>
                <a:gd name="T45" fmla="*/ 56 h 64"/>
                <a:gd name="T46" fmla="*/ 68 w 96"/>
                <a:gd name="T47" fmla="*/ 48 h 64"/>
                <a:gd name="T48" fmla="*/ 50 w 96"/>
                <a:gd name="T49" fmla="*/ 54 h 64"/>
                <a:gd name="T50" fmla="*/ 46 w 96"/>
                <a:gd name="T51" fmla="*/ 54 h 64"/>
                <a:gd name="T52" fmla="*/ 28 w 96"/>
                <a:gd name="T53" fmla="*/ 48 h 64"/>
                <a:gd name="T54" fmla="*/ 26 w 96"/>
                <a:gd name="T55" fmla="*/ 56 h 64"/>
                <a:gd name="T56" fmla="*/ 24 w 96"/>
                <a:gd name="T57" fmla="*/ 48 h 64"/>
                <a:gd name="T58" fmla="*/ 8 w 96"/>
                <a:gd name="T59" fmla="*/ 46 h 64"/>
                <a:gd name="T60" fmla="*/ 24 w 96"/>
                <a:gd name="T61" fmla="*/ 44 h 64"/>
                <a:gd name="T62" fmla="*/ 10 w 96"/>
                <a:gd name="T6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64">
                  <a:moveTo>
                    <a:pt x="0" y="62"/>
                  </a:moveTo>
                  <a:cubicBezTo>
                    <a:pt x="0" y="63"/>
                    <a:pt x="1" y="64"/>
                    <a:pt x="2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4"/>
                    <a:pt x="96" y="63"/>
                    <a:pt x="96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2"/>
                  </a:lnTo>
                  <a:close/>
                  <a:moveTo>
                    <a:pt x="10" y="32"/>
                  </a:moveTo>
                  <a:cubicBezTo>
                    <a:pt x="9" y="32"/>
                    <a:pt x="8" y="31"/>
                    <a:pt x="8" y="30"/>
                  </a:cubicBezTo>
                  <a:cubicBezTo>
                    <a:pt x="8" y="29"/>
                    <a:pt x="9" y="28"/>
                    <a:pt x="10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8" y="15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5" y="4"/>
                    <a:pt x="26" y="4"/>
                  </a:cubicBezTo>
                  <a:cubicBezTo>
                    <a:pt x="27" y="4"/>
                    <a:pt x="28" y="5"/>
                    <a:pt x="28" y="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5"/>
                    <a:pt x="47" y="4"/>
                    <a:pt x="48" y="4"/>
                  </a:cubicBezTo>
                  <a:cubicBezTo>
                    <a:pt x="49" y="4"/>
                    <a:pt x="50" y="5"/>
                    <a:pt x="50" y="6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5"/>
                    <a:pt x="69" y="4"/>
                    <a:pt x="70" y="4"/>
                  </a:cubicBezTo>
                  <a:cubicBezTo>
                    <a:pt x="71" y="4"/>
                    <a:pt x="72" y="5"/>
                    <a:pt x="72" y="6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7" y="12"/>
                    <a:pt x="88" y="13"/>
                    <a:pt x="88" y="14"/>
                  </a:cubicBezTo>
                  <a:cubicBezTo>
                    <a:pt x="88" y="15"/>
                    <a:pt x="87" y="16"/>
                    <a:pt x="86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7" y="28"/>
                    <a:pt x="88" y="29"/>
                    <a:pt x="88" y="30"/>
                  </a:cubicBezTo>
                  <a:cubicBezTo>
                    <a:pt x="88" y="31"/>
                    <a:pt x="87" y="32"/>
                    <a:pt x="86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8" y="45"/>
                    <a:pt x="88" y="46"/>
                  </a:cubicBezTo>
                  <a:cubicBezTo>
                    <a:pt x="88" y="47"/>
                    <a:pt x="87" y="48"/>
                    <a:pt x="86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1" y="56"/>
                    <a:pt x="70" y="56"/>
                  </a:cubicBezTo>
                  <a:cubicBezTo>
                    <a:pt x="69" y="56"/>
                    <a:pt x="68" y="55"/>
                    <a:pt x="68" y="5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4"/>
                    <a:pt x="50" y="54"/>
                    <a:pt x="50" y="54"/>
                  </a:cubicBezTo>
                  <a:cubicBezTo>
                    <a:pt x="50" y="55"/>
                    <a:pt x="49" y="56"/>
                    <a:pt x="48" y="56"/>
                  </a:cubicBezTo>
                  <a:cubicBezTo>
                    <a:pt x="47" y="56"/>
                    <a:pt x="46" y="55"/>
                    <a:pt x="46" y="54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5"/>
                    <a:pt x="27" y="56"/>
                    <a:pt x="26" y="56"/>
                  </a:cubicBezTo>
                  <a:cubicBezTo>
                    <a:pt x="25" y="56"/>
                    <a:pt x="24" y="55"/>
                    <a:pt x="24" y="5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9" y="48"/>
                    <a:pt x="8" y="47"/>
                    <a:pt x="8" y="46"/>
                  </a:cubicBezTo>
                  <a:cubicBezTo>
                    <a:pt x="8" y="45"/>
                    <a:pt x="9" y="44"/>
                    <a:pt x="10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1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4" name="Freeform 34">
              <a:extLst>
                <a:ext uri="{FF2B5EF4-FFF2-40B4-BE49-F238E27FC236}">
                  <a16:creationId xmlns:a16="http://schemas.microsoft.com/office/drawing/2014/main" id="{E05E3292-F97C-4B85-92B7-56528F653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3248025"/>
              <a:ext cx="360363" cy="106363"/>
            </a:xfrm>
            <a:custGeom>
              <a:avLst/>
              <a:gdLst>
                <a:gd name="T0" fmla="*/ 94 w 96"/>
                <a:gd name="T1" fmla="*/ 8 h 28"/>
                <a:gd name="T2" fmla="*/ 80 w 96"/>
                <a:gd name="T3" fmla="*/ 8 h 28"/>
                <a:gd name="T4" fmla="*/ 80 w 96"/>
                <a:gd name="T5" fmla="*/ 2 h 28"/>
                <a:gd name="T6" fmla="*/ 78 w 96"/>
                <a:gd name="T7" fmla="*/ 0 h 28"/>
                <a:gd name="T8" fmla="*/ 66 w 96"/>
                <a:gd name="T9" fmla="*/ 0 h 28"/>
                <a:gd name="T10" fmla="*/ 64 w 96"/>
                <a:gd name="T11" fmla="*/ 2 h 28"/>
                <a:gd name="T12" fmla="*/ 64 w 96"/>
                <a:gd name="T13" fmla="*/ 8 h 28"/>
                <a:gd name="T14" fmla="*/ 32 w 96"/>
                <a:gd name="T15" fmla="*/ 8 h 28"/>
                <a:gd name="T16" fmla="*/ 32 w 96"/>
                <a:gd name="T17" fmla="*/ 2 h 28"/>
                <a:gd name="T18" fmla="*/ 30 w 96"/>
                <a:gd name="T19" fmla="*/ 0 h 28"/>
                <a:gd name="T20" fmla="*/ 18 w 96"/>
                <a:gd name="T21" fmla="*/ 0 h 28"/>
                <a:gd name="T22" fmla="*/ 16 w 96"/>
                <a:gd name="T23" fmla="*/ 2 h 28"/>
                <a:gd name="T24" fmla="*/ 16 w 96"/>
                <a:gd name="T25" fmla="*/ 8 h 28"/>
                <a:gd name="T26" fmla="*/ 2 w 96"/>
                <a:gd name="T27" fmla="*/ 8 h 28"/>
                <a:gd name="T28" fmla="*/ 0 w 96"/>
                <a:gd name="T29" fmla="*/ 10 h 28"/>
                <a:gd name="T30" fmla="*/ 0 w 96"/>
                <a:gd name="T31" fmla="*/ 28 h 28"/>
                <a:gd name="T32" fmla="*/ 96 w 96"/>
                <a:gd name="T33" fmla="*/ 28 h 28"/>
                <a:gd name="T34" fmla="*/ 96 w 96"/>
                <a:gd name="T35" fmla="*/ 10 h 28"/>
                <a:gd name="T36" fmla="*/ 94 w 96"/>
                <a:gd name="T37" fmla="*/ 8 h 28"/>
                <a:gd name="T38" fmla="*/ 28 w 96"/>
                <a:gd name="T39" fmla="*/ 16 h 28"/>
                <a:gd name="T40" fmla="*/ 20 w 96"/>
                <a:gd name="T41" fmla="*/ 16 h 28"/>
                <a:gd name="T42" fmla="*/ 20 w 96"/>
                <a:gd name="T43" fmla="*/ 4 h 28"/>
                <a:gd name="T44" fmla="*/ 28 w 96"/>
                <a:gd name="T45" fmla="*/ 4 h 28"/>
                <a:gd name="T46" fmla="*/ 28 w 96"/>
                <a:gd name="T47" fmla="*/ 16 h 28"/>
                <a:gd name="T48" fmla="*/ 76 w 96"/>
                <a:gd name="T49" fmla="*/ 16 h 28"/>
                <a:gd name="T50" fmla="*/ 68 w 96"/>
                <a:gd name="T51" fmla="*/ 16 h 28"/>
                <a:gd name="T52" fmla="*/ 68 w 96"/>
                <a:gd name="T53" fmla="*/ 4 h 28"/>
                <a:gd name="T54" fmla="*/ 76 w 96"/>
                <a:gd name="T55" fmla="*/ 4 h 28"/>
                <a:gd name="T56" fmla="*/ 76 w 96"/>
                <a:gd name="T5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6" h="28">
                  <a:moveTo>
                    <a:pt x="94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4" y="1"/>
                    <a:pt x="64" y="2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9"/>
                    <a:pt x="95" y="8"/>
                    <a:pt x="94" y="8"/>
                  </a:cubicBezTo>
                  <a:close/>
                  <a:moveTo>
                    <a:pt x="28" y="1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6"/>
                  </a:lnTo>
                  <a:close/>
                  <a:moveTo>
                    <a:pt x="76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4"/>
                    <a:pt x="76" y="4"/>
                    <a:pt x="76" y="4"/>
                  </a:cubicBezTo>
                  <a:lnTo>
                    <a:pt x="7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5" name="Group 764">
            <a:extLst>
              <a:ext uri="{FF2B5EF4-FFF2-40B4-BE49-F238E27FC236}">
                <a16:creationId xmlns:a16="http://schemas.microsoft.com/office/drawing/2014/main" id="{E59B1854-5154-45F8-AA24-BB5D4E500E80}"/>
              </a:ext>
            </a:extLst>
          </p:cNvPr>
          <p:cNvGrpSpPr/>
          <p:nvPr/>
        </p:nvGrpSpPr>
        <p:grpSpPr>
          <a:xfrm>
            <a:off x="5973150" y="1164789"/>
            <a:ext cx="245698" cy="270746"/>
            <a:chOff x="6291263" y="5054601"/>
            <a:chExt cx="327025" cy="360363"/>
          </a:xfrm>
          <a:solidFill>
            <a:srgbClr val="FF4D67"/>
          </a:solidFill>
        </p:grpSpPr>
        <p:sp>
          <p:nvSpPr>
            <p:cNvPr id="766" name="Freeform 179">
              <a:extLst>
                <a:ext uri="{FF2B5EF4-FFF2-40B4-BE49-F238E27FC236}">
                  <a16:creationId xmlns:a16="http://schemas.microsoft.com/office/drawing/2014/main" id="{90DB2CDD-172C-4D9B-983F-30FCE8F053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1263" y="5054601"/>
              <a:ext cx="327025" cy="360363"/>
            </a:xfrm>
            <a:custGeom>
              <a:avLst/>
              <a:gdLst>
                <a:gd name="T0" fmla="*/ 81 w 87"/>
                <a:gd name="T1" fmla="*/ 39 h 96"/>
                <a:gd name="T2" fmla="*/ 78 w 87"/>
                <a:gd name="T3" fmla="*/ 34 h 96"/>
                <a:gd name="T4" fmla="*/ 40 w 87"/>
                <a:gd name="T5" fmla="*/ 0 h 96"/>
                <a:gd name="T6" fmla="*/ 0 w 87"/>
                <a:gd name="T7" fmla="*/ 40 h 96"/>
                <a:gd name="T8" fmla="*/ 16 w 87"/>
                <a:gd name="T9" fmla="*/ 72 h 96"/>
                <a:gd name="T10" fmla="*/ 16 w 87"/>
                <a:gd name="T11" fmla="*/ 94 h 96"/>
                <a:gd name="T12" fmla="*/ 18 w 87"/>
                <a:gd name="T13" fmla="*/ 96 h 96"/>
                <a:gd name="T14" fmla="*/ 58 w 87"/>
                <a:gd name="T15" fmla="*/ 96 h 96"/>
                <a:gd name="T16" fmla="*/ 60 w 87"/>
                <a:gd name="T17" fmla="*/ 94 h 96"/>
                <a:gd name="T18" fmla="*/ 60 w 87"/>
                <a:gd name="T19" fmla="*/ 82 h 96"/>
                <a:gd name="T20" fmla="*/ 74 w 87"/>
                <a:gd name="T21" fmla="*/ 78 h 96"/>
                <a:gd name="T22" fmla="*/ 78 w 87"/>
                <a:gd name="T23" fmla="*/ 60 h 96"/>
                <a:gd name="T24" fmla="*/ 82 w 87"/>
                <a:gd name="T25" fmla="*/ 60 h 96"/>
                <a:gd name="T26" fmla="*/ 86 w 87"/>
                <a:gd name="T27" fmla="*/ 58 h 96"/>
                <a:gd name="T28" fmla="*/ 87 w 87"/>
                <a:gd name="T29" fmla="*/ 55 h 96"/>
                <a:gd name="T30" fmla="*/ 87 w 87"/>
                <a:gd name="T31" fmla="*/ 54 h 96"/>
                <a:gd name="T32" fmla="*/ 81 w 87"/>
                <a:gd name="T33" fmla="*/ 39 h 96"/>
                <a:gd name="T34" fmla="*/ 64 w 87"/>
                <a:gd name="T35" fmla="*/ 62 h 96"/>
                <a:gd name="T36" fmla="*/ 62 w 87"/>
                <a:gd name="T37" fmla="*/ 64 h 96"/>
                <a:gd name="T38" fmla="*/ 22 w 87"/>
                <a:gd name="T39" fmla="*/ 64 h 96"/>
                <a:gd name="T40" fmla="*/ 20 w 87"/>
                <a:gd name="T41" fmla="*/ 62 h 96"/>
                <a:gd name="T42" fmla="*/ 20 w 87"/>
                <a:gd name="T43" fmla="*/ 22 h 96"/>
                <a:gd name="T44" fmla="*/ 22 w 87"/>
                <a:gd name="T45" fmla="*/ 20 h 96"/>
                <a:gd name="T46" fmla="*/ 62 w 87"/>
                <a:gd name="T47" fmla="*/ 20 h 96"/>
                <a:gd name="T48" fmla="*/ 64 w 87"/>
                <a:gd name="T49" fmla="*/ 22 h 96"/>
                <a:gd name="T50" fmla="*/ 64 w 87"/>
                <a:gd name="T51" fmla="*/ 6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" h="96">
                  <a:moveTo>
                    <a:pt x="81" y="39"/>
                  </a:moveTo>
                  <a:cubicBezTo>
                    <a:pt x="80" y="37"/>
                    <a:pt x="78" y="34"/>
                    <a:pt x="78" y="34"/>
                  </a:cubicBezTo>
                  <a:cubicBezTo>
                    <a:pt x="78" y="13"/>
                    <a:pt x="59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5" y="65"/>
                    <a:pt x="16" y="72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16" y="95"/>
                    <a:pt x="17" y="96"/>
                    <a:pt x="18" y="96"/>
                  </a:cubicBezTo>
                  <a:cubicBezTo>
                    <a:pt x="58" y="96"/>
                    <a:pt x="58" y="96"/>
                    <a:pt x="58" y="96"/>
                  </a:cubicBezTo>
                  <a:cubicBezTo>
                    <a:pt x="59" y="96"/>
                    <a:pt x="60" y="95"/>
                    <a:pt x="60" y="94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7" y="82"/>
                    <a:pt x="71" y="81"/>
                    <a:pt x="74" y="78"/>
                  </a:cubicBezTo>
                  <a:cubicBezTo>
                    <a:pt x="78" y="75"/>
                    <a:pt x="78" y="65"/>
                    <a:pt x="78" y="60"/>
                  </a:cubicBezTo>
                  <a:cubicBezTo>
                    <a:pt x="79" y="60"/>
                    <a:pt x="81" y="60"/>
                    <a:pt x="82" y="60"/>
                  </a:cubicBezTo>
                  <a:cubicBezTo>
                    <a:pt x="84" y="60"/>
                    <a:pt x="85" y="59"/>
                    <a:pt x="86" y="58"/>
                  </a:cubicBezTo>
                  <a:cubicBezTo>
                    <a:pt x="87" y="57"/>
                    <a:pt x="87" y="56"/>
                    <a:pt x="87" y="55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50"/>
                    <a:pt x="84" y="44"/>
                    <a:pt x="81" y="39"/>
                  </a:cubicBezTo>
                  <a:close/>
                  <a:moveTo>
                    <a:pt x="64" y="62"/>
                  </a:moveTo>
                  <a:cubicBezTo>
                    <a:pt x="64" y="63"/>
                    <a:pt x="63" y="64"/>
                    <a:pt x="62" y="6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1" y="64"/>
                    <a:pt x="20" y="63"/>
                    <a:pt x="20" y="6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1"/>
                    <a:pt x="21" y="20"/>
                    <a:pt x="22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3" y="20"/>
                    <a:pt x="64" y="21"/>
                    <a:pt x="64" y="22"/>
                  </a:cubicBezTo>
                  <a:lnTo>
                    <a:pt x="64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7" name="Freeform 180">
              <a:extLst>
                <a:ext uri="{FF2B5EF4-FFF2-40B4-BE49-F238E27FC236}">
                  <a16:creationId xmlns:a16="http://schemas.microsoft.com/office/drawing/2014/main" id="{5F4AC24F-0812-4F9A-BD9A-3D34CB23E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6200" y="5159376"/>
              <a:ext cx="76200" cy="14288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8" name="Freeform 181">
              <a:extLst>
                <a:ext uri="{FF2B5EF4-FFF2-40B4-BE49-F238E27FC236}">
                  <a16:creationId xmlns:a16="http://schemas.microsoft.com/office/drawing/2014/main" id="{BB51DEBE-907A-47D6-9A3A-2DEAFB852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189538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9" name="Freeform 182">
              <a:extLst>
                <a:ext uri="{FF2B5EF4-FFF2-40B4-BE49-F238E27FC236}">
                  <a16:creationId xmlns:a16="http://schemas.microsoft.com/office/drawing/2014/main" id="{A11A1600-2A7F-4F75-AC0D-57ED42798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19701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0" name="Freeform 183">
              <a:extLst>
                <a:ext uri="{FF2B5EF4-FFF2-40B4-BE49-F238E27FC236}">
                  <a16:creationId xmlns:a16="http://schemas.microsoft.com/office/drawing/2014/main" id="{BD5BF8E8-A47E-436C-900C-AFCB1AA24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5249863"/>
              <a:ext cx="106363" cy="14288"/>
            </a:xfrm>
            <a:custGeom>
              <a:avLst/>
              <a:gdLst>
                <a:gd name="T0" fmla="*/ 26 w 28"/>
                <a:gd name="T1" fmla="*/ 4 h 4"/>
                <a:gd name="T2" fmla="*/ 2 w 28"/>
                <a:gd name="T3" fmla="*/ 4 h 4"/>
                <a:gd name="T4" fmla="*/ 0 w 28"/>
                <a:gd name="T5" fmla="*/ 2 h 4"/>
                <a:gd name="T6" fmla="*/ 2 w 28"/>
                <a:gd name="T7" fmla="*/ 0 h 4"/>
                <a:gd name="T8" fmla="*/ 26 w 28"/>
                <a:gd name="T9" fmla="*/ 0 h 4"/>
                <a:gd name="T10" fmla="*/ 28 w 28"/>
                <a:gd name="T11" fmla="*/ 2 h 4"/>
                <a:gd name="T12" fmla="*/ 26 w 2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">
                  <a:moveTo>
                    <a:pt x="2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2"/>
                  </a:cubicBezTo>
                  <a:cubicBezTo>
                    <a:pt x="28" y="3"/>
                    <a:pt x="27" y="4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F49657AB-A30A-40FA-84D6-B12B948F145A}"/>
              </a:ext>
            </a:extLst>
          </p:cNvPr>
          <p:cNvGrpSpPr/>
          <p:nvPr/>
        </p:nvGrpSpPr>
        <p:grpSpPr>
          <a:xfrm>
            <a:off x="2285915" y="5650468"/>
            <a:ext cx="270746" cy="271939"/>
            <a:chOff x="7718425" y="3248025"/>
            <a:chExt cx="360363" cy="361951"/>
          </a:xfrm>
          <a:solidFill>
            <a:srgbClr val="FF4D67"/>
          </a:solidFill>
        </p:grpSpPr>
        <p:sp>
          <p:nvSpPr>
            <p:cNvPr id="773" name="Freeform 63">
              <a:extLst>
                <a:ext uri="{FF2B5EF4-FFF2-40B4-BE49-F238E27FC236}">
                  <a16:creationId xmlns:a16="http://schemas.microsoft.com/office/drawing/2014/main" id="{C3A18419-7366-4932-BC9A-4FA4F6975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4" name="Freeform 64">
              <a:extLst>
                <a:ext uri="{FF2B5EF4-FFF2-40B4-BE49-F238E27FC236}">
                  <a16:creationId xmlns:a16="http://schemas.microsoft.com/office/drawing/2014/main" id="{25B1F975-1F2A-4C91-BB48-C70CF31EA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5" name="Freeform 65">
              <a:extLst>
                <a:ext uri="{FF2B5EF4-FFF2-40B4-BE49-F238E27FC236}">
                  <a16:creationId xmlns:a16="http://schemas.microsoft.com/office/drawing/2014/main" id="{479A282E-6D3E-4675-BB2A-E3E8F844A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6" name="Freeform 66">
              <a:extLst>
                <a:ext uri="{FF2B5EF4-FFF2-40B4-BE49-F238E27FC236}">
                  <a16:creationId xmlns:a16="http://schemas.microsoft.com/office/drawing/2014/main" id="{4833B9D8-1296-42CC-9D72-050A1EFBC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77" name="Freeform 6">
            <a:extLst>
              <a:ext uri="{FF2B5EF4-FFF2-40B4-BE49-F238E27FC236}">
                <a16:creationId xmlns:a16="http://schemas.microsoft.com/office/drawing/2014/main" id="{FE0DFC0D-DBCA-487C-AA0F-379C1078B902}"/>
              </a:ext>
            </a:extLst>
          </p:cNvPr>
          <p:cNvSpPr>
            <a:spLocks noEditPoints="1"/>
          </p:cNvSpPr>
          <p:nvPr/>
        </p:nvSpPr>
        <p:spPr bwMode="auto">
          <a:xfrm>
            <a:off x="9596636" y="1150596"/>
            <a:ext cx="299132" cy="299132"/>
          </a:xfrm>
          <a:custGeom>
            <a:avLst/>
            <a:gdLst>
              <a:gd name="T0" fmla="*/ 4 w 96"/>
              <a:gd name="T1" fmla="*/ 52 h 96"/>
              <a:gd name="T2" fmla="*/ 10 w 96"/>
              <a:gd name="T3" fmla="*/ 52 h 96"/>
              <a:gd name="T4" fmla="*/ 44 w 96"/>
              <a:gd name="T5" fmla="*/ 86 h 96"/>
              <a:gd name="T6" fmla="*/ 44 w 96"/>
              <a:gd name="T7" fmla="*/ 92 h 96"/>
              <a:gd name="T8" fmla="*/ 48 w 96"/>
              <a:gd name="T9" fmla="*/ 96 h 96"/>
              <a:gd name="T10" fmla="*/ 52 w 96"/>
              <a:gd name="T11" fmla="*/ 92 h 96"/>
              <a:gd name="T12" fmla="*/ 52 w 96"/>
              <a:gd name="T13" fmla="*/ 86 h 96"/>
              <a:gd name="T14" fmla="*/ 86 w 96"/>
              <a:gd name="T15" fmla="*/ 52 h 96"/>
              <a:gd name="T16" fmla="*/ 92 w 96"/>
              <a:gd name="T17" fmla="*/ 52 h 96"/>
              <a:gd name="T18" fmla="*/ 96 w 96"/>
              <a:gd name="T19" fmla="*/ 48 h 96"/>
              <a:gd name="T20" fmla="*/ 92 w 96"/>
              <a:gd name="T21" fmla="*/ 44 h 96"/>
              <a:gd name="T22" fmla="*/ 86 w 96"/>
              <a:gd name="T23" fmla="*/ 44 h 96"/>
              <a:gd name="T24" fmla="*/ 52 w 96"/>
              <a:gd name="T25" fmla="*/ 10 h 96"/>
              <a:gd name="T26" fmla="*/ 52 w 96"/>
              <a:gd name="T27" fmla="*/ 4 h 96"/>
              <a:gd name="T28" fmla="*/ 48 w 96"/>
              <a:gd name="T29" fmla="*/ 0 h 96"/>
              <a:gd name="T30" fmla="*/ 44 w 96"/>
              <a:gd name="T31" fmla="*/ 4 h 96"/>
              <a:gd name="T32" fmla="*/ 44 w 96"/>
              <a:gd name="T33" fmla="*/ 10 h 96"/>
              <a:gd name="T34" fmla="*/ 10 w 96"/>
              <a:gd name="T35" fmla="*/ 44 h 96"/>
              <a:gd name="T36" fmla="*/ 4 w 96"/>
              <a:gd name="T37" fmla="*/ 44 h 96"/>
              <a:gd name="T38" fmla="*/ 0 w 96"/>
              <a:gd name="T39" fmla="*/ 48 h 96"/>
              <a:gd name="T40" fmla="*/ 4 w 96"/>
              <a:gd name="T41" fmla="*/ 52 h 96"/>
              <a:gd name="T42" fmla="*/ 18 w 96"/>
              <a:gd name="T43" fmla="*/ 52 h 96"/>
              <a:gd name="T44" fmla="*/ 27 w 96"/>
              <a:gd name="T45" fmla="*/ 52 h 96"/>
              <a:gd name="T46" fmla="*/ 44 w 96"/>
              <a:gd name="T47" fmla="*/ 69 h 96"/>
              <a:gd name="T48" fmla="*/ 44 w 96"/>
              <a:gd name="T49" fmla="*/ 78 h 96"/>
              <a:gd name="T50" fmla="*/ 18 w 96"/>
              <a:gd name="T51" fmla="*/ 52 h 96"/>
              <a:gd name="T52" fmla="*/ 52 w 96"/>
              <a:gd name="T53" fmla="*/ 52 h 96"/>
              <a:gd name="T54" fmla="*/ 61 w 96"/>
              <a:gd name="T55" fmla="*/ 52 h 96"/>
              <a:gd name="T56" fmla="*/ 52 w 96"/>
              <a:gd name="T57" fmla="*/ 61 h 96"/>
              <a:gd name="T58" fmla="*/ 52 w 96"/>
              <a:gd name="T59" fmla="*/ 52 h 96"/>
              <a:gd name="T60" fmla="*/ 52 w 96"/>
              <a:gd name="T61" fmla="*/ 44 h 96"/>
              <a:gd name="T62" fmla="*/ 52 w 96"/>
              <a:gd name="T63" fmla="*/ 35 h 96"/>
              <a:gd name="T64" fmla="*/ 61 w 96"/>
              <a:gd name="T65" fmla="*/ 44 h 96"/>
              <a:gd name="T66" fmla="*/ 52 w 96"/>
              <a:gd name="T67" fmla="*/ 44 h 96"/>
              <a:gd name="T68" fmla="*/ 44 w 96"/>
              <a:gd name="T69" fmla="*/ 44 h 96"/>
              <a:gd name="T70" fmla="*/ 35 w 96"/>
              <a:gd name="T71" fmla="*/ 44 h 96"/>
              <a:gd name="T72" fmla="*/ 44 w 96"/>
              <a:gd name="T73" fmla="*/ 35 h 96"/>
              <a:gd name="T74" fmla="*/ 44 w 96"/>
              <a:gd name="T75" fmla="*/ 44 h 96"/>
              <a:gd name="T76" fmla="*/ 44 w 96"/>
              <a:gd name="T77" fmla="*/ 52 h 96"/>
              <a:gd name="T78" fmla="*/ 44 w 96"/>
              <a:gd name="T79" fmla="*/ 61 h 96"/>
              <a:gd name="T80" fmla="*/ 35 w 96"/>
              <a:gd name="T81" fmla="*/ 52 h 96"/>
              <a:gd name="T82" fmla="*/ 44 w 96"/>
              <a:gd name="T83" fmla="*/ 52 h 96"/>
              <a:gd name="T84" fmla="*/ 52 w 96"/>
              <a:gd name="T85" fmla="*/ 78 h 96"/>
              <a:gd name="T86" fmla="*/ 52 w 96"/>
              <a:gd name="T87" fmla="*/ 69 h 96"/>
              <a:gd name="T88" fmla="*/ 69 w 96"/>
              <a:gd name="T89" fmla="*/ 52 h 96"/>
              <a:gd name="T90" fmla="*/ 78 w 96"/>
              <a:gd name="T91" fmla="*/ 52 h 96"/>
              <a:gd name="T92" fmla="*/ 52 w 96"/>
              <a:gd name="T93" fmla="*/ 78 h 96"/>
              <a:gd name="T94" fmla="*/ 78 w 96"/>
              <a:gd name="T95" fmla="*/ 44 h 96"/>
              <a:gd name="T96" fmla="*/ 69 w 96"/>
              <a:gd name="T97" fmla="*/ 44 h 96"/>
              <a:gd name="T98" fmla="*/ 52 w 96"/>
              <a:gd name="T99" fmla="*/ 27 h 96"/>
              <a:gd name="T100" fmla="*/ 52 w 96"/>
              <a:gd name="T101" fmla="*/ 18 h 96"/>
              <a:gd name="T102" fmla="*/ 78 w 96"/>
              <a:gd name="T103" fmla="*/ 44 h 96"/>
              <a:gd name="T104" fmla="*/ 44 w 96"/>
              <a:gd name="T105" fmla="*/ 18 h 96"/>
              <a:gd name="T106" fmla="*/ 44 w 96"/>
              <a:gd name="T107" fmla="*/ 27 h 96"/>
              <a:gd name="T108" fmla="*/ 27 w 96"/>
              <a:gd name="T109" fmla="*/ 44 h 96"/>
              <a:gd name="T110" fmla="*/ 18 w 96"/>
              <a:gd name="T111" fmla="*/ 44 h 96"/>
              <a:gd name="T112" fmla="*/ 44 w 96"/>
              <a:gd name="T113" fmla="*/ 1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6" h="96">
                <a:moveTo>
                  <a:pt x="4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12" y="70"/>
                  <a:pt x="26" y="84"/>
                  <a:pt x="44" y="86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94"/>
                  <a:pt x="46" y="96"/>
                  <a:pt x="48" y="96"/>
                </a:cubicBezTo>
                <a:cubicBezTo>
                  <a:pt x="50" y="96"/>
                  <a:pt x="52" y="94"/>
                  <a:pt x="52" y="92"/>
                </a:cubicBezTo>
                <a:cubicBezTo>
                  <a:pt x="52" y="86"/>
                  <a:pt x="52" y="86"/>
                  <a:pt x="52" y="86"/>
                </a:cubicBezTo>
                <a:cubicBezTo>
                  <a:pt x="70" y="84"/>
                  <a:pt x="84" y="70"/>
                  <a:pt x="86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94" y="52"/>
                  <a:pt x="96" y="50"/>
                  <a:pt x="96" y="48"/>
                </a:cubicBezTo>
                <a:cubicBezTo>
                  <a:pt x="96" y="46"/>
                  <a:pt x="94" y="44"/>
                  <a:pt x="92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26"/>
                  <a:pt x="70" y="12"/>
                  <a:pt x="52" y="10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0" y="0"/>
                  <a:pt x="48" y="0"/>
                </a:cubicBezTo>
                <a:cubicBezTo>
                  <a:pt x="46" y="0"/>
                  <a:pt x="44" y="2"/>
                  <a:pt x="44" y="4"/>
                </a:cubicBezTo>
                <a:cubicBezTo>
                  <a:pt x="44" y="10"/>
                  <a:pt x="44" y="10"/>
                  <a:pt x="44" y="10"/>
                </a:cubicBezTo>
                <a:cubicBezTo>
                  <a:pt x="26" y="12"/>
                  <a:pt x="12" y="26"/>
                  <a:pt x="10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0" y="46"/>
                  <a:pt x="0" y="48"/>
                </a:cubicBezTo>
                <a:cubicBezTo>
                  <a:pt x="0" y="50"/>
                  <a:pt x="2" y="52"/>
                  <a:pt x="4" y="52"/>
                </a:cubicBezTo>
                <a:close/>
                <a:moveTo>
                  <a:pt x="18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9" y="60"/>
                  <a:pt x="36" y="67"/>
                  <a:pt x="44" y="69"/>
                </a:cubicBezTo>
                <a:cubicBezTo>
                  <a:pt x="44" y="78"/>
                  <a:pt x="44" y="78"/>
                  <a:pt x="44" y="78"/>
                </a:cubicBezTo>
                <a:cubicBezTo>
                  <a:pt x="31" y="76"/>
                  <a:pt x="20" y="65"/>
                  <a:pt x="18" y="52"/>
                </a:cubicBezTo>
                <a:close/>
                <a:moveTo>
                  <a:pt x="52" y="52"/>
                </a:moveTo>
                <a:cubicBezTo>
                  <a:pt x="61" y="52"/>
                  <a:pt x="61" y="52"/>
                  <a:pt x="61" y="52"/>
                </a:cubicBezTo>
                <a:cubicBezTo>
                  <a:pt x="59" y="56"/>
                  <a:pt x="56" y="59"/>
                  <a:pt x="52" y="61"/>
                </a:cubicBezTo>
                <a:lnTo>
                  <a:pt x="52" y="52"/>
                </a:lnTo>
                <a:close/>
                <a:moveTo>
                  <a:pt x="52" y="44"/>
                </a:moveTo>
                <a:cubicBezTo>
                  <a:pt x="52" y="35"/>
                  <a:pt x="52" y="35"/>
                  <a:pt x="52" y="35"/>
                </a:cubicBezTo>
                <a:cubicBezTo>
                  <a:pt x="56" y="37"/>
                  <a:pt x="59" y="40"/>
                  <a:pt x="61" y="44"/>
                </a:cubicBezTo>
                <a:lnTo>
                  <a:pt x="52" y="44"/>
                </a:lnTo>
                <a:close/>
                <a:moveTo>
                  <a:pt x="44" y="44"/>
                </a:moveTo>
                <a:cubicBezTo>
                  <a:pt x="35" y="44"/>
                  <a:pt x="35" y="44"/>
                  <a:pt x="35" y="44"/>
                </a:cubicBezTo>
                <a:cubicBezTo>
                  <a:pt x="37" y="40"/>
                  <a:pt x="40" y="37"/>
                  <a:pt x="44" y="35"/>
                </a:cubicBezTo>
                <a:lnTo>
                  <a:pt x="44" y="44"/>
                </a:lnTo>
                <a:close/>
                <a:moveTo>
                  <a:pt x="44" y="52"/>
                </a:moveTo>
                <a:cubicBezTo>
                  <a:pt x="44" y="61"/>
                  <a:pt x="44" y="61"/>
                  <a:pt x="44" y="61"/>
                </a:cubicBezTo>
                <a:cubicBezTo>
                  <a:pt x="40" y="59"/>
                  <a:pt x="37" y="56"/>
                  <a:pt x="35" y="52"/>
                </a:cubicBezTo>
                <a:lnTo>
                  <a:pt x="44" y="52"/>
                </a:lnTo>
                <a:close/>
                <a:moveTo>
                  <a:pt x="52" y="78"/>
                </a:moveTo>
                <a:cubicBezTo>
                  <a:pt x="52" y="69"/>
                  <a:pt x="52" y="69"/>
                  <a:pt x="52" y="69"/>
                </a:cubicBezTo>
                <a:cubicBezTo>
                  <a:pt x="60" y="67"/>
                  <a:pt x="67" y="60"/>
                  <a:pt x="69" y="52"/>
                </a:cubicBezTo>
                <a:cubicBezTo>
                  <a:pt x="78" y="52"/>
                  <a:pt x="78" y="52"/>
                  <a:pt x="78" y="52"/>
                </a:cubicBezTo>
                <a:cubicBezTo>
                  <a:pt x="76" y="65"/>
                  <a:pt x="65" y="76"/>
                  <a:pt x="52" y="78"/>
                </a:cubicBezTo>
                <a:close/>
                <a:moveTo>
                  <a:pt x="78" y="44"/>
                </a:moveTo>
                <a:cubicBezTo>
                  <a:pt x="69" y="44"/>
                  <a:pt x="69" y="44"/>
                  <a:pt x="69" y="44"/>
                </a:cubicBezTo>
                <a:cubicBezTo>
                  <a:pt x="67" y="36"/>
                  <a:pt x="60" y="29"/>
                  <a:pt x="52" y="27"/>
                </a:cubicBezTo>
                <a:cubicBezTo>
                  <a:pt x="52" y="18"/>
                  <a:pt x="52" y="18"/>
                  <a:pt x="52" y="18"/>
                </a:cubicBezTo>
                <a:cubicBezTo>
                  <a:pt x="65" y="20"/>
                  <a:pt x="76" y="31"/>
                  <a:pt x="78" y="44"/>
                </a:cubicBezTo>
                <a:close/>
                <a:moveTo>
                  <a:pt x="44" y="18"/>
                </a:moveTo>
                <a:cubicBezTo>
                  <a:pt x="44" y="27"/>
                  <a:pt x="44" y="27"/>
                  <a:pt x="44" y="27"/>
                </a:cubicBezTo>
                <a:cubicBezTo>
                  <a:pt x="36" y="29"/>
                  <a:pt x="29" y="36"/>
                  <a:pt x="27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20" y="31"/>
                  <a:pt x="31" y="20"/>
                  <a:pt x="44" y="18"/>
                </a:cubicBezTo>
                <a:close/>
              </a:path>
            </a:pathLst>
          </a:custGeom>
          <a:solidFill>
            <a:srgbClr val="FF4D6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A9BE1ECC-14C6-418D-8B10-729AB62F53D5}"/>
              </a:ext>
            </a:extLst>
          </p:cNvPr>
          <p:cNvGrpSpPr/>
          <p:nvPr/>
        </p:nvGrpSpPr>
        <p:grpSpPr>
          <a:xfrm>
            <a:off x="9647804" y="2659618"/>
            <a:ext cx="196797" cy="271939"/>
            <a:chOff x="7046913" y="2163763"/>
            <a:chExt cx="261938" cy="361951"/>
          </a:xfrm>
          <a:solidFill>
            <a:srgbClr val="FF4D67"/>
          </a:solidFill>
        </p:grpSpPr>
        <p:sp>
          <p:nvSpPr>
            <p:cNvPr id="779" name="Freeform 20">
              <a:extLst>
                <a:ext uri="{FF2B5EF4-FFF2-40B4-BE49-F238E27FC236}">
                  <a16:creationId xmlns:a16="http://schemas.microsoft.com/office/drawing/2014/main" id="{CE178CCB-8D95-4AD3-BEF4-9D650DA1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313" y="2254251"/>
              <a:ext cx="222250" cy="271463"/>
            </a:xfrm>
            <a:custGeom>
              <a:avLst/>
              <a:gdLst>
                <a:gd name="T0" fmla="*/ 28 w 59"/>
                <a:gd name="T1" fmla="*/ 0 h 72"/>
                <a:gd name="T2" fmla="*/ 20 w 59"/>
                <a:gd name="T3" fmla="*/ 8 h 72"/>
                <a:gd name="T4" fmla="*/ 20 w 59"/>
                <a:gd name="T5" fmla="*/ 46 h 72"/>
                <a:gd name="T6" fmla="*/ 6 w 59"/>
                <a:gd name="T7" fmla="*/ 36 h 72"/>
                <a:gd name="T8" fmla="*/ 1 w 59"/>
                <a:gd name="T9" fmla="*/ 39 h 72"/>
                <a:gd name="T10" fmla="*/ 2 w 59"/>
                <a:gd name="T11" fmla="*/ 47 h 72"/>
                <a:gd name="T12" fmla="*/ 18 w 59"/>
                <a:gd name="T13" fmla="*/ 71 h 72"/>
                <a:gd name="T14" fmla="*/ 20 w 59"/>
                <a:gd name="T15" fmla="*/ 72 h 72"/>
                <a:gd name="T16" fmla="*/ 52 w 59"/>
                <a:gd name="T17" fmla="*/ 72 h 72"/>
                <a:gd name="T18" fmla="*/ 54 w 59"/>
                <a:gd name="T19" fmla="*/ 70 h 72"/>
                <a:gd name="T20" fmla="*/ 58 w 59"/>
                <a:gd name="T21" fmla="*/ 49 h 72"/>
                <a:gd name="T22" fmla="*/ 52 w 59"/>
                <a:gd name="T23" fmla="*/ 36 h 72"/>
                <a:gd name="T24" fmla="*/ 36 w 59"/>
                <a:gd name="T25" fmla="*/ 31 h 72"/>
                <a:gd name="T26" fmla="*/ 36 w 59"/>
                <a:gd name="T27" fmla="*/ 8 h 72"/>
                <a:gd name="T28" fmla="*/ 28 w 59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72">
                  <a:moveTo>
                    <a:pt x="28" y="0"/>
                  </a:moveTo>
                  <a:cubicBezTo>
                    <a:pt x="24" y="0"/>
                    <a:pt x="20" y="4"/>
                    <a:pt x="20" y="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4" y="38"/>
                    <a:pt x="10" y="36"/>
                    <a:pt x="6" y="36"/>
                  </a:cubicBezTo>
                  <a:cubicBezTo>
                    <a:pt x="4" y="36"/>
                    <a:pt x="2" y="37"/>
                    <a:pt x="1" y="39"/>
                  </a:cubicBezTo>
                  <a:cubicBezTo>
                    <a:pt x="0" y="41"/>
                    <a:pt x="1" y="45"/>
                    <a:pt x="2" y="47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2"/>
                    <a:pt x="19" y="72"/>
                    <a:pt x="20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3" y="72"/>
                    <a:pt x="53" y="71"/>
                    <a:pt x="54" y="70"/>
                  </a:cubicBezTo>
                  <a:cubicBezTo>
                    <a:pt x="58" y="49"/>
                    <a:pt x="58" y="49"/>
                    <a:pt x="58" y="49"/>
                  </a:cubicBezTo>
                  <a:cubicBezTo>
                    <a:pt x="59" y="44"/>
                    <a:pt x="58" y="38"/>
                    <a:pt x="52" y="36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2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0" name="Freeform 21">
              <a:extLst>
                <a:ext uri="{FF2B5EF4-FFF2-40B4-BE49-F238E27FC236}">
                  <a16:creationId xmlns:a16="http://schemas.microsoft.com/office/drawing/2014/main" id="{6D54E2DA-494B-4F33-B677-D40864923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2163763"/>
              <a:ext cx="261938" cy="200025"/>
            </a:xfrm>
            <a:custGeom>
              <a:avLst/>
              <a:gdLst>
                <a:gd name="T0" fmla="*/ 57 w 70"/>
                <a:gd name="T1" fmla="*/ 10 h 53"/>
                <a:gd name="T2" fmla="*/ 35 w 70"/>
                <a:gd name="T3" fmla="*/ 0 h 53"/>
                <a:gd name="T4" fmla="*/ 35 w 70"/>
                <a:gd name="T5" fmla="*/ 0 h 53"/>
                <a:gd name="T6" fmla="*/ 12 w 70"/>
                <a:gd name="T7" fmla="*/ 10 h 53"/>
                <a:gd name="T8" fmla="*/ 9 w 70"/>
                <a:gd name="T9" fmla="*/ 52 h 53"/>
                <a:gd name="T10" fmla="*/ 12 w 70"/>
                <a:gd name="T11" fmla="*/ 53 h 53"/>
                <a:gd name="T12" fmla="*/ 15 w 70"/>
                <a:gd name="T13" fmla="*/ 52 h 53"/>
                <a:gd name="T14" fmla="*/ 16 w 70"/>
                <a:gd name="T15" fmla="*/ 47 h 53"/>
                <a:gd name="T16" fmla="*/ 18 w 70"/>
                <a:gd name="T17" fmla="*/ 15 h 53"/>
                <a:gd name="T18" fmla="*/ 35 w 70"/>
                <a:gd name="T19" fmla="*/ 8 h 53"/>
                <a:gd name="T20" fmla="*/ 52 w 70"/>
                <a:gd name="T21" fmla="*/ 15 h 53"/>
                <a:gd name="T22" fmla="*/ 54 w 70"/>
                <a:gd name="T23" fmla="*/ 47 h 53"/>
                <a:gd name="T24" fmla="*/ 55 w 70"/>
                <a:gd name="T25" fmla="*/ 52 h 53"/>
                <a:gd name="T26" fmla="*/ 60 w 70"/>
                <a:gd name="T27" fmla="*/ 51 h 53"/>
                <a:gd name="T28" fmla="*/ 57 w 70"/>
                <a:gd name="T29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53">
                  <a:moveTo>
                    <a:pt x="57" y="10"/>
                  </a:moveTo>
                  <a:cubicBezTo>
                    <a:pt x="51" y="4"/>
                    <a:pt x="43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18" y="4"/>
                    <a:pt x="12" y="10"/>
                  </a:cubicBezTo>
                  <a:cubicBezTo>
                    <a:pt x="1" y="21"/>
                    <a:pt x="0" y="39"/>
                    <a:pt x="9" y="52"/>
                  </a:cubicBezTo>
                  <a:cubicBezTo>
                    <a:pt x="10" y="53"/>
                    <a:pt x="11" y="53"/>
                    <a:pt x="12" y="53"/>
                  </a:cubicBezTo>
                  <a:cubicBezTo>
                    <a:pt x="13" y="53"/>
                    <a:pt x="14" y="53"/>
                    <a:pt x="15" y="52"/>
                  </a:cubicBezTo>
                  <a:cubicBezTo>
                    <a:pt x="17" y="51"/>
                    <a:pt x="17" y="49"/>
                    <a:pt x="16" y="47"/>
                  </a:cubicBezTo>
                  <a:cubicBezTo>
                    <a:pt x="8" y="37"/>
                    <a:pt x="9" y="24"/>
                    <a:pt x="18" y="15"/>
                  </a:cubicBezTo>
                  <a:cubicBezTo>
                    <a:pt x="22" y="11"/>
                    <a:pt x="28" y="8"/>
                    <a:pt x="35" y="8"/>
                  </a:cubicBezTo>
                  <a:cubicBezTo>
                    <a:pt x="41" y="8"/>
                    <a:pt x="47" y="11"/>
                    <a:pt x="52" y="15"/>
                  </a:cubicBezTo>
                  <a:cubicBezTo>
                    <a:pt x="60" y="24"/>
                    <a:pt x="61" y="37"/>
                    <a:pt x="54" y="47"/>
                  </a:cubicBezTo>
                  <a:cubicBezTo>
                    <a:pt x="53" y="48"/>
                    <a:pt x="53" y="51"/>
                    <a:pt x="55" y="52"/>
                  </a:cubicBezTo>
                  <a:cubicBezTo>
                    <a:pt x="57" y="53"/>
                    <a:pt x="59" y="53"/>
                    <a:pt x="60" y="51"/>
                  </a:cubicBezTo>
                  <a:cubicBezTo>
                    <a:pt x="70" y="39"/>
                    <a:pt x="68" y="21"/>
                    <a:pt x="5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9987270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7_gXqyYs.ZS4Ic2xZJJZ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WBz8YIUnWN7IKw8al33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pxdWDZp6W58FYHN5PF7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vWBz8YIUnWN7IKw8al33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pxdWDZp6W58FYHN5PF7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6091</TotalTime>
  <Words>2005</Words>
  <Application>Microsoft Office PowerPoint</Application>
  <PresentationFormat>Widescreen</PresentationFormat>
  <Paragraphs>260</Paragraphs>
  <Slides>20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Century Gothic</vt:lpstr>
      <vt:lpstr>Segoe UI</vt:lpstr>
      <vt:lpstr>Office Theme</vt:lpstr>
      <vt:lpstr>think-cell Slide</vt:lpstr>
      <vt:lpstr>PowerPoint Presentation</vt:lpstr>
      <vt:lpstr>PowerPoint Presentation</vt:lpstr>
      <vt:lpstr>Vertical Timeline</vt:lpstr>
      <vt:lpstr>Vertical Timeline</vt:lpstr>
      <vt:lpstr>PowerPoint Presentation</vt:lpstr>
      <vt:lpstr>PowerPoint Presentation</vt:lpstr>
      <vt:lpstr>Vertical Timeline</vt:lpstr>
      <vt:lpstr>Vertical Timeline</vt:lpstr>
      <vt:lpstr>PowerPoint Presentation</vt:lpstr>
      <vt:lpstr>Vertical Timeline</vt:lpstr>
      <vt:lpstr>DIGITAL TRANSFORMATION TEMPLATE</vt:lpstr>
      <vt:lpstr>DIGITAL TRANSFORMATION TEMPLATE</vt:lpstr>
      <vt:lpstr>DIGITAL TRANSFORMATION TEMPLATE</vt:lpstr>
      <vt:lpstr>DIGITAL TRANSFORMATION TEMPLATE</vt:lpstr>
      <vt:lpstr>DIGITAL TRANSFORMATION TEMPLATE</vt:lpstr>
      <vt:lpstr>DIGITAL TRANSFORMATION TEMPLATE</vt:lpstr>
      <vt:lpstr>DIGITAL TRANSFORMATION TEMPLATE</vt:lpstr>
      <vt:lpstr>DIGITAL TRANSFORMATION TEMPLATE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Deepanshu Saini</cp:lastModifiedBy>
  <cp:revision>59</cp:revision>
  <dcterms:created xsi:type="dcterms:W3CDTF">2020-04-27T09:42:01Z</dcterms:created>
  <dcterms:modified xsi:type="dcterms:W3CDTF">2021-07-14T17:14:15Z</dcterms:modified>
</cp:coreProperties>
</file>